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9" r:id="rId1"/>
    <p:sldMasterId id="2147483735" r:id="rId2"/>
  </p:sldMasterIdLst>
  <p:notesMasterIdLst>
    <p:notesMasterId r:id="rId8"/>
  </p:notesMasterIdLst>
  <p:handoutMasterIdLst>
    <p:handoutMasterId r:id="rId9"/>
  </p:handoutMasterIdLst>
  <p:sldIdLst>
    <p:sldId id="699" r:id="rId3"/>
    <p:sldId id="707" r:id="rId4"/>
    <p:sldId id="712" r:id="rId5"/>
    <p:sldId id="715" r:id="rId6"/>
    <p:sldId id="713" r:id="rId7"/>
  </p:sldIdLst>
  <p:sldSz cx="9144000" cy="6858000" type="screen4x3"/>
  <p:notesSz cx="6797675" cy="9928225"/>
  <p:defaultTextStyle>
    <a:defPPr>
      <a:defRPr lang="it-IT"/>
    </a:defPPr>
    <a:lvl1pPr algn="l" rtl="0" fontAlgn="base">
      <a:spcBef>
        <a:spcPct val="0"/>
      </a:spcBef>
      <a:spcAft>
        <a:spcPct val="0"/>
      </a:spcAft>
      <a:defRPr b="1" kern="1200">
        <a:solidFill>
          <a:schemeClr val="tx1"/>
        </a:solidFill>
        <a:latin typeface="Franklin Gothic Book" pitchFamily="34" charset="0"/>
        <a:ea typeface="+mn-ea"/>
        <a:cs typeface="Arial" charset="0"/>
      </a:defRPr>
    </a:lvl1pPr>
    <a:lvl2pPr marL="457200" algn="l" rtl="0" fontAlgn="base">
      <a:spcBef>
        <a:spcPct val="0"/>
      </a:spcBef>
      <a:spcAft>
        <a:spcPct val="0"/>
      </a:spcAft>
      <a:defRPr b="1" kern="1200">
        <a:solidFill>
          <a:schemeClr val="tx1"/>
        </a:solidFill>
        <a:latin typeface="Franklin Gothic Book" pitchFamily="34" charset="0"/>
        <a:ea typeface="+mn-ea"/>
        <a:cs typeface="Arial" charset="0"/>
      </a:defRPr>
    </a:lvl2pPr>
    <a:lvl3pPr marL="914400" algn="l" rtl="0" fontAlgn="base">
      <a:spcBef>
        <a:spcPct val="0"/>
      </a:spcBef>
      <a:spcAft>
        <a:spcPct val="0"/>
      </a:spcAft>
      <a:defRPr b="1" kern="1200">
        <a:solidFill>
          <a:schemeClr val="tx1"/>
        </a:solidFill>
        <a:latin typeface="Franklin Gothic Book" pitchFamily="34" charset="0"/>
        <a:ea typeface="+mn-ea"/>
        <a:cs typeface="Arial" charset="0"/>
      </a:defRPr>
    </a:lvl3pPr>
    <a:lvl4pPr marL="1371600" algn="l" rtl="0" fontAlgn="base">
      <a:spcBef>
        <a:spcPct val="0"/>
      </a:spcBef>
      <a:spcAft>
        <a:spcPct val="0"/>
      </a:spcAft>
      <a:defRPr b="1" kern="1200">
        <a:solidFill>
          <a:schemeClr val="tx1"/>
        </a:solidFill>
        <a:latin typeface="Franklin Gothic Book" pitchFamily="34" charset="0"/>
        <a:ea typeface="+mn-ea"/>
        <a:cs typeface="Arial" charset="0"/>
      </a:defRPr>
    </a:lvl4pPr>
    <a:lvl5pPr marL="1828800" algn="l" rtl="0" fontAlgn="base">
      <a:spcBef>
        <a:spcPct val="0"/>
      </a:spcBef>
      <a:spcAft>
        <a:spcPct val="0"/>
      </a:spcAft>
      <a:defRPr b="1" kern="1200">
        <a:solidFill>
          <a:schemeClr val="tx1"/>
        </a:solidFill>
        <a:latin typeface="Franklin Gothic Book" pitchFamily="34" charset="0"/>
        <a:ea typeface="+mn-ea"/>
        <a:cs typeface="Arial" charset="0"/>
      </a:defRPr>
    </a:lvl5pPr>
    <a:lvl6pPr marL="2286000" algn="l" defTabSz="914400" rtl="0" eaLnBrk="1" latinLnBrk="0" hangingPunct="1">
      <a:defRPr b="1" kern="1200">
        <a:solidFill>
          <a:schemeClr val="tx1"/>
        </a:solidFill>
        <a:latin typeface="Franklin Gothic Book" pitchFamily="34" charset="0"/>
        <a:ea typeface="+mn-ea"/>
        <a:cs typeface="Arial" charset="0"/>
      </a:defRPr>
    </a:lvl6pPr>
    <a:lvl7pPr marL="2743200" algn="l" defTabSz="914400" rtl="0" eaLnBrk="1" latinLnBrk="0" hangingPunct="1">
      <a:defRPr b="1" kern="1200">
        <a:solidFill>
          <a:schemeClr val="tx1"/>
        </a:solidFill>
        <a:latin typeface="Franklin Gothic Book" pitchFamily="34" charset="0"/>
        <a:ea typeface="+mn-ea"/>
        <a:cs typeface="Arial" charset="0"/>
      </a:defRPr>
    </a:lvl7pPr>
    <a:lvl8pPr marL="3200400" algn="l" defTabSz="914400" rtl="0" eaLnBrk="1" latinLnBrk="0" hangingPunct="1">
      <a:defRPr b="1" kern="1200">
        <a:solidFill>
          <a:schemeClr val="tx1"/>
        </a:solidFill>
        <a:latin typeface="Franklin Gothic Book" pitchFamily="34" charset="0"/>
        <a:ea typeface="+mn-ea"/>
        <a:cs typeface="Arial" charset="0"/>
      </a:defRPr>
    </a:lvl8pPr>
    <a:lvl9pPr marL="3657600" algn="l" defTabSz="914400" rtl="0" eaLnBrk="1" latinLnBrk="0" hangingPunct="1">
      <a:defRPr b="1" kern="1200">
        <a:solidFill>
          <a:schemeClr val="tx1"/>
        </a:solidFill>
        <a:latin typeface="Franklin Gothic Book"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000099"/>
    <a:srgbClr val="FFC9C9"/>
    <a:srgbClr val="FFFF99"/>
    <a:srgbClr val="FFFFCC"/>
    <a:srgbClr val="DDDDDD"/>
    <a:srgbClr val="FF3300"/>
    <a:srgbClr val="009900"/>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9496" autoAdjust="0"/>
  </p:normalViewPr>
  <p:slideViewPr>
    <p:cSldViewPr snapToGrid="0">
      <p:cViewPr>
        <p:scale>
          <a:sx n="80" d="100"/>
          <a:sy n="80" d="100"/>
        </p:scale>
        <p:origin x="-1086" y="312"/>
      </p:cViewPr>
      <p:guideLst>
        <p:guide orient="horz" pos="2319"/>
        <p:guide pos="5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2166" y="-78"/>
      </p:cViewPr>
      <p:guideLst>
        <p:guide orient="horz" pos="3127"/>
        <p:guide pos="2141"/>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bwMode="auto">
          <a:xfrm>
            <a:off x="0" y="0"/>
            <a:ext cx="2946400" cy="495300"/>
          </a:xfrm>
          <a:prstGeom prst="rect">
            <a:avLst/>
          </a:prstGeom>
          <a:noFill/>
          <a:ln w="9525">
            <a:noFill/>
            <a:miter lim="800000"/>
            <a:headEnd/>
            <a:tailEnd/>
          </a:ln>
        </p:spPr>
        <p:txBody>
          <a:bodyPr vert="horz" wrap="square" lIns="88229" tIns="44114" rIns="88229" bIns="44114" numCol="1" anchor="t" anchorCtr="0" compatLnSpc="1">
            <a:prstTxWarp prst="textNoShape">
              <a:avLst/>
            </a:prstTxWarp>
          </a:bodyPr>
          <a:lstStyle>
            <a:lvl1pPr defTabSz="882634">
              <a:defRPr sz="1200">
                <a:cs typeface="Arial" charset="0"/>
              </a:defRPr>
            </a:lvl1pPr>
          </a:lstStyle>
          <a:p>
            <a:pPr>
              <a:defRPr/>
            </a:pPr>
            <a:endParaRPr lang="it-IT"/>
          </a:p>
        </p:txBody>
      </p:sp>
      <p:sp>
        <p:nvSpPr>
          <p:cNvPr id="3" name="Segnaposto data 2"/>
          <p:cNvSpPr>
            <a:spLocks noGrp="1"/>
          </p:cNvSpPr>
          <p:nvPr>
            <p:ph type="dt" sz="quarter" idx="1"/>
          </p:nvPr>
        </p:nvSpPr>
        <p:spPr bwMode="auto">
          <a:xfrm>
            <a:off x="3849688" y="0"/>
            <a:ext cx="2946400" cy="495300"/>
          </a:xfrm>
          <a:prstGeom prst="rect">
            <a:avLst/>
          </a:prstGeom>
          <a:noFill/>
          <a:ln w="9525">
            <a:noFill/>
            <a:miter lim="800000"/>
            <a:headEnd/>
            <a:tailEnd/>
          </a:ln>
        </p:spPr>
        <p:txBody>
          <a:bodyPr vert="horz" wrap="square" lIns="88229" tIns="44114" rIns="88229" bIns="44114" numCol="1" anchor="t" anchorCtr="0" compatLnSpc="1">
            <a:prstTxWarp prst="textNoShape">
              <a:avLst/>
            </a:prstTxWarp>
          </a:bodyPr>
          <a:lstStyle>
            <a:lvl1pPr algn="r" defTabSz="882634">
              <a:defRPr sz="1200">
                <a:cs typeface="Arial" charset="0"/>
              </a:defRPr>
            </a:lvl1pPr>
          </a:lstStyle>
          <a:p>
            <a:pPr>
              <a:defRPr/>
            </a:pPr>
            <a:fld id="{240D07E5-4639-42F5-B8EE-41C11C204144}" type="datetimeFigureOut">
              <a:rPr lang="it-IT"/>
              <a:pPr>
                <a:defRPr/>
              </a:pPr>
              <a:t>24/05/2012</a:t>
            </a:fld>
            <a:endParaRPr lang="it-IT"/>
          </a:p>
        </p:txBody>
      </p:sp>
      <p:sp>
        <p:nvSpPr>
          <p:cNvPr id="4" name="Segnaposto piè di pagina 3"/>
          <p:cNvSpPr>
            <a:spLocks noGrp="1"/>
          </p:cNvSpPr>
          <p:nvPr>
            <p:ph type="ftr" sz="quarter" idx="2"/>
          </p:nvPr>
        </p:nvSpPr>
        <p:spPr bwMode="auto">
          <a:xfrm>
            <a:off x="0" y="9431338"/>
            <a:ext cx="2946400" cy="495300"/>
          </a:xfrm>
          <a:prstGeom prst="rect">
            <a:avLst/>
          </a:prstGeom>
          <a:noFill/>
          <a:ln w="9525">
            <a:noFill/>
            <a:miter lim="800000"/>
            <a:headEnd/>
            <a:tailEnd/>
          </a:ln>
        </p:spPr>
        <p:txBody>
          <a:bodyPr vert="horz" wrap="square" lIns="88229" tIns="44114" rIns="88229" bIns="44114" numCol="1" anchor="b" anchorCtr="0" compatLnSpc="1">
            <a:prstTxWarp prst="textNoShape">
              <a:avLst/>
            </a:prstTxWarp>
          </a:bodyPr>
          <a:lstStyle>
            <a:lvl1pPr defTabSz="882634">
              <a:defRPr sz="1200">
                <a:cs typeface="Arial" charset="0"/>
              </a:defRPr>
            </a:lvl1pPr>
          </a:lstStyle>
          <a:p>
            <a:pPr>
              <a:defRPr/>
            </a:pPr>
            <a:endParaRPr lang="it-IT"/>
          </a:p>
        </p:txBody>
      </p:sp>
      <p:sp>
        <p:nvSpPr>
          <p:cNvPr id="5" name="Segnaposto numero diapositiva 4"/>
          <p:cNvSpPr>
            <a:spLocks noGrp="1"/>
          </p:cNvSpPr>
          <p:nvPr>
            <p:ph type="sldNum" sz="quarter" idx="3"/>
          </p:nvPr>
        </p:nvSpPr>
        <p:spPr bwMode="auto">
          <a:xfrm>
            <a:off x="3849688" y="9431338"/>
            <a:ext cx="2946400" cy="495300"/>
          </a:xfrm>
          <a:prstGeom prst="rect">
            <a:avLst/>
          </a:prstGeom>
          <a:noFill/>
          <a:ln w="9525">
            <a:noFill/>
            <a:miter lim="800000"/>
            <a:headEnd/>
            <a:tailEnd/>
          </a:ln>
        </p:spPr>
        <p:txBody>
          <a:bodyPr vert="horz" wrap="square" lIns="88229" tIns="44114" rIns="88229" bIns="44114" numCol="1" anchor="b" anchorCtr="0" compatLnSpc="1">
            <a:prstTxWarp prst="textNoShape">
              <a:avLst/>
            </a:prstTxWarp>
          </a:bodyPr>
          <a:lstStyle>
            <a:lvl1pPr algn="r" defTabSz="882634">
              <a:defRPr sz="1200">
                <a:cs typeface="Arial" charset="0"/>
              </a:defRPr>
            </a:lvl1pPr>
          </a:lstStyle>
          <a:p>
            <a:pPr>
              <a:defRPr/>
            </a:pPr>
            <a:fld id="{B9856090-41D6-4A14-A121-1BF5C474914C}" type="slidenum">
              <a:rPr lang="it-IT"/>
              <a:pPr>
                <a:defRPr/>
              </a:pPr>
              <a:t>‹N›</a:t>
            </a:fld>
            <a:endParaRPr lang="it-IT"/>
          </a:p>
        </p:txBody>
      </p:sp>
    </p:spTree>
    <p:extLst>
      <p:ext uri="{BB962C8B-B14F-4D97-AF65-F5344CB8AC3E}">
        <p14:creationId xmlns:p14="http://schemas.microsoft.com/office/powerpoint/2010/main" val="40859788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42" name="Rectangle 2"/>
          <p:cNvSpPr>
            <a:spLocks noGrp="1" noChangeArrowheads="1"/>
          </p:cNvSpPr>
          <p:nvPr>
            <p:ph type="hdr" sz="quarter"/>
          </p:nvPr>
        </p:nvSpPr>
        <p:spPr bwMode="auto">
          <a:xfrm>
            <a:off x="0" y="0"/>
            <a:ext cx="2946400" cy="495300"/>
          </a:xfrm>
          <a:prstGeom prst="rect">
            <a:avLst/>
          </a:prstGeom>
          <a:noFill/>
          <a:ln w="9525">
            <a:noFill/>
            <a:miter lim="800000"/>
            <a:headEnd/>
            <a:tailEnd/>
          </a:ln>
        </p:spPr>
        <p:txBody>
          <a:bodyPr vert="horz" wrap="square" lIns="91558" tIns="45781" rIns="91558" bIns="45781" numCol="1" anchor="t" anchorCtr="0" compatLnSpc="1">
            <a:prstTxWarp prst="textNoShape">
              <a:avLst/>
            </a:prstTxWarp>
          </a:bodyPr>
          <a:lstStyle>
            <a:lvl1pPr defTabSz="882634">
              <a:defRPr sz="1200" b="0">
                <a:cs typeface="Arial" charset="0"/>
              </a:defRPr>
            </a:lvl1pPr>
          </a:lstStyle>
          <a:p>
            <a:pPr>
              <a:defRPr/>
            </a:pPr>
            <a:endParaRPr lang="en-US"/>
          </a:p>
        </p:txBody>
      </p:sp>
      <p:sp>
        <p:nvSpPr>
          <p:cNvPr id="215043" name="Rectangle 3"/>
          <p:cNvSpPr>
            <a:spLocks noGrp="1" noChangeArrowheads="1"/>
          </p:cNvSpPr>
          <p:nvPr>
            <p:ph type="dt" idx="1"/>
          </p:nvPr>
        </p:nvSpPr>
        <p:spPr bwMode="auto">
          <a:xfrm>
            <a:off x="3849688" y="0"/>
            <a:ext cx="2946400" cy="495300"/>
          </a:xfrm>
          <a:prstGeom prst="rect">
            <a:avLst/>
          </a:prstGeom>
          <a:noFill/>
          <a:ln w="9525">
            <a:noFill/>
            <a:miter lim="800000"/>
            <a:headEnd/>
            <a:tailEnd/>
          </a:ln>
        </p:spPr>
        <p:txBody>
          <a:bodyPr vert="horz" wrap="square" lIns="91558" tIns="45781" rIns="91558" bIns="45781" numCol="1" anchor="t" anchorCtr="0" compatLnSpc="1">
            <a:prstTxWarp prst="textNoShape">
              <a:avLst/>
            </a:prstTxWarp>
          </a:bodyPr>
          <a:lstStyle>
            <a:lvl1pPr algn="r" defTabSz="882634">
              <a:defRPr sz="1200" b="0">
                <a:cs typeface="Arial" charset="0"/>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919163" y="744538"/>
            <a:ext cx="4960937" cy="3722687"/>
          </a:xfrm>
          <a:prstGeom prst="rect">
            <a:avLst/>
          </a:prstGeom>
          <a:noFill/>
          <a:ln w="9525">
            <a:solidFill>
              <a:srgbClr val="000000"/>
            </a:solidFill>
            <a:miter lim="800000"/>
            <a:headEnd/>
            <a:tailEnd/>
          </a:ln>
        </p:spPr>
      </p:sp>
      <p:sp>
        <p:nvSpPr>
          <p:cNvPr id="215045"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p:spPr>
        <p:txBody>
          <a:bodyPr vert="horz" wrap="square" lIns="91558" tIns="45781" rIns="91558" bIns="45781" numCol="1" anchor="t" anchorCtr="0" compatLnSpc="1">
            <a:prstTxWarp prst="textNoShape">
              <a:avLst/>
            </a:prstTxWarp>
          </a:body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215046" name="Rectangle 6"/>
          <p:cNvSpPr>
            <a:spLocks noGrp="1" noChangeArrowheads="1"/>
          </p:cNvSpPr>
          <p:nvPr>
            <p:ph type="ftr" sz="quarter" idx="4"/>
          </p:nvPr>
        </p:nvSpPr>
        <p:spPr bwMode="auto">
          <a:xfrm>
            <a:off x="0" y="9431338"/>
            <a:ext cx="2946400" cy="495300"/>
          </a:xfrm>
          <a:prstGeom prst="rect">
            <a:avLst/>
          </a:prstGeom>
          <a:noFill/>
          <a:ln w="9525">
            <a:noFill/>
            <a:miter lim="800000"/>
            <a:headEnd/>
            <a:tailEnd/>
          </a:ln>
        </p:spPr>
        <p:txBody>
          <a:bodyPr vert="horz" wrap="square" lIns="91558" tIns="45781" rIns="91558" bIns="45781" numCol="1" anchor="b" anchorCtr="0" compatLnSpc="1">
            <a:prstTxWarp prst="textNoShape">
              <a:avLst/>
            </a:prstTxWarp>
          </a:bodyPr>
          <a:lstStyle>
            <a:lvl1pPr defTabSz="882634">
              <a:defRPr sz="1200" b="0">
                <a:cs typeface="Arial" charset="0"/>
              </a:defRPr>
            </a:lvl1pPr>
          </a:lstStyle>
          <a:p>
            <a:pPr>
              <a:defRPr/>
            </a:pPr>
            <a:endParaRPr lang="en-US"/>
          </a:p>
        </p:txBody>
      </p:sp>
      <p:sp>
        <p:nvSpPr>
          <p:cNvPr id="215047" name="Rectangle 7"/>
          <p:cNvSpPr>
            <a:spLocks noGrp="1" noChangeArrowheads="1"/>
          </p:cNvSpPr>
          <p:nvPr>
            <p:ph type="sldNum" sz="quarter" idx="5"/>
          </p:nvPr>
        </p:nvSpPr>
        <p:spPr bwMode="auto">
          <a:xfrm>
            <a:off x="3849688" y="9431338"/>
            <a:ext cx="2946400" cy="495300"/>
          </a:xfrm>
          <a:prstGeom prst="rect">
            <a:avLst/>
          </a:prstGeom>
          <a:noFill/>
          <a:ln w="9525">
            <a:noFill/>
            <a:miter lim="800000"/>
            <a:headEnd/>
            <a:tailEnd/>
          </a:ln>
        </p:spPr>
        <p:txBody>
          <a:bodyPr vert="horz" wrap="square" lIns="91558" tIns="45781" rIns="91558" bIns="45781" numCol="1" anchor="b" anchorCtr="0" compatLnSpc="1">
            <a:prstTxWarp prst="textNoShape">
              <a:avLst/>
            </a:prstTxWarp>
          </a:bodyPr>
          <a:lstStyle>
            <a:lvl1pPr algn="r" defTabSz="882634">
              <a:defRPr sz="1200" b="0">
                <a:cs typeface="Arial" charset="0"/>
              </a:defRPr>
            </a:lvl1pPr>
          </a:lstStyle>
          <a:p>
            <a:pPr>
              <a:defRPr/>
            </a:pPr>
            <a:fld id="{A0C7E3E1-FBDB-442C-A63F-26DBBA1E3969}" type="slidenum">
              <a:rPr lang="it-IT"/>
              <a:pPr>
                <a:defRPr/>
              </a:pPr>
              <a:t>‹N›</a:t>
            </a:fld>
            <a:endParaRPr lang="it-IT"/>
          </a:p>
        </p:txBody>
      </p:sp>
    </p:spTree>
    <p:extLst>
      <p:ext uri="{BB962C8B-B14F-4D97-AF65-F5344CB8AC3E}">
        <p14:creationId xmlns:p14="http://schemas.microsoft.com/office/powerpoint/2010/main" val="35598112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Franklin Gothic Book" pitchFamily="-109" charset="0"/>
        <a:ea typeface="Arial" pitchFamily="-109" charset="0"/>
        <a:cs typeface="Arial" pitchFamily="-109" charset="0"/>
      </a:defRPr>
    </a:lvl1pPr>
    <a:lvl2pPr marL="457200" algn="l" rtl="0" eaLnBrk="0" fontAlgn="base" hangingPunct="0">
      <a:spcBef>
        <a:spcPct val="30000"/>
      </a:spcBef>
      <a:spcAft>
        <a:spcPct val="0"/>
      </a:spcAft>
      <a:defRPr sz="1200" kern="1200">
        <a:solidFill>
          <a:schemeClr val="tx1"/>
        </a:solidFill>
        <a:latin typeface="Franklin Gothic Book" pitchFamily="-109" charset="0"/>
        <a:ea typeface="Arial" pitchFamily="-109" charset="0"/>
        <a:cs typeface="Arial" pitchFamily="-109" charset="0"/>
      </a:defRPr>
    </a:lvl2pPr>
    <a:lvl3pPr marL="914400" algn="l" rtl="0" eaLnBrk="0" fontAlgn="base" hangingPunct="0">
      <a:spcBef>
        <a:spcPct val="30000"/>
      </a:spcBef>
      <a:spcAft>
        <a:spcPct val="0"/>
      </a:spcAft>
      <a:defRPr sz="1200" kern="1200">
        <a:solidFill>
          <a:schemeClr val="tx1"/>
        </a:solidFill>
        <a:latin typeface="Franklin Gothic Book" pitchFamily="-109" charset="0"/>
        <a:ea typeface="Arial" pitchFamily="-109" charset="0"/>
        <a:cs typeface="Arial" pitchFamily="-109" charset="0"/>
      </a:defRPr>
    </a:lvl3pPr>
    <a:lvl4pPr marL="1371600" algn="l" rtl="0" eaLnBrk="0" fontAlgn="base" hangingPunct="0">
      <a:spcBef>
        <a:spcPct val="30000"/>
      </a:spcBef>
      <a:spcAft>
        <a:spcPct val="0"/>
      </a:spcAft>
      <a:defRPr sz="1200" kern="1200">
        <a:solidFill>
          <a:schemeClr val="tx1"/>
        </a:solidFill>
        <a:latin typeface="Franklin Gothic Book" pitchFamily="-109" charset="0"/>
        <a:ea typeface="Arial" pitchFamily="-109" charset="0"/>
        <a:cs typeface="Arial" pitchFamily="-109" charset="0"/>
      </a:defRPr>
    </a:lvl4pPr>
    <a:lvl5pPr marL="1828800" algn="l" rtl="0" eaLnBrk="0" fontAlgn="base" hangingPunct="0">
      <a:spcBef>
        <a:spcPct val="30000"/>
      </a:spcBef>
      <a:spcAft>
        <a:spcPct val="0"/>
      </a:spcAft>
      <a:defRPr sz="1200" kern="1200">
        <a:solidFill>
          <a:schemeClr val="tx1"/>
        </a:solidFill>
        <a:latin typeface="Franklin Gothic Book" pitchFamily="-109" charset="0"/>
        <a:ea typeface="Arial" pitchFamily="-109" charset="0"/>
        <a:cs typeface="Arial"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2276475" y="1277938"/>
            <a:ext cx="11310938" cy="8483600"/>
          </a:xfrm>
          <a:ln/>
        </p:spPr>
      </p:sp>
      <p:sp>
        <p:nvSpPr>
          <p:cNvPr id="18435" name="Rectangle 3"/>
          <p:cNvSpPr>
            <a:spLocks noGrp="1" noChangeArrowheads="1"/>
          </p:cNvSpPr>
          <p:nvPr>
            <p:ph type="body" idx="1"/>
          </p:nvPr>
        </p:nvSpPr>
        <p:spPr>
          <a:xfrm>
            <a:off x="811213" y="369888"/>
            <a:ext cx="5792787" cy="322262"/>
          </a:xfrm>
          <a:noFill/>
          <a:ln/>
        </p:spPr>
        <p:txBody>
          <a:bodyPr/>
          <a:lstStyle/>
          <a:p>
            <a:endParaRPr lang="en-US" smtClean="0">
              <a:latin typeface="Franklin Gothic Book" pitchFamily="34"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r="-390"/>
          </a:stretch>
        </a:blipFill>
        <a:effectLst/>
      </p:bgPr>
    </p:bg>
    <p:spTree>
      <p:nvGrpSpPr>
        <p:cNvPr id="1" name=""/>
        <p:cNvGrpSpPr/>
        <p:nvPr/>
      </p:nvGrpSpPr>
      <p:grpSpPr>
        <a:xfrm>
          <a:off x="0" y="0"/>
          <a:ext cx="0" cy="0"/>
          <a:chOff x="0" y="0"/>
          <a:chExt cx="0" cy="0"/>
        </a:xfrm>
      </p:grpSpPr>
      <p:pic>
        <p:nvPicPr>
          <p:cNvPr id="4" name="Picture 9" descr="marchio_telecom_colore"/>
          <p:cNvPicPr>
            <a:picLocks noChangeAspect="1" noChangeArrowheads="1"/>
          </p:cNvPicPr>
          <p:nvPr/>
        </p:nvPicPr>
        <p:blipFill>
          <a:blip r:embed="rId3"/>
          <a:srcRect/>
          <a:stretch>
            <a:fillRect/>
          </a:stretch>
        </p:blipFill>
        <p:spPr bwMode="auto">
          <a:xfrm>
            <a:off x="2051050" y="6396038"/>
            <a:ext cx="1312863" cy="273050"/>
          </a:xfrm>
          <a:prstGeom prst="rect">
            <a:avLst/>
          </a:prstGeom>
          <a:noFill/>
          <a:ln w="9525">
            <a:noFill/>
            <a:miter lim="800000"/>
            <a:headEnd/>
            <a:tailEnd/>
          </a:ln>
        </p:spPr>
      </p:pic>
      <p:sp>
        <p:nvSpPr>
          <p:cNvPr id="113666" name="Rectangle 2"/>
          <p:cNvSpPr>
            <a:spLocks noGrp="1" noChangeArrowheads="1"/>
          </p:cNvSpPr>
          <p:nvPr>
            <p:ph type="ctrTitle"/>
          </p:nvPr>
        </p:nvSpPr>
        <p:spPr>
          <a:xfrm>
            <a:off x="1979613" y="1773238"/>
            <a:ext cx="4897437" cy="1470025"/>
          </a:xfrm>
        </p:spPr>
        <p:txBody>
          <a:bodyPr/>
          <a:lstStyle>
            <a:lvl1pPr>
              <a:defRPr sz="2800"/>
            </a:lvl1pPr>
          </a:lstStyle>
          <a:p>
            <a:r>
              <a:rPr lang="it-IT"/>
              <a:t>Fare clic per modificare lo stile del titolo</a:t>
            </a:r>
          </a:p>
        </p:txBody>
      </p:sp>
      <p:sp>
        <p:nvSpPr>
          <p:cNvPr id="113667" name="Rectangle 3"/>
          <p:cNvSpPr>
            <a:spLocks noGrp="1" noChangeArrowheads="1"/>
          </p:cNvSpPr>
          <p:nvPr>
            <p:ph type="subTitle" idx="1"/>
          </p:nvPr>
        </p:nvSpPr>
        <p:spPr bwMode="auto">
          <a:xfrm>
            <a:off x="1987550" y="3189288"/>
            <a:ext cx="4889500" cy="96043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a:solidFill>
                  <a:srgbClr val="0070B0"/>
                </a:solidFill>
                <a:latin typeface="Franklin Gothic Medium" pitchFamily="-109" charset="0"/>
              </a:defRPr>
            </a:lvl1pPr>
          </a:lstStyle>
          <a:p>
            <a:r>
              <a:rPr lang="it-IT"/>
              <a:t>Fare clic per modificare lo stile del sottotitolo dello schema</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Rectangle 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p:txBody>
          <a:bodyPr/>
          <a:lstStyle>
            <a:lvl1pPr>
              <a:defRPr smtClean="0"/>
            </a:lvl1pPr>
          </a:lstStyle>
          <a:p>
            <a:pPr>
              <a:defRPr/>
            </a:pPr>
            <a:r>
              <a:rPr lang="en-US"/>
              <a:t>Telecom Italia Confidential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a:prstGeom prst="rect">
            <a:avLst/>
          </a:prstGeo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it-IT" dirty="0" smtClean="0"/>
              <a:t>Click </a:t>
            </a:r>
            <a:r>
              <a:rPr lang="it-IT" dirty="0" err="1" smtClean="0"/>
              <a:t>to</a:t>
            </a:r>
            <a:r>
              <a:rPr lang="it-IT" dirty="0" smtClean="0"/>
              <a:t> </a:t>
            </a:r>
            <a:r>
              <a:rPr lang="it-IT" dirty="0" err="1" smtClean="0"/>
              <a:t>edit</a:t>
            </a:r>
            <a:r>
              <a:rPr lang="it-IT" dirty="0" smtClean="0"/>
              <a:t> Master text </a:t>
            </a:r>
            <a:r>
              <a:rPr lang="it-IT" dirty="0" err="1" smtClean="0"/>
              <a:t>styles</a:t>
            </a:r>
            <a:endParaRPr lang="it-IT" dirty="0" smtClean="0"/>
          </a:p>
          <a:p>
            <a:pPr lvl="1"/>
            <a:r>
              <a:rPr lang="it-IT" dirty="0" err="1" smtClean="0"/>
              <a:t>Second</a:t>
            </a:r>
            <a:r>
              <a:rPr lang="it-IT" dirty="0" smtClean="0"/>
              <a:t> </a:t>
            </a:r>
            <a:r>
              <a:rPr lang="it-IT" dirty="0" err="1" smtClean="0"/>
              <a:t>level</a:t>
            </a:r>
            <a:endParaRPr lang="it-IT" dirty="0" smtClean="0"/>
          </a:p>
          <a:p>
            <a:pPr lvl="2"/>
            <a:r>
              <a:rPr lang="it-IT" dirty="0" err="1" smtClean="0"/>
              <a:t>Third</a:t>
            </a:r>
            <a:r>
              <a:rPr lang="it-IT" dirty="0" smtClean="0"/>
              <a:t> </a:t>
            </a:r>
            <a:r>
              <a:rPr lang="it-IT" dirty="0" err="1" smtClean="0"/>
              <a:t>level</a:t>
            </a:r>
            <a:endParaRPr lang="it-IT" dirty="0" smtClean="0"/>
          </a:p>
          <a:p>
            <a:pPr lvl="3"/>
            <a:r>
              <a:rPr lang="it-IT" dirty="0" err="1" smtClean="0"/>
              <a:t>Fourth</a:t>
            </a:r>
            <a:r>
              <a:rPr lang="it-IT" dirty="0" smtClean="0"/>
              <a:t> </a:t>
            </a:r>
            <a:r>
              <a:rPr lang="it-IT" dirty="0" err="1" smtClean="0"/>
              <a:t>level</a:t>
            </a:r>
            <a:endParaRPr lang="it-IT" dirty="0" smtClean="0"/>
          </a:p>
          <a:p>
            <a:pPr lvl="4"/>
            <a:r>
              <a:rPr lang="it-IT" dirty="0" err="1" smtClean="0"/>
              <a:t>Fifth</a:t>
            </a:r>
            <a:r>
              <a:rPr lang="it-IT" dirty="0" smtClean="0"/>
              <a:t> </a:t>
            </a:r>
            <a:r>
              <a:rPr lang="it-IT" dirty="0" err="1" smtClean="0"/>
              <a:t>level</a:t>
            </a:r>
            <a:endParaRPr lang="it-IT" dirty="0"/>
          </a:p>
        </p:txBody>
      </p:sp>
      <p:sp>
        <p:nvSpPr>
          <p:cNvPr id="5" name="Titolo 4"/>
          <p:cNvSpPr>
            <a:spLocks noGrp="1"/>
          </p:cNvSpPr>
          <p:nvPr>
            <p:ph type="title"/>
          </p:nvPr>
        </p:nvSpPr>
        <p:spPr/>
        <p:txBody>
          <a:bodyPr/>
          <a:lstStyle/>
          <a:p>
            <a:r>
              <a:rPr lang="it-IT" dirty="0" smtClean="0"/>
              <a:t>Fare clic per modificare lo stile del titolo</a:t>
            </a:r>
            <a:endParaRPr lang="it-IT" dirty="0"/>
          </a:p>
        </p:txBody>
      </p:sp>
      <p:sp>
        <p:nvSpPr>
          <p:cNvPr id="4" name="Rectangle 5"/>
          <p:cNvSpPr>
            <a:spLocks noGrp="1" noChangeArrowheads="1"/>
          </p:cNvSpPr>
          <p:nvPr>
            <p:ph type="sldNum" sz="quarter" idx="10"/>
          </p:nvPr>
        </p:nvSpPr>
        <p:spPr/>
        <p:txBody>
          <a:bodyPr/>
          <a:lstStyle>
            <a:lvl1pPr>
              <a:defRPr/>
            </a:lvl1pPr>
          </a:lstStyle>
          <a:p>
            <a:pPr>
              <a:defRPr/>
            </a:pPr>
            <a:fld id="{276B87DB-94D9-466F-9AB4-6CE055F0CF05}"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a:xfrm>
            <a:off x="457200" y="2924175"/>
            <a:ext cx="8229600" cy="3201988"/>
          </a:xfrm>
          <a:prstGeom prst="rect">
            <a:avLst/>
          </a:prstGeo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ftr" sz="quarter" idx="10"/>
          </p:nvPr>
        </p:nvSpPr>
        <p:spPr/>
        <p:txBody>
          <a:bodyPr/>
          <a:lstStyle>
            <a:lvl1pPr>
              <a:defRPr/>
            </a:lvl1pPr>
          </a:lstStyle>
          <a:p>
            <a:pPr>
              <a:defRPr/>
            </a:pPr>
            <a:r>
              <a:rPr lang="en-US"/>
              <a:t>Telecom Italia Confidential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Layout personalizzato">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p:txBody>
          <a:bodyPr/>
          <a:lstStyle>
            <a:lvl1pPr>
              <a:defRPr/>
            </a:lvl1pPr>
          </a:lstStyle>
          <a:p>
            <a:pPr>
              <a:defRPr/>
            </a:pPr>
            <a:r>
              <a:rPr lang="en-US"/>
              <a:t>Telecom Italia Confidential</a:t>
            </a:r>
          </a:p>
        </p:txBody>
      </p:sp>
      <p:sp>
        <p:nvSpPr>
          <p:cNvPr id="3" name="Rectangle 5"/>
          <p:cNvSpPr>
            <a:spLocks noGrp="1" noChangeArrowheads="1"/>
          </p:cNvSpPr>
          <p:nvPr>
            <p:ph type="sldNum" sz="quarter" idx="11"/>
          </p:nvPr>
        </p:nvSpPr>
        <p:spPr/>
        <p:txBody>
          <a:bodyPr/>
          <a:lstStyle>
            <a:lvl1pPr>
              <a:defRPr/>
            </a:lvl1pPr>
          </a:lstStyle>
          <a:p>
            <a:pPr>
              <a:defRPr/>
            </a:pPr>
            <a:fld id="{8FBF33D9-0D1B-4B47-B1B7-E148D476FB2B}"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a:prstGeom prst="rect">
            <a:avLst/>
          </a:prstGeo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ftr" sz="quarter" idx="10"/>
          </p:nvPr>
        </p:nvSpPr>
        <p:spPr/>
        <p:txBody>
          <a:bodyPr/>
          <a:lstStyle>
            <a:lvl1pPr>
              <a:defRPr smtClean="0"/>
            </a:lvl1pPr>
          </a:lstStyle>
          <a:p>
            <a:pPr>
              <a:defRPr/>
            </a:pPr>
            <a:r>
              <a:rPr lang="en-US"/>
              <a:t>Telecom Italia Confidential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2924175"/>
            <a:ext cx="4038600" cy="3201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2924175"/>
            <a:ext cx="4038600" cy="3201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3.jpeg"/><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598488"/>
            <a:ext cx="8229600" cy="86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lo stile del titolo</a:t>
            </a:r>
          </a:p>
        </p:txBody>
      </p:sp>
      <p:sp>
        <p:nvSpPr>
          <p:cNvPr id="10245" name="Rectangle 5"/>
          <p:cNvSpPr>
            <a:spLocks noGrp="1" noChangeArrowheads="1"/>
          </p:cNvSpPr>
          <p:nvPr>
            <p:ph type="sldNum" sz="quarter" idx="4"/>
          </p:nvPr>
        </p:nvSpPr>
        <p:spPr bwMode="auto">
          <a:xfrm>
            <a:off x="7667625" y="6381750"/>
            <a:ext cx="1008063" cy="331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000" b="0">
                <a:solidFill>
                  <a:srgbClr val="7E7E7E"/>
                </a:solidFill>
                <a:latin typeface="Franklin Gothic Demi" pitchFamily="34" charset="0"/>
                <a:cs typeface="Arial" charset="0"/>
              </a:defRPr>
            </a:lvl1pPr>
          </a:lstStyle>
          <a:p>
            <a:pPr>
              <a:defRPr/>
            </a:pPr>
            <a:fld id="{C5F9ED06-0311-4F05-8D55-66458D281FDE}" type="slidenum">
              <a:rPr lang="it-IT"/>
              <a:pPr>
                <a:defRPr/>
              </a:pPr>
              <a:t>‹N›</a:t>
            </a:fld>
            <a:endParaRPr lang="it-IT"/>
          </a:p>
        </p:txBody>
      </p:sp>
      <p:pic>
        <p:nvPicPr>
          <p:cNvPr id="1028" name="Picture 9" descr="marchio_telecom_colore"/>
          <p:cNvPicPr>
            <a:picLocks noChangeAspect="1" noChangeArrowheads="1"/>
          </p:cNvPicPr>
          <p:nvPr/>
        </p:nvPicPr>
        <p:blipFill>
          <a:blip r:embed="rId6"/>
          <a:srcRect/>
          <a:stretch>
            <a:fillRect/>
          </a:stretch>
        </p:blipFill>
        <p:spPr bwMode="auto">
          <a:xfrm>
            <a:off x="539750" y="6396038"/>
            <a:ext cx="1312863" cy="273050"/>
          </a:xfrm>
          <a:prstGeom prst="rect">
            <a:avLst/>
          </a:prstGeom>
          <a:noFill/>
          <a:ln w="9525">
            <a:noFill/>
            <a:miter lim="800000"/>
            <a:headEnd/>
            <a:tailEnd/>
          </a:ln>
        </p:spPr>
      </p:pic>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cs typeface="Arial" pitchFamily="34" charset="0"/>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Lst>
  <p:hf hdr="0" ftr="0" dt="0"/>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Franklin Gothic Demi" pitchFamily="34" charset="0"/>
          <a:ea typeface="Arial" pitchFamily="-109" charset="0"/>
          <a:cs typeface="Arial" pitchFamily="-109" charset="0"/>
        </a:defRPr>
      </a:lvl2pPr>
      <a:lvl3pPr algn="l" rtl="0" eaLnBrk="0" fontAlgn="base" hangingPunct="0">
        <a:spcBef>
          <a:spcPct val="0"/>
        </a:spcBef>
        <a:spcAft>
          <a:spcPct val="0"/>
        </a:spcAft>
        <a:defRPr sz="2400">
          <a:solidFill>
            <a:schemeClr val="tx2"/>
          </a:solidFill>
          <a:latin typeface="Franklin Gothic Demi" pitchFamily="34" charset="0"/>
          <a:ea typeface="Arial" pitchFamily="-109" charset="0"/>
          <a:cs typeface="Arial" pitchFamily="-109" charset="0"/>
        </a:defRPr>
      </a:lvl3pPr>
      <a:lvl4pPr algn="l" rtl="0" eaLnBrk="0" fontAlgn="base" hangingPunct="0">
        <a:spcBef>
          <a:spcPct val="0"/>
        </a:spcBef>
        <a:spcAft>
          <a:spcPct val="0"/>
        </a:spcAft>
        <a:defRPr sz="2400">
          <a:solidFill>
            <a:schemeClr val="tx2"/>
          </a:solidFill>
          <a:latin typeface="Franklin Gothic Demi" pitchFamily="34" charset="0"/>
          <a:ea typeface="Arial" pitchFamily="-109" charset="0"/>
          <a:cs typeface="Arial" pitchFamily="-109" charset="0"/>
        </a:defRPr>
      </a:lvl4pPr>
      <a:lvl5pPr algn="l" rtl="0" eaLnBrk="0" fontAlgn="base" hangingPunct="0">
        <a:spcBef>
          <a:spcPct val="0"/>
        </a:spcBef>
        <a:spcAft>
          <a:spcPct val="0"/>
        </a:spcAft>
        <a:defRPr sz="2400">
          <a:solidFill>
            <a:schemeClr val="tx2"/>
          </a:solidFill>
          <a:latin typeface="Franklin Gothic Demi" pitchFamily="34" charset="0"/>
          <a:ea typeface="Arial" pitchFamily="-109" charset="0"/>
          <a:cs typeface="Arial" pitchFamily="-109" charset="0"/>
        </a:defRPr>
      </a:lvl5pPr>
      <a:lvl6pPr marL="457200" algn="l" rtl="0" fontAlgn="base">
        <a:spcBef>
          <a:spcPct val="0"/>
        </a:spcBef>
        <a:spcAft>
          <a:spcPct val="0"/>
        </a:spcAft>
        <a:defRPr sz="2400">
          <a:solidFill>
            <a:schemeClr val="tx2"/>
          </a:solidFill>
          <a:latin typeface="Franklin Gothic Demi" pitchFamily="34" charset="0"/>
          <a:ea typeface="Arial" pitchFamily="-109" charset="0"/>
          <a:cs typeface="Arial" pitchFamily="-109" charset="0"/>
        </a:defRPr>
      </a:lvl6pPr>
      <a:lvl7pPr marL="914400" algn="l" rtl="0" fontAlgn="base">
        <a:spcBef>
          <a:spcPct val="0"/>
        </a:spcBef>
        <a:spcAft>
          <a:spcPct val="0"/>
        </a:spcAft>
        <a:defRPr sz="2400">
          <a:solidFill>
            <a:schemeClr val="tx2"/>
          </a:solidFill>
          <a:latin typeface="Franklin Gothic Demi" pitchFamily="34" charset="0"/>
          <a:ea typeface="Arial" pitchFamily="-109" charset="0"/>
          <a:cs typeface="Arial" pitchFamily="-109" charset="0"/>
        </a:defRPr>
      </a:lvl7pPr>
      <a:lvl8pPr marL="1371600" algn="l" rtl="0" fontAlgn="base">
        <a:spcBef>
          <a:spcPct val="0"/>
        </a:spcBef>
        <a:spcAft>
          <a:spcPct val="0"/>
        </a:spcAft>
        <a:defRPr sz="2400">
          <a:solidFill>
            <a:schemeClr val="tx2"/>
          </a:solidFill>
          <a:latin typeface="Franklin Gothic Demi" pitchFamily="34" charset="0"/>
          <a:ea typeface="Arial" pitchFamily="-109" charset="0"/>
          <a:cs typeface="Arial" pitchFamily="-109" charset="0"/>
        </a:defRPr>
      </a:lvl8pPr>
      <a:lvl9pPr marL="1828800" algn="l" rtl="0" fontAlgn="base">
        <a:spcBef>
          <a:spcPct val="0"/>
        </a:spcBef>
        <a:spcAft>
          <a:spcPct val="0"/>
        </a:spcAft>
        <a:defRPr sz="2400">
          <a:solidFill>
            <a:schemeClr val="tx2"/>
          </a:solidFill>
          <a:latin typeface="Franklin Gothic Demi" pitchFamily="34" charset="0"/>
          <a:ea typeface="Arial" pitchFamily="-109" charset="0"/>
          <a:cs typeface="Arial" pitchFamily="-109" charset="0"/>
        </a:defRPr>
      </a:lvl9pPr>
    </p:titleStyle>
    <p:bodyStyle>
      <a:lvl1pPr marL="342900" indent="-342900" algn="l" rtl="0" eaLnBrk="0" fontAlgn="base" hangingPunct="0">
        <a:lnSpc>
          <a:spcPct val="120000"/>
        </a:lnSpc>
        <a:spcBef>
          <a:spcPct val="0"/>
        </a:spcBef>
        <a:spcAft>
          <a:spcPct val="40000"/>
        </a:spcAft>
        <a:buClr>
          <a:srgbClr val="FF0000"/>
        </a:buClr>
        <a:buSzPct val="50000"/>
        <a:buFont typeface="Franklin Gothic Demi" pitchFamily="34" charset="0"/>
        <a:buChar char="•"/>
        <a:defRPr sz="3200">
          <a:solidFill>
            <a:schemeClr val="tx1"/>
          </a:solidFill>
          <a:latin typeface="+mn-lt"/>
          <a:ea typeface="+mn-ea"/>
          <a:cs typeface="+mn-cs"/>
        </a:defRPr>
      </a:lvl1pPr>
      <a:lvl2pPr marL="446088" indent="11113" algn="l" rtl="0" eaLnBrk="0" fontAlgn="base" hangingPunct="0">
        <a:lnSpc>
          <a:spcPct val="120000"/>
        </a:lnSpc>
        <a:spcBef>
          <a:spcPct val="0"/>
        </a:spcBef>
        <a:spcAft>
          <a:spcPct val="40000"/>
        </a:spcAft>
        <a:buClr>
          <a:srgbClr val="FF0000"/>
        </a:buClr>
        <a:buSzPct val="50000"/>
        <a:buFont typeface="Franklin Gothic Demi" pitchFamily="34" charset="0"/>
        <a:buChar char="–"/>
        <a:defRPr sz="1600">
          <a:solidFill>
            <a:schemeClr val="tx1"/>
          </a:solidFill>
          <a:latin typeface="+mn-lt"/>
          <a:ea typeface="+mn-ea"/>
          <a:cs typeface="+mn-cs"/>
        </a:defRPr>
      </a:lvl2pPr>
      <a:lvl3pPr marL="893763" indent="20638" algn="l" rtl="0" eaLnBrk="0" fontAlgn="base" hangingPunct="0">
        <a:lnSpc>
          <a:spcPct val="120000"/>
        </a:lnSpc>
        <a:spcBef>
          <a:spcPct val="0"/>
        </a:spcBef>
        <a:spcAft>
          <a:spcPct val="40000"/>
        </a:spcAft>
        <a:buClr>
          <a:srgbClr val="FF0000"/>
        </a:buClr>
        <a:buSzPct val="50000"/>
        <a:buFont typeface="Franklin Gothic Demi" pitchFamily="34" charset="0"/>
        <a:buChar char="•"/>
        <a:defRPr sz="1400">
          <a:solidFill>
            <a:schemeClr val="tx1"/>
          </a:solidFill>
          <a:latin typeface="+mn-lt"/>
          <a:ea typeface="+mn-ea"/>
          <a:cs typeface="+mn-cs"/>
        </a:defRPr>
      </a:lvl3pPr>
      <a:lvl4pPr marL="1339850" indent="31750" algn="l" rtl="0" eaLnBrk="0" fontAlgn="base" hangingPunct="0">
        <a:lnSpc>
          <a:spcPct val="120000"/>
        </a:lnSpc>
        <a:spcBef>
          <a:spcPct val="0"/>
        </a:spcBef>
        <a:spcAft>
          <a:spcPct val="40000"/>
        </a:spcAft>
        <a:buClr>
          <a:srgbClr val="FF0000"/>
        </a:buClr>
        <a:buSzPct val="50000"/>
        <a:buFont typeface="Franklin Gothic Demi" pitchFamily="34" charset="0"/>
        <a:buChar char="–"/>
        <a:defRPr sz="1200">
          <a:solidFill>
            <a:schemeClr val="tx1"/>
          </a:solidFill>
          <a:latin typeface="+mn-lt"/>
          <a:ea typeface="+mn-ea"/>
          <a:cs typeface="+mn-cs"/>
        </a:defRPr>
      </a:lvl4pPr>
      <a:lvl5pPr marL="2071688" indent="-228600" algn="l" rtl="0" eaLnBrk="0" fontAlgn="base" hangingPunct="0">
        <a:spcBef>
          <a:spcPct val="20000"/>
        </a:spcBef>
        <a:spcAft>
          <a:spcPct val="0"/>
        </a:spcAft>
        <a:buClr>
          <a:srgbClr val="FF0000"/>
        </a:buClr>
        <a:buSzPct val="50000"/>
        <a:buFont typeface="Franklin Gothic Demi" pitchFamily="34" charset="0"/>
        <a:buChar char="►"/>
        <a:defRPr sz="2000">
          <a:solidFill>
            <a:schemeClr val="tx1"/>
          </a:solidFill>
          <a:latin typeface="Franklin Gothic Book" pitchFamily="-109" charset="0"/>
          <a:ea typeface="+mn-ea"/>
          <a:cs typeface="+mn-cs"/>
        </a:defRPr>
      </a:lvl5pPr>
      <a:lvl6pPr marL="25288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109" charset="0"/>
          <a:ea typeface="+mn-ea"/>
          <a:cs typeface="+mn-cs"/>
        </a:defRPr>
      </a:lvl6pPr>
      <a:lvl7pPr marL="29860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109" charset="0"/>
          <a:ea typeface="+mn-ea"/>
          <a:cs typeface="+mn-cs"/>
        </a:defRPr>
      </a:lvl7pPr>
      <a:lvl8pPr marL="34432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109" charset="0"/>
          <a:ea typeface="+mn-ea"/>
          <a:cs typeface="+mn-cs"/>
        </a:defRPr>
      </a:lvl8pPr>
      <a:lvl9pPr marL="3900488" indent="-228600" algn="l" rtl="0" fontAlgn="base">
        <a:spcBef>
          <a:spcPct val="20000"/>
        </a:spcBef>
        <a:spcAft>
          <a:spcPct val="0"/>
        </a:spcAft>
        <a:buClr>
          <a:srgbClr val="FF0000"/>
        </a:buClr>
        <a:buSzPct val="50000"/>
        <a:buFont typeface="Franklin Gothic Demi" pitchFamily="34" charset="0"/>
        <a:buChar char="►"/>
        <a:defRPr>
          <a:solidFill>
            <a:schemeClr val="tx1"/>
          </a:solidFill>
          <a:latin typeface="Franklin Gothic Book" pitchFamily="-109" charset="0"/>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r="-425"/>
          </a:stretch>
        </a:blipFill>
        <a:effectLst/>
      </p:bgPr>
    </p:bg>
    <p:spTree>
      <p:nvGrpSpPr>
        <p:cNvPr id="1" name=""/>
        <p:cNvGrpSpPr/>
        <p:nvPr/>
      </p:nvGrpSpPr>
      <p:grpSpPr>
        <a:xfrm>
          <a:off x="0" y="0"/>
          <a:ext cx="0" cy="0"/>
          <a:chOff x="0" y="0"/>
          <a:chExt cx="0" cy="0"/>
        </a:xfrm>
      </p:grpSpPr>
      <p:sp>
        <p:nvSpPr>
          <p:cNvPr id="10244" name="Rectangle 4"/>
          <p:cNvSpPr>
            <a:spLocks noGrp="1" noChangeArrowheads="1"/>
          </p:cNvSpPr>
          <p:nvPr>
            <p:ph type="ftr" sz="quarter" idx="3"/>
          </p:nvPr>
        </p:nvSpPr>
        <p:spPr bwMode="auto">
          <a:xfrm>
            <a:off x="2051050" y="6381750"/>
            <a:ext cx="3960813" cy="3397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000" b="0">
                <a:solidFill>
                  <a:srgbClr val="7E7E7E"/>
                </a:solidFill>
                <a:latin typeface="+mn-lt"/>
              </a:defRPr>
            </a:lvl1pPr>
          </a:lstStyle>
          <a:p>
            <a:pPr>
              <a:defRPr/>
            </a:pPr>
            <a:endParaRPr lang="en-US"/>
          </a:p>
        </p:txBody>
      </p:sp>
      <p:sp>
        <p:nvSpPr>
          <p:cNvPr id="2051" name="Rectangle 9"/>
          <p:cNvSpPr>
            <a:spLocks noGrp="1" noChangeArrowheads="1"/>
          </p:cNvSpPr>
          <p:nvPr>
            <p:ph type="body" idx="1"/>
          </p:nvPr>
        </p:nvSpPr>
        <p:spPr bwMode="auto">
          <a:xfrm>
            <a:off x="457200" y="2924175"/>
            <a:ext cx="8229600" cy="3201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Innovazione tecnologica, un nuovo patto con i clienti e con gli stakeholders, soluzioni integrate rivolte ai mercati consumer e business, infrastrutture di rete avanzate, diffusione della banda larga fissa e mobile, integrazione di prodotti e tecnologie. Su queste basi, la nostra strategia industriale punta al rafforzamento nel mercato domestico. </a:t>
            </a:r>
          </a:p>
          <a:p>
            <a:pPr lvl="1"/>
            <a:r>
              <a:rPr lang="it-IT" smtClean="0"/>
              <a:t>Innovazione tecnologica, un nuovo patto con i clienti e con gli stakeholders, soluzioni integrate rivolte ai mercati consumer e business, infrastrutture di rete avanzate, diffusione della banda larga fissa e mobile, integrazione di prodotti e tecnologie. </a:t>
            </a:r>
          </a:p>
          <a:p>
            <a:pPr lvl="2"/>
            <a:r>
              <a:rPr lang="it-IT" smtClean="0"/>
              <a:t>Innovazione tecnologica, un nuovo patto con i clienti e con gli stakeholders, soluzioni integrate rivolte ai mercati consumer e business, infrastrutture di rete avanzate. </a:t>
            </a:r>
          </a:p>
          <a:p>
            <a:pPr lvl="3"/>
            <a:r>
              <a:rPr lang="it-IT" smtClean="0"/>
              <a:t>Innovazione tecnologica, un nuovo patto con i clienti e con gli stakeholders, soluzioni integrate rivolte ai mercati consumer e business, infrastrutture di rete avanzate.</a:t>
            </a:r>
          </a:p>
        </p:txBody>
      </p:sp>
    </p:spTree>
  </p:cSld>
  <p:clrMap bg1="lt1" tx1="dk1" bg2="lt2" tx2="dk2" accent1="accent1" accent2="accent2" accent3="accent3" accent4="accent4" accent5="accent5" accent6="accent6" hlink="hlink" folHlink="folHlink"/>
  <p:sldLayoutIdLst>
    <p:sldLayoutId id="2147483754" r:id="rId1"/>
    <p:sldLayoutId id="2147483768" r:id="rId2"/>
    <p:sldLayoutId id="2147483755" r:id="rId3"/>
    <p:sldLayoutId id="2147483756" r:id="rId4"/>
    <p:sldLayoutId id="2147483757" r:id="rId5"/>
    <p:sldLayoutId id="2147483758" r:id="rId6"/>
    <p:sldLayoutId id="2147483769" r:id="rId7"/>
    <p:sldLayoutId id="2147483759" r:id="rId8"/>
    <p:sldLayoutId id="2147483760" r:id="rId9"/>
    <p:sldLayoutId id="2147483761" r:id="rId10"/>
    <p:sldLayoutId id="2147483762"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Franklin Gothic Demi" pitchFamily="34" charset="0"/>
          <a:cs typeface="Arial" charset="0"/>
        </a:defRPr>
      </a:lvl2pPr>
      <a:lvl3pPr algn="l" rtl="0" eaLnBrk="0" fontAlgn="base" hangingPunct="0">
        <a:spcBef>
          <a:spcPct val="0"/>
        </a:spcBef>
        <a:spcAft>
          <a:spcPct val="0"/>
        </a:spcAft>
        <a:defRPr sz="2800">
          <a:solidFill>
            <a:schemeClr val="bg1"/>
          </a:solidFill>
          <a:latin typeface="Franklin Gothic Demi" pitchFamily="34" charset="0"/>
          <a:cs typeface="Arial" charset="0"/>
        </a:defRPr>
      </a:lvl3pPr>
      <a:lvl4pPr algn="l" rtl="0" eaLnBrk="0" fontAlgn="base" hangingPunct="0">
        <a:spcBef>
          <a:spcPct val="0"/>
        </a:spcBef>
        <a:spcAft>
          <a:spcPct val="0"/>
        </a:spcAft>
        <a:defRPr sz="2800">
          <a:solidFill>
            <a:schemeClr val="bg1"/>
          </a:solidFill>
          <a:latin typeface="Franklin Gothic Demi" pitchFamily="34" charset="0"/>
          <a:cs typeface="Arial" charset="0"/>
        </a:defRPr>
      </a:lvl4pPr>
      <a:lvl5pPr algn="l" rtl="0" eaLnBrk="0" fontAlgn="base" hangingPunct="0">
        <a:spcBef>
          <a:spcPct val="0"/>
        </a:spcBef>
        <a:spcAft>
          <a:spcPct val="0"/>
        </a:spcAft>
        <a:defRPr sz="2800">
          <a:solidFill>
            <a:schemeClr val="bg1"/>
          </a:solidFill>
          <a:latin typeface="Franklin Gothic Demi" pitchFamily="34" charset="0"/>
          <a:cs typeface="Arial" charset="0"/>
        </a:defRPr>
      </a:lvl5pPr>
      <a:lvl6pPr marL="457200" algn="l" rtl="0" fontAlgn="base">
        <a:spcBef>
          <a:spcPct val="0"/>
        </a:spcBef>
        <a:spcAft>
          <a:spcPct val="0"/>
        </a:spcAft>
        <a:defRPr sz="2800">
          <a:solidFill>
            <a:schemeClr val="bg1"/>
          </a:solidFill>
          <a:latin typeface="Franklin Gothic Demi" pitchFamily="34" charset="0"/>
          <a:cs typeface="Arial" charset="0"/>
        </a:defRPr>
      </a:lvl6pPr>
      <a:lvl7pPr marL="914400" algn="l" rtl="0" fontAlgn="base">
        <a:spcBef>
          <a:spcPct val="0"/>
        </a:spcBef>
        <a:spcAft>
          <a:spcPct val="0"/>
        </a:spcAft>
        <a:defRPr sz="2800">
          <a:solidFill>
            <a:schemeClr val="bg1"/>
          </a:solidFill>
          <a:latin typeface="Franklin Gothic Demi" pitchFamily="34" charset="0"/>
          <a:cs typeface="Arial" charset="0"/>
        </a:defRPr>
      </a:lvl7pPr>
      <a:lvl8pPr marL="1371600" algn="l" rtl="0" fontAlgn="base">
        <a:spcBef>
          <a:spcPct val="0"/>
        </a:spcBef>
        <a:spcAft>
          <a:spcPct val="0"/>
        </a:spcAft>
        <a:defRPr sz="2800">
          <a:solidFill>
            <a:schemeClr val="bg1"/>
          </a:solidFill>
          <a:latin typeface="Franklin Gothic Demi" pitchFamily="34" charset="0"/>
          <a:cs typeface="Arial" charset="0"/>
        </a:defRPr>
      </a:lvl8pPr>
      <a:lvl9pPr marL="1828800" algn="l" rtl="0" fontAlgn="base">
        <a:spcBef>
          <a:spcPct val="0"/>
        </a:spcBef>
        <a:spcAft>
          <a:spcPct val="0"/>
        </a:spcAft>
        <a:defRPr sz="2800">
          <a:solidFill>
            <a:schemeClr val="bg1"/>
          </a:solidFill>
          <a:latin typeface="Franklin Gothic Demi" pitchFamily="34" charset="0"/>
          <a:cs typeface="Arial" charset="0"/>
        </a:defRPr>
      </a:lvl9pPr>
    </p:titleStyle>
    <p:bodyStyle>
      <a:lvl1pPr marL="342900" indent="-342900" algn="l" rtl="0" eaLnBrk="0" fontAlgn="base" hangingPunct="0">
        <a:spcBef>
          <a:spcPct val="20000"/>
        </a:spcBef>
        <a:spcAft>
          <a:spcPct val="0"/>
        </a:spcAft>
        <a:buSzPct val="50000"/>
        <a:buFont typeface="Franklin Gothic Demi" pitchFamily="34" charset="0"/>
        <a:buChar char="►"/>
        <a:defRPr>
          <a:solidFill>
            <a:schemeClr val="bg1"/>
          </a:solidFill>
          <a:latin typeface="+mn-lt"/>
          <a:ea typeface="+mn-ea"/>
          <a:cs typeface="+mn-cs"/>
        </a:defRPr>
      </a:lvl1pPr>
      <a:lvl2pPr marL="742950" indent="-285750" algn="l" rtl="0" eaLnBrk="0" fontAlgn="base" hangingPunct="0">
        <a:spcBef>
          <a:spcPct val="20000"/>
        </a:spcBef>
        <a:spcAft>
          <a:spcPct val="0"/>
        </a:spcAft>
        <a:defRPr sz="2400">
          <a:solidFill>
            <a:schemeClr val="bg1"/>
          </a:solidFill>
          <a:latin typeface="+mj-lt"/>
          <a:cs typeface="+mn-cs"/>
        </a:defRPr>
      </a:lvl2pPr>
      <a:lvl3pPr marL="1143000" indent="-228600" algn="l" rtl="0" eaLnBrk="0" fontAlgn="base" hangingPunct="0">
        <a:spcBef>
          <a:spcPct val="20000"/>
        </a:spcBef>
        <a:spcAft>
          <a:spcPct val="0"/>
        </a:spcAft>
        <a:defRPr sz="2400">
          <a:solidFill>
            <a:schemeClr val="bg1"/>
          </a:solidFill>
          <a:latin typeface="+mj-lt"/>
          <a:cs typeface="+mn-cs"/>
        </a:defRPr>
      </a:lvl3pPr>
      <a:lvl4pPr marL="1600200" indent="-228600" algn="l" rtl="0" eaLnBrk="0" fontAlgn="base" hangingPunct="0">
        <a:spcBef>
          <a:spcPct val="20000"/>
        </a:spcBef>
        <a:spcAft>
          <a:spcPct val="0"/>
        </a:spcAft>
        <a:buChar char="–"/>
        <a:defRPr sz="2400">
          <a:solidFill>
            <a:schemeClr val="bg1"/>
          </a:solidFill>
          <a:latin typeface="+mj-lt"/>
          <a:cs typeface="+mn-cs"/>
        </a:defRPr>
      </a:lvl4pPr>
      <a:lvl5pPr marL="2057400" indent="-228600" algn="l" rtl="0" eaLnBrk="0" fontAlgn="base" hangingPunct="0">
        <a:spcBef>
          <a:spcPct val="20000"/>
        </a:spcBef>
        <a:spcAft>
          <a:spcPct val="0"/>
        </a:spcAft>
        <a:buChar char="»"/>
        <a:defRPr sz="2400">
          <a:solidFill>
            <a:schemeClr val="bg1"/>
          </a:solidFill>
          <a:latin typeface="+mj-lt"/>
          <a:cs typeface="+mn-cs"/>
        </a:defRPr>
      </a:lvl5pPr>
      <a:lvl6pPr marL="2514600" indent="-228600" algn="l" rtl="0" fontAlgn="base">
        <a:spcBef>
          <a:spcPct val="20000"/>
        </a:spcBef>
        <a:spcAft>
          <a:spcPct val="0"/>
        </a:spcAft>
        <a:buChar char="»"/>
        <a:defRPr sz="2400">
          <a:solidFill>
            <a:schemeClr val="bg1"/>
          </a:solidFill>
          <a:latin typeface="+mj-lt"/>
          <a:cs typeface="+mn-cs"/>
        </a:defRPr>
      </a:lvl6pPr>
      <a:lvl7pPr marL="2971800" indent="-228600" algn="l" rtl="0" fontAlgn="base">
        <a:spcBef>
          <a:spcPct val="20000"/>
        </a:spcBef>
        <a:spcAft>
          <a:spcPct val="0"/>
        </a:spcAft>
        <a:buChar char="»"/>
        <a:defRPr sz="2400">
          <a:solidFill>
            <a:schemeClr val="bg1"/>
          </a:solidFill>
          <a:latin typeface="+mj-lt"/>
          <a:cs typeface="+mn-cs"/>
        </a:defRPr>
      </a:lvl7pPr>
      <a:lvl8pPr marL="3429000" indent="-228600" algn="l" rtl="0" fontAlgn="base">
        <a:spcBef>
          <a:spcPct val="20000"/>
        </a:spcBef>
        <a:spcAft>
          <a:spcPct val="0"/>
        </a:spcAft>
        <a:buChar char="»"/>
        <a:defRPr sz="2400">
          <a:solidFill>
            <a:schemeClr val="bg1"/>
          </a:solidFill>
          <a:latin typeface="+mj-lt"/>
          <a:cs typeface="+mn-cs"/>
        </a:defRPr>
      </a:lvl8pPr>
      <a:lvl9pPr marL="3886200" indent="-228600" algn="l" rtl="0" fontAlgn="base">
        <a:spcBef>
          <a:spcPct val="20000"/>
        </a:spcBef>
        <a:spcAft>
          <a:spcPct val="0"/>
        </a:spcAft>
        <a:buChar char="»"/>
        <a:defRPr sz="2400">
          <a:solidFill>
            <a:schemeClr val="bg1"/>
          </a:solidFill>
          <a:latin typeface="+mj-lt"/>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3gpp.org/ftp/tsg_sa/WG2_Arch/Latest_SA2_Specs/Latest_draft_S2_Specs/23863-120.zip" TargetMode="Externa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5.png"/><Relationship Id="rId7"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oleObject" Target="../embeddings/oleObject1.bin"/><Relationship Id="rId10" Type="http://schemas.openxmlformats.org/officeDocument/2006/relationships/image" Target="../media/image9.wmf"/><Relationship Id="rId4" Type="http://schemas.openxmlformats.org/officeDocument/2006/relationships/image" Target="../media/image6.png"/><Relationship Id="rId9"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8" Type="http://schemas.openxmlformats.org/officeDocument/2006/relationships/hyperlink" Target="Docs/S2-121493.zip" TargetMode="External"/><Relationship Id="rId3" Type="http://schemas.openxmlformats.org/officeDocument/2006/relationships/image" Target="../media/image6.png"/><Relationship Id="rId7" Type="http://schemas.openxmlformats.org/officeDocument/2006/relationships/hyperlink" Target="Docs/S2-121492.zip" TargetMode="External"/><Relationship Id="rId12" Type="http://schemas.openxmlformats.org/officeDocument/2006/relationships/hyperlink" Target="Docs/S2-121756.zip" TargetMode="External"/><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hyperlink" Target="Docs/S2-121916.zip" TargetMode="External"/><Relationship Id="rId11" Type="http://schemas.openxmlformats.org/officeDocument/2006/relationships/hyperlink" Target="Docs/S2-121496.zip" TargetMode="External"/><Relationship Id="rId5" Type="http://schemas.openxmlformats.org/officeDocument/2006/relationships/hyperlink" Target="Docs/S2-121757.zip" TargetMode="External"/><Relationship Id="rId10" Type="http://schemas.openxmlformats.org/officeDocument/2006/relationships/hyperlink" Target="Docs/S2-121495.zip" TargetMode="External"/><Relationship Id="rId4" Type="http://schemas.openxmlformats.org/officeDocument/2006/relationships/hyperlink" Target="Docs/S2-121759.zip" TargetMode="External"/><Relationship Id="rId9" Type="http://schemas.openxmlformats.org/officeDocument/2006/relationships/hyperlink" Target="Docs/S2-121494.zip"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txBox="1">
            <a:spLocks noChangeArrowheads="1"/>
          </p:cNvSpPr>
          <p:nvPr/>
        </p:nvSpPr>
        <p:spPr>
          <a:xfrm>
            <a:off x="652464" y="5044168"/>
            <a:ext cx="1615724" cy="901019"/>
          </a:xfrm>
          <a:prstGeom prst="rect">
            <a:avLst/>
          </a:prstGeom>
          <a:noFill/>
        </p:spPr>
        <p:txBody>
          <a:bodyPr anchor="ctr"/>
          <a:lstStyle/>
          <a:p>
            <a:r>
              <a:rPr lang="it-IT" sz="1400" dirty="0" smtClean="0">
                <a:solidFill>
                  <a:srgbClr val="898989"/>
                </a:solidFill>
              </a:rPr>
              <a:t>Telecom </a:t>
            </a:r>
            <a:r>
              <a:rPr lang="it-IT" sz="1400" dirty="0">
                <a:solidFill>
                  <a:srgbClr val="898989"/>
                </a:solidFill>
              </a:rPr>
              <a:t>Italia </a:t>
            </a:r>
            <a:endParaRPr lang="it-IT" sz="1400" dirty="0" smtClean="0">
              <a:solidFill>
                <a:srgbClr val="898989"/>
              </a:solidFill>
            </a:endParaRPr>
          </a:p>
          <a:p>
            <a:r>
              <a:rPr lang="it-IT" sz="1400" dirty="0" smtClean="0">
                <a:solidFill>
                  <a:srgbClr val="898989"/>
                </a:solidFill>
              </a:rPr>
              <a:t>II.RP</a:t>
            </a:r>
          </a:p>
          <a:p>
            <a:endParaRPr lang="it-IT" sz="1200" dirty="0">
              <a:solidFill>
                <a:srgbClr val="898989"/>
              </a:solidFill>
            </a:endParaRPr>
          </a:p>
          <a:p>
            <a:endParaRPr lang="it-IT" sz="1400" dirty="0">
              <a:solidFill>
                <a:srgbClr val="898989"/>
              </a:solidFill>
            </a:endParaRPr>
          </a:p>
        </p:txBody>
      </p:sp>
      <p:sp>
        <p:nvSpPr>
          <p:cNvPr id="10243" name="Rectangle 2"/>
          <p:cNvSpPr>
            <a:spLocks noGrp="1" noChangeArrowheads="1"/>
          </p:cNvSpPr>
          <p:nvPr>
            <p:ph type="ctrTitle" idx="4294967295"/>
          </p:nvPr>
        </p:nvSpPr>
        <p:spPr>
          <a:xfrm>
            <a:off x="473075" y="2112963"/>
            <a:ext cx="7772400" cy="1947862"/>
          </a:xfrm>
        </p:spPr>
        <p:txBody>
          <a:bodyPr anchor="ctr"/>
          <a:lstStyle/>
          <a:p>
            <a:pPr eaLnBrk="1" hangingPunct="1">
              <a:lnSpc>
                <a:spcPct val="150000"/>
              </a:lnSpc>
            </a:pPr>
            <a:r>
              <a:rPr lang="en-GB" sz="2800" b="1" dirty="0"/>
              <a:t>Action 62/01: </a:t>
            </a:r>
            <a:r>
              <a:rPr lang="en-GB" sz="2800" dirty="0"/>
              <a:t>Telecom Italia to check the status of the SA2 work items with potential impact on CT6</a:t>
            </a:r>
            <a:endParaRPr lang="it-IT" sz="2800" dirty="0" smtClean="0"/>
          </a:p>
        </p:txBody>
      </p:sp>
      <p:sp>
        <p:nvSpPr>
          <p:cNvPr id="10244" name="Rectangle 4"/>
          <p:cNvSpPr>
            <a:spLocks noChangeArrowheads="1"/>
          </p:cNvSpPr>
          <p:nvPr/>
        </p:nvSpPr>
        <p:spPr bwMode="auto">
          <a:xfrm>
            <a:off x="3420094" y="5422900"/>
            <a:ext cx="5254007" cy="1044575"/>
          </a:xfrm>
          <a:prstGeom prst="rect">
            <a:avLst/>
          </a:prstGeom>
          <a:noFill/>
          <a:ln w="9525" algn="ctr">
            <a:noFill/>
            <a:miter lim="800000"/>
            <a:headEnd/>
            <a:tailEnd/>
          </a:ln>
        </p:spPr>
        <p:txBody>
          <a:bodyPr anchor="ctr"/>
          <a:lstStyle/>
          <a:p>
            <a:pPr indent="177800" algn="r">
              <a:spcBef>
                <a:spcPts val="0"/>
              </a:spcBef>
            </a:pPr>
            <a:r>
              <a:rPr lang="en-GB" sz="1400" i="1" dirty="0">
                <a:solidFill>
                  <a:srgbClr val="CC0000"/>
                </a:solidFill>
                <a:latin typeface="Arial" charset="0"/>
              </a:rPr>
              <a:t>3GPP TSG CT </a:t>
            </a:r>
            <a:r>
              <a:rPr lang="en-GB" sz="1400" i="1" dirty="0" smtClean="0">
                <a:solidFill>
                  <a:srgbClr val="CC0000"/>
                </a:solidFill>
                <a:latin typeface="Arial" charset="0"/>
              </a:rPr>
              <a:t>WG6</a:t>
            </a:r>
          </a:p>
          <a:p>
            <a:pPr indent="177800" algn="r">
              <a:spcBef>
                <a:spcPts val="0"/>
              </a:spcBef>
            </a:pPr>
            <a:r>
              <a:rPr lang="en-GB" sz="1400" i="1" dirty="0" smtClean="0">
                <a:solidFill>
                  <a:srgbClr val="CC0000"/>
                </a:solidFill>
                <a:latin typeface="Arial" charset="0"/>
              </a:rPr>
              <a:t> </a:t>
            </a:r>
            <a:r>
              <a:rPr lang="en-GB" sz="1400" i="1" dirty="0">
                <a:solidFill>
                  <a:srgbClr val="CC0000"/>
                </a:solidFill>
                <a:latin typeface="Arial" charset="0"/>
              </a:rPr>
              <a:t>Smart Card Application </a:t>
            </a:r>
            <a:r>
              <a:rPr lang="en-GB" sz="1400" i="1" dirty="0" smtClean="0">
                <a:solidFill>
                  <a:srgbClr val="CC0000"/>
                </a:solidFill>
                <a:latin typeface="Arial" charset="0"/>
              </a:rPr>
              <a:t>Aspects</a:t>
            </a:r>
          </a:p>
          <a:p>
            <a:pPr indent="177800" algn="r">
              <a:spcBef>
                <a:spcPts val="0"/>
              </a:spcBef>
            </a:pPr>
            <a:r>
              <a:rPr lang="it-IT" sz="1400" i="1" dirty="0" smtClean="0">
                <a:solidFill>
                  <a:srgbClr val="CC0000"/>
                </a:solidFill>
                <a:latin typeface="Arial" charset="0"/>
              </a:rPr>
              <a:t>CT6#64</a:t>
            </a:r>
          </a:p>
          <a:p>
            <a:pPr lvl="0" indent="177800" algn="r">
              <a:spcBef>
                <a:spcPts val="0"/>
              </a:spcBef>
            </a:pPr>
            <a:r>
              <a:rPr lang="it-IT" sz="1400" i="1" dirty="0">
                <a:solidFill>
                  <a:srgbClr val="CC0000"/>
                </a:solidFill>
                <a:latin typeface="Arial" charset="0"/>
              </a:rPr>
              <a:t>Kyoto (JP)</a:t>
            </a:r>
          </a:p>
          <a:p>
            <a:pPr indent="177800" algn="r">
              <a:lnSpc>
                <a:spcPct val="80000"/>
              </a:lnSpc>
            </a:pPr>
            <a:endParaRPr lang="it-IT" sz="1400" i="1" dirty="0" smtClean="0">
              <a:solidFill>
                <a:srgbClr val="CC0000"/>
              </a:solidFill>
              <a:latin typeface="Arial" charset="0"/>
            </a:endParaRPr>
          </a:p>
          <a:p>
            <a:pPr indent="177800" algn="r">
              <a:lnSpc>
                <a:spcPct val="80000"/>
              </a:lnSpc>
            </a:pPr>
            <a:r>
              <a:rPr lang="en-GB" sz="1400" i="1" dirty="0" smtClean="0">
                <a:solidFill>
                  <a:srgbClr val="CC0000"/>
                </a:solidFill>
                <a:latin typeface="Arial" charset="0"/>
              </a:rPr>
              <a:t>22 </a:t>
            </a:r>
            <a:r>
              <a:rPr lang="en-GB" sz="1400" i="1" dirty="0">
                <a:solidFill>
                  <a:srgbClr val="CC0000"/>
                </a:solidFill>
                <a:latin typeface="Arial" charset="0"/>
              </a:rPr>
              <a:t>– 25 May 2012</a:t>
            </a:r>
            <a:endParaRPr lang="it-IT" sz="1400" i="1" dirty="0">
              <a:solidFill>
                <a:srgbClr val="CC0000"/>
              </a:solidFill>
              <a:latin typeface="Arial" charset="0"/>
            </a:endParaRPr>
          </a:p>
        </p:txBody>
      </p:sp>
      <p:pic>
        <p:nvPicPr>
          <p:cNvPr id="10245" name="Picture 30"/>
          <p:cNvPicPr>
            <a:picLocks noChangeAspect="1" noChangeArrowheads="1"/>
          </p:cNvPicPr>
          <p:nvPr/>
        </p:nvPicPr>
        <p:blipFill>
          <a:blip r:embed="rId3"/>
          <a:srcRect/>
          <a:stretch>
            <a:fillRect/>
          </a:stretch>
        </p:blipFill>
        <p:spPr bwMode="auto">
          <a:xfrm rot="-1647883">
            <a:off x="4218622" y="3884565"/>
            <a:ext cx="962025" cy="608012"/>
          </a:xfrm>
          <a:prstGeom prst="rect">
            <a:avLst/>
          </a:prstGeom>
          <a:noFill/>
          <a:ln w="9525">
            <a:noFill/>
            <a:miter lim="800000"/>
            <a:headEnd/>
            <a:tailEnd/>
          </a:ln>
        </p:spPr>
      </p:pic>
      <p:sp>
        <p:nvSpPr>
          <p:cNvPr id="7" name="Rectangle 8"/>
          <p:cNvSpPr txBox="1">
            <a:spLocks noChangeArrowheads="1"/>
          </p:cNvSpPr>
          <p:nvPr/>
        </p:nvSpPr>
        <p:spPr>
          <a:xfrm>
            <a:off x="365475" y="850199"/>
            <a:ext cx="1688955" cy="741095"/>
          </a:xfrm>
          <a:prstGeom prst="rect">
            <a:avLst/>
          </a:prstGeom>
          <a:noFill/>
        </p:spPr>
        <p:txBody>
          <a:bodyPr anchor="ctr"/>
          <a:lstStyle/>
          <a:p>
            <a:r>
              <a:rPr lang="it-IT" dirty="0" smtClean="0"/>
              <a:t>C6-120275 </a:t>
            </a:r>
            <a:endParaRPr lang="it-IT" sz="1200" dirty="0"/>
          </a:p>
          <a:p>
            <a:endParaRPr lang="it-IT" sz="1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p:cNvSpPr txBox="1">
            <a:spLocks noGrp="1"/>
          </p:cNvSpPr>
          <p:nvPr/>
        </p:nvSpPr>
        <p:spPr>
          <a:xfrm>
            <a:off x="3124200" y="6356350"/>
            <a:ext cx="2895600" cy="365125"/>
          </a:xfrm>
          <a:prstGeom prst="rect">
            <a:avLst/>
          </a:prstGeom>
          <a:noFill/>
        </p:spPr>
        <p:txBody>
          <a:bodyPr anchor="ctr"/>
          <a:lstStyle/>
          <a:p>
            <a:pPr algn="ctr">
              <a:defRPr/>
            </a:pPr>
            <a:r>
              <a:rPr lang="en-US" sz="1200" dirty="0">
                <a:solidFill>
                  <a:schemeClr val="tx1">
                    <a:tint val="75000"/>
                  </a:schemeClr>
                </a:solidFill>
                <a:cs typeface="Arial" pitchFamily="34" charset="0"/>
              </a:rPr>
              <a:t>Telecom </a:t>
            </a:r>
            <a:r>
              <a:rPr lang="en-US" sz="1200" dirty="0" smtClean="0">
                <a:solidFill>
                  <a:schemeClr val="tx1">
                    <a:tint val="75000"/>
                  </a:schemeClr>
                </a:solidFill>
                <a:cs typeface="Arial" pitchFamily="34" charset="0"/>
              </a:rPr>
              <a:t>Italia</a:t>
            </a:r>
            <a:endParaRPr lang="en-US" sz="1200" dirty="0">
              <a:solidFill>
                <a:schemeClr val="tx1">
                  <a:tint val="75000"/>
                </a:schemeClr>
              </a:solidFill>
              <a:cs typeface="Arial" pitchFamily="34" charset="0"/>
            </a:endParaRPr>
          </a:p>
        </p:txBody>
      </p:sp>
      <p:sp>
        <p:nvSpPr>
          <p:cNvPr id="40965" name="Segnaposto numero diapositiva 2"/>
          <p:cNvSpPr txBox="1">
            <a:spLocks noGrp="1"/>
          </p:cNvSpPr>
          <p:nvPr/>
        </p:nvSpPr>
        <p:spPr bwMode="auto">
          <a:xfrm>
            <a:off x="7667625" y="6381750"/>
            <a:ext cx="1008063" cy="331788"/>
          </a:xfrm>
          <a:prstGeom prst="rect">
            <a:avLst/>
          </a:prstGeom>
          <a:noFill/>
          <a:ln w="9525">
            <a:noFill/>
            <a:miter lim="800000"/>
            <a:headEnd/>
            <a:tailEnd/>
          </a:ln>
        </p:spPr>
        <p:txBody>
          <a:bodyPr anchor="b"/>
          <a:lstStyle/>
          <a:p>
            <a:pPr algn="r"/>
            <a:fld id="{D1ED3A06-F9B4-4110-AC29-97A2CE4CC5A3}" type="slidenum">
              <a:rPr lang="en-US" sz="1000" b="0">
                <a:solidFill>
                  <a:srgbClr val="7E7E7E"/>
                </a:solidFill>
                <a:latin typeface="Franklin Gothic Demi" pitchFamily="34" charset="0"/>
              </a:rPr>
              <a:pPr algn="r"/>
              <a:t>2</a:t>
            </a:fld>
            <a:endParaRPr lang="en-US" sz="1000" b="0">
              <a:solidFill>
                <a:srgbClr val="7E7E7E"/>
              </a:solidFill>
              <a:latin typeface="Franklin Gothic Demi" pitchFamily="34" charset="0"/>
            </a:endParaRPr>
          </a:p>
        </p:txBody>
      </p:sp>
      <p:sp>
        <p:nvSpPr>
          <p:cNvPr id="7" name="Titolo 1"/>
          <p:cNvSpPr txBox="1">
            <a:spLocks/>
          </p:cNvSpPr>
          <p:nvPr/>
        </p:nvSpPr>
        <p:spPr>
          <a:xfrm>
            <a:off x="251520" y="952501"/>
            <a:ext cx="8568952" cy="5403850"/>
          </a:xfrm>
          <a:prstGeom prst="rect">
            <a:avLst/>
          </a:prstGeom>
        </p:spPr>
        <p:txBody>
          <a:bodyPr vert="horz" lIns="91440" tIns="45720" rIns="91440" bIns="45720" rtlCol="0" anchor="t" anchorCtr="0">
            <a:normAutofit fontScale="92500" lnSpcReduction="10000"/>
          </a:bodyPr>
          <a:lstStyle/>
          <a:p>
            <a:pPr marL="0" marR="0" lvl="0" indent="0" algn="just" defTabSz="914400" rtl="0" eaLnBrk="1" fontAlgn="auto" latinLnBrk="0" hangingPunct="1">
              <a:lnSpc>
                <a:spcPct val="100000"/>
              </a:lnSpc>
              <a:spcBef>
                <a:spcPct val="0"/>
              </a:spcBef>
              <a:spcAft>
                <a:spcPts val="0"/>
              </a:spcAft>
              <a:buClrTx/>
              <a:buSzTx/>
              <a:buFontTx/>
              <a:buNone/>
              <a:tabLst/>
              <a:defRPr/>
            </a:pPr>
            <a:endParaRPr lang="it-IT" sz="1400" b="1" dirty="0" smtClean="0">
              <a:latin typeface="Calibri" pitchFamily="34" charset="0"/>
              <a:ea typeface="+mj-ea"/>
              <a:cs typeface="+mj-cs"/>
            </a:endParaRPr>
          </a:p>
          <a:p>
            <a:pPr lvl="0" algn="just">
              <a:buClr>
                <a:srgbClr val="FF0000"/>
              </a:buClr>
              <a:buFont typeface="Wingdings" pitchFamily="2" charset="2"/>
              <a:buChar char="v"/>
            </a:pPr>
            <a:r>
              <a:rPr lang="it-IT" sz="1700" dirty="0" smtClean="0">
                <a:latin typeface="Calibri" pitchFamily="34" charset="0"/>
              </a:rPr>
              <a:t> </a:t>
            </a:r>
            <a:r>
              <a:rPr lang="en-US" sz="1700" dirty="0">
                <a:latin typeface="Calibri" pitchFamily="34" charset="0"/>
              </a:rPr>
              <a:t>[NWK-PL2IMS, UID 480038] Network Provided Location Information for </a:t>
            </a:r>
            <a:r>
              <a:rPr lang="en-US" sz="1700" dirty="0" smtClean="0">
                <a:latin typeface="Calibri" pitchFamily="34" charset="0"/>
              </a:rPr>
              <a:t>IMS</a:t>
            </a:r>
          </a:p>
          <a:p>
            <a:pPr lvl="0" algn="just">
              <a:buClr>
                <a:srgbClr val="FF0000"/>
              </a:buClr>
              <a:buFont typeface="Wingdings" pitchFamily="2" charset="2"/>
              <a:buChar char="v"/>
            </a:pPr>
            <a:endParaRPr lang="en-US" sz="1400" dirty="0">
              <a:latin typeface="Calibri" pitchFamily="34" charset="0"/>
            </a:endParaRPr>
          </a:p>
          <a:p>
            <a:pPr lvl="0" algn="just">
              <a:buClr>
                <a:srgbClr val="FF0000"/>
              </a:buClr>
            </a:pPr>
            <a:r>
              <a:rPr lang="en-US" sz="1300" dirty="0" smtClean="0">
                <a:latin typeface="Calibri" pitchFamily="34" charset="0"/>
              </a:rPr>
              <a:t>At </a:t>
            </a:r>
            <a:r>
              <a:rPr lang="it-IT" sz="1300" dirty="0" smtClean="0"/>
              <a:t>3GPPSA2#89 (Vancouver </a:t>
            </a:r>
            <a:r>
              <a:rPr lang="it-IT" sz="1300" dirty="0" err="1" smtClean="0"/>
              <a:t>Feb</a:t>
            </a:r>
            <a:r>
              <a:rPr lang="it-IT" sz="1300" dirty="0" smtClean="0"/>
              <a:t>. 2012) </a:t>
            </a:r>
            <a:r>
              <a:rPr lang="it-IT" sz="1300" dirty="0" smtClean="0">
                <a:sym typeface="Wingdings" pitchFamily="2" charset="2"/>
              </a:rPr>
              <a:t> </a:t>
            </a:r>
            <a:r>
              <a:rPr lang="it-IT" sz="1300" dirty="0"/>
              <a:t>CR in </a:t>
            </a:r>
            <a:r>
              <a:rPr lang="it-IT" sz="1300" dirty="0" smtClean="0"/>
              <a:t>S2-120968 </a:t>
            </a:r>
            <a:r>
              <a:rPr lang="it-IT" sz="1300" dirty="0" err="1" smtClean="0"/>
              <a:t>against</a:t>
            </a:r>
            <a:r>
              <a:rPr lang="it-IT" sz="1300" dirty="0" smtClean="0"/>
              <a:t> TS </a:t>
            </a:r>
            <a:r>
              <a:rPr lang="it-IT" sz="1300" dirty="0"/>
              <a:t>23.228 </a:t>
            </a:r>
            <a:endParaRPr lang="en-US" sz="1300" dirty="0" smtClean="0">
              <a:latin typeface="Calibri" pitchFamily="34" charset="0"/>
            </a:endParaRPr>
          </a:p>
          <a:p>
            <a:pPr lvl="0" algn="just">
              <a:buClr>
                <a:srgbClr val="FF0000"/>
              </a:buClr>
              <a:buFont typeface="Wingdings" pitchFamily="2" charset="2"/>
              <a:buChar char="v"/>
            </a:pPr>
            <a:endParaRPr lang="en-US" sz="1400" dirty="0">
              <a:latin typeface="Calibri" pitchFamily="34" charset="0"/>
            </a:endParaRPr>
          </a:p>
          <a:p>
            <a:pPr lvl="0" algn="just">
              <a:buClr>
                <a:srgbClr val="FF0000"/>
              </a:buClr>
            </a:pPr>
            <a:endParaRPr lang="en-US" sz="1400" dirty="0" smtClean="0">
              <a:latin typeface="Calibri" pitchFamily="34" charset="0"/>
            </a:endParaRPr>
          </a:p>
          <a:p>
            <a:pPr lvl="0" algn="just">
              <a:buClr>
                <a:srgbClr val="FF0000"/>
              </a:buClr>
              <a:buFont typeface="Wingdings" pitchFamily="2" charset="2"/>
              <a:buChar char="v"/>
            </a:pPr>
            <a:r>
              <a:rPr lang="en-US" sz="1700" dirty="0" smtClean="0">
                <a:latin typeface="Calibri" pitchFamily="34" charset="0"/>
              </a:rPr>
              <a:t> [</a:t>
            </a:r>
            <a:r>
              <a:rPr lang="en-US" sz="1700" dirty="0">
                <a:latin typeface="Calibri" pitchFamily="34" charset="0"/>
              </a:rPr>
              <a:t>SMSMI, UID 520029] SMS submit and delivery without MSISDN in IMS</a:t>
            </a:r>
            <a:r>
              <a:rPr lang="it-IT" sz="1700" dirty="0" smtClean="0">
                <a:latin typeface="Calibri" pitchFamily="34" charset="0"/>
              </a:rPr>
              <a:t> </a:t>
            </a:r>
          </a:p>
          <a:p>
            <a:pPr lvl="0" algn="just">
              <a:buClr>
                <a:srgbClr val="FF0000"/>
              </a:buClr>
            </a:pPr>
            <a:endParaRPr lang="it-IT" sz="1400" dirty="0">
              <a:latin typeface="Calibri" pitchFamily="34" charset="0"/>
            </a:endParaRPr>
          </a:p>
          <a:p>
            <a:endParaRPr lang="en-US" sz="1300" dirty="0" smtClean="0"/>
          </a:p>
          <a:p>
            <a:r>
              <a:rPr lang="it-IT" sz="1300" dirty="0"/>
              <a:t>TR 23.863 (</a:t>
            </a:r>
            <a:r>
              <a:rPr lang="it-IT" sz="1300" u="sng" dirty="0">
                <a:hlinkClick r:id="rId2"/>
              </a:rPr>
              <a:t>http://www.3gpp.org/ftp/tsg_sa/WG2_Arch/Latest_SA2_Specs/Latest_draft_S2_Specs/23863-120.zip</a:t>
            </a:r>
            <a:r>
              <a:rPr lang="it-IT" sz="1300" dirty="0"/>
              <a:t> </a:t>
            </a:r>
            <a:r>
              <a:rPr lang="it-IT" sz="1300" dirty="0" smtClean="0"/>
              <a:t>)</a:t>
            </a:r>
          </a:p>
          <a:p>
            <a:endParaRPr lang="en-US" sz="1400" dirty="0"/>
          </a:p>
          <a:p>
            <a:r>
              <a:rPr lang="en-US" sz="1400" dirty="0" smtClean="0"/>
              <a:t>The interim </a:t>
            </a:r>
            <a:r>
              <a:rPr lang="en-US" sz="1400" dirty="0"/>
              <a:t>conclusions for Release 11 are</a:t>
            </a:r>
            <a:r>
              <a:rPr lang="en-US" sz="1400" dirty="0" smtClean="0"/>
              <a:t>:</a:t>
            </a:r>
          </a:p>
          <a:p>
            <a:endParaRPr lang="it-IT" sz="1400" dirty="0"/>
          </a:p>
          <a:p>
            <a:pPr marL="285750" lvl="0" indent="-285750" hangingPunct="0">
              <a:buFont typeface="Arial" pitchFamily="34" charset="0"/>
              <a:buChar char="•"/>
            </a:pPr>
            <a:r>
              <a:rPr lang="en-US" sz="1400" dirty="0"/>
              <a:t>Enhance the work to be completed by SIMTC to allow “storing and forwarding functionality” to be reused by SMSMI. This requires an extension with dependency on SIMTC</a:t>
            </a:r>
            <a:r>
              <a:rPr lang="en-US" sz="1400" dirty="0" smtClean="0"/>
              <a:t>.</a:t>
            </a:r>
          </a:p>
          <a:p>
            <a:pPr marL="285750" lvl="0" indent="-285750" hangingPunct="0">
              <a:buFont typeface="Arial" pitchFamily="34" charset="0"/>
              <a:buChar char="•"/>
            </a:pPr>
            <a:endParaRPr lang="it-IT" sz="1400" dirty="0"/>
          </a:p>
          <a:p>
            <a:pPr marL="285750" lvl="0" indent="-285750" hangingPunct="0">
              <a:buFont typeface="Arial" pitchFamily="34" charset="0"/>
              <a:buChar char="•"/>
            </a:pPr>
            <a:r>
              <a:rPr lang="en-US" sz="1400" dirty="0"/>
              <a:t>For solution without “storing and forwarding functionality”, adopt Alt-1 and Alt-3 for Rel-11 as they are implementation only without any needs for further standardization. This allows maximum compatibility with SIMTC. </a:t>
            </a:r>
            <a:endParaRPr lang="en-US" sz="1400" dirty="0" smtClean="0"/>
          </a:p>
          <a:p>
            <a:pPr marL="285750" lvl="0" indent="-285750" hangingPunct="0">
              <a:buFont typeface="Arial" pitchFamily="34" charset="0"/>
              <a:buChar char="•"/>
            </a:pPr>
            <a:endParaRPr lang="it-IT" sz="1400" dirty="0"/>
          </a:p>
          <a:p>
            <a:pPr marL="285750" lvl="0" indent="-285750" hangingPunct="0">
              <a:buFont typeface="Arial" pitchFamily="34" charset="0"/>
              <a:buChar char="•"/>
            </a:pPr>
            <a:r>
              <a:rPr lang="en-US" sz="1400" dirty="0"/>
              <a:t>Other solutions, which reduce the payload side is seem unnecessary complicated, as SIMTC does not has similar requirements. So they are not considered for this Server to UE direction.</a:t>
            </a:r>
            <a:endParaRPr lang="it-IT" sz="1400" dirty="0"/>
          </a:p>
          <a:p>
            <a:pPr lvl="0" algn="just">
              <a:buClr>
                <a:srgbClr val="FF0000"/>
              </a:buClr>
              <a:buFont typeface="Wingdings" pitchFamily="2" charset="2"/>
              <a:buChar char="v"/>
            </a:pPr>
            <a:endParaRPr lang="it-IT" sz="1400" dirty="0" smtClean="0">
              <a:latin typeface="Calibri" pitchFamily="34" charset="0"/>
            </a:endParaRPr>
          </a:p>
          <a:p>
            <a:pPr lvl="2" algn="just">
              <a:buClr>
                <a:srgbClr val="FF0000"/>
              </a:buClr>
            </a:pPr>
            <a:endParaRPr lang="it-IT" sz="1400" b="1" i="1" dirty="0" smtClean="0">
              <a:latin typeface="Calibri" pitchFamily="34" charset="0"/>
            </a:endParaRPr>
          </a:p>
          <a:p>
            <a:pPr lvl="0" algn="just">
              <a:spcBef>
                <a:spcPct val="0"/>
              </a:spcBef>
              <a:buClr>
                <a:srgbClr val="FF0000"/>
              </a:buClr>
              <a:buFont typeface="Wingdings" pitchFamily="2" charset="2"/>
              <a:buChar char="v"/>
            </a:pPr>
            <a:endParaRPr kumimoji="0" lang="it-IT" sz="1400" b="1" i="0" u="none" strike="noStrike" kern="1200" cap="none" spc="0" normalizeH="0" baseline="0" noProof="0" dirty="0" smtClean="0">
              <a:ln>
                <a:noFill/>
              </a:ln>
              <a:solidFill>
                <a:schemeClr val="tx1"/>
              </a:solidFill>
              <a:effectLst/>
              <a:uLnTx/>
              <a:uFillTx/>
              <a:latin typeface="Calibri" pitchFamily="34" charset="0"/>
              <a:ea typeface="+mj-ea"/>
              <a:cs typeface="+mj-cs"/>
            </a:endParaRPr>
          </a:p>
          <a:p>
            <a:pPr lvl="0" algn="just">
              <a:spcBef>
                <a:spcPct val="0"/>
              </a:spcBef>
              <a:buClr>
                <a:srgbClr val="FF0000"/>
              </a:buClr>
              <a:buFont typeface="Wingdings" pitchFamily="2" charset="2"/>
              <a:buChar char="v"/>
            </a:pPr>
            <a:endParaRPr kumimoji="0" lang="it-IT" sz="1400" b="1" i="0" u="none" strike="noStrike" kern="1200" cap="none" spc="0" normalizeH="0" baseline="0" noProof="0" dirty="0" smtClean="0">
              <a:ln>
                <a:noFill/>
              </a:ln>
              <a:solidFill>
                <a:schemeClr val="tx1"/>
              </a:solidFill>
              <a:effectLst/>
              <a:uLnTx/>
              <a:uFillTx/>
              <a:latin typeface="Calibri" pitchFamily="34" charset="0"/>
              <a:ea typeface="+mj-ea"/>
              <a:cs typeface="+mj-cs"/>
            </a:endParaRPr>
          </a:p>
          <a:p>
            <a:pPr lvl="1">
              <a:spcBef>
                <a:spcPct val="0"/>
              </a:spcBef>
            </a:pPr>
            <a:r>
              <a:rPr lang="it-IT" sz="1400" b="1" dirty="0" smtClean="0">
                <a:latin typeface="Calibri" pitchFamily="34" charset="0"/>
                <a:ea typeface="+mj-ea"/>
                <a:cs typeface="+mj-cs"/>
              </a:rPr>
              <a:t>	</a:t>
            </a:r>
          </a:p>
          <a:p>
            <a:pPr lvl="1">
              <a:spcBef>
                <a:spcPct val="0"/>
              </a:spcBef>
            </a:pPr>
            <a:endParaRPr lang="it-IT" sz="1400" b="1" dirty="0">
              <a:latin typeface="Calibri" pitchFamily="34" charset="0"/>
              <a:ea typeface="+mj-ea"/>
              <a:cs typeface="+mj-cs"/>
            </a:endParaRPr>
          </a:p>
        </p:txBody>
      </p:sp>
      <p:sp>
        <p:nvSpPr>
          <p:cNvPr id="8" name="Segnaposto numero diapositiva 17"/>
          <p:cNvSpPr>
            <a:spLocks noGrp="1"/>
          </p:cNvSpPr>
          <p:nvPr>
            <p:ph type="sldNum" sz="quarter" idx="4294967295"/>
          </p:nvPr>
        </p:nvSpPr>
        <p:spPr>
          <a:xfrm>
            <a:off x="8388424" y="6356350"/>
            <a:ext cx="298376" cy="365125"/>
          </a:xfrm>
          <a:prstGeom prst="rect">
            <a:avLst/>
          </a:prstGeom>
        </p:spPr>
        <p:txBody>
          <a:bodyPr/>
          <a:lstStyle/>
          <a:p>
            <a:fld id="{836749F9-FE24-4D7D-BB51-9134505E44D1}" type="slidenum">
              <a:rPr lang="it-IT" smtClean="0">
                <a:latin typeface="Calibri" pitchFamily="34" charset="0"/>
              </a:rPr>
              <a:pPr/>
              <a:t>2</a:t>
            </a:fld>
            <a:endParaRPr lang="it-IT" dirty="0">
              <a:latin typeface="Calibri" pitchFamily="34" charset="0"/>
            </a:endParaRPr>
          </a:p>
        </p:txBody>
      </p:sp>
      <p:sp>
        <p:nvSpPr>
          <p:cNvPr id="13" name="Titolo 1"/>
          <p:cNvSpPr txBox="1">
            <a:spLocks/>
          </p:cNvSpPr>
          <p:nvPr/>
        </p:nvSpPr>
        <p:spPr>
          <a:xfrm>
            <a:off x="962025" y="160412"/>
            <a:ext cx="5894648" cy="792088"/>
          </a:xfrm>
          <a:prstGeom prst="rect">
            <a:avLst/>
          </a:prstGeom>
        </p:spPr>
        <p:txBody>
          <a:bodyPr>
            <a:normAutofit fontScale="92500"/>
          </a:bodyPr>
          <a:lstStyle/>
          <a:p>
            <a:pPr lvl="0" eaLnBrk="0" hangingPunct="0">
              <a:defRPr/>
            </a:pPr>
            <a:r>
              <a:rPr kumimoji="0" lang="it-IT" sz="3300" b="1" i="0" u="none" strike="noStrike" kern="0" cap="none" spc="0" normalizeH="0" baseline="0" noProof="0" dirty="0" smtClean="0">
                <a:ln>
                  <a:noFill/>
                </a:ln>
                <a:solidFill>
                  <a:schemeClr val="accent4"/>
                </a:solidFill>
                <a:effectLst/>
                <a:uLnTx/>
                <a:uFillTx/>
                <a:latin typeface="Calibri" pitchFamily="34" charset="0"/>
                <a:ea typeface="+mj-ea"/>
                <a:cs typeface="+mj-cs"/>
              </a:rPr>
              <a:t>3GPP SA2 Work </a:t>
            </a:r>
            <a:r>
              <a:rPr kumimoji="0" lang="it-IT" sz="3300" b="1" i="0" u="none" strike="noStrike" kern="0" cap="none" spc="0" normalizeH="0" baseline="0" noProof="0" dirty="0" err="1" smtClean="0">
                <a:ln>
                  <a:noFill/>
                </a:ln>
                <a:solidFill>
                  <a:schemeClr val="accent4"/>
                </a:solidFill>
                <a:effectLst/>
                <a:uLnTx/>
                <a:uFillTx/>
                <a:latin typeface="Calibri" pitchFamily="34" charset="0"/>
                <a:ea typeface="+mj-ea"/>
                <a:cs typeface="+mj-cs"/>
              </a:rPr>
              <a:t>Items</a:t>
            </a:r>
            <a:r>
              <a:rPr lang="it-IT" sz="3300" kern="0" dirty="0">
                <a:solidFill>
                  <a:schemeClr val="accent4"/>
                </a:solidFill>
                <a:latin typeface="Calibri" pitchFamily="34" charset="0"/>
                <a:ea typeface="+mj-ea"/>
                <a:cs typeface="+mj-cs"/>
              </a:rPr>
              <a:t> </a:t>
            </a:r>
            <a:r>
              <a:rPr lang="it-IT" sz="3300" kern="0" dirty="0" smtClean="0">
                <a:solidFill>
                  <a:schemeClr val="accent4"/>
                </a:solidFill>
                <a:latin typeface="Calibri" pitchFamily="34" charset="0"/>
                <a:ea typeface="+mj-ea"/>
                <a:cs typeface="+mj-cs"/>
              </a:rPr>
              <a:t>Analysis </a:t>
            </a:r>
            <a:r>
              <a:rPr lang="it-IT" sz="2100" kern="0" dirty="0" smtClean="0">
                <a:solidFill>
                  <a:schemeClr val="accent4"/>
                </a:solidFill>
                <a:latin typeface="Calibri" pitchFamily="34" charset="0"/>
                <a:ea typeface="+mj-ea"/>
                <a:cs typeface="+mj-cs"/>
              </a:rPr>
              <a:t>(I/III)</a:t>
            </a:r>
            <a:endParaRPr kumimoji="0" lang="it-IT" sz="2100" b="1" i="0" u="none" strike="noStrike" kern="0" cap="none" spc="0" normalizeH="0" baseline="0" noProof="0" dirty="0">
              <a:ln>
                <a:noFill/>
              </a:ln>
              <a:solidFill>
                <a:schemeClr val="accent4"/>
              </a:solidFill>
              <a:effectLst/>
              <a:uLnTx/>
              <a:uFillTx/>
              <a:latin typeface="Calibri" pitchFamily="34" charset="0"/>
              <a:ea typeface="+mj-ea"/>
              <a:cs typeface="+mj-cs"/>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23056"/>
            <a:ext cx="1208088" cy="674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7575" y="697096"/>
            <a:ext cx="1876425" cy="387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p:cNvSpPr txBox="1">
            <a:spLocks noGrp="1"/>
          </p:cNvSpPr>
          <p:nvPr/>
        </p:nvSpPr>
        <p:spPr>
          <a:xfrm>
            <a:off x="3124200" y="6356350"/>
            <a:ext cx="2895600" cy="365125"/>
          </a:xfrm>
          <a:prstGeom prst="rect">
            <a:avLst/>
          </a:prstGeom>
          <a:noFill/>
        </p:spPr>
        <p:txBody>
          <a:bodyPr anchor="ctr"/>
          <a:lstStyle/>
          <a:p>
            <a:pPr algn="ctr">
              <a:defRPr/>
            </a:pPr>
            <a:r>
              <a:rPr lang="en-US" sz="1200" dirty="0">
                <a:solidFill>
                  <a:schemeClr val="tx1">
                    <a:tint val="75000"/>
                  </a:schemeClr>
                </a:solidFill>
                <a:cs typeface="Arial" pitchFamily="34" charset="0"/>
              </a:rPr>
              <a:t>Telecom </a:t>
            </a:r>
            <a:r>
              <a:rPr lang="en-US" sz="1200" dirty="0" smtClean="0">
                <a:solidFill>
                  <a:schemeClr val="tx1">
                    <a:tint val="75000"/>
                  </a:schemeClr>
                </a:solidFill>
                <a:cs typeface="Arial" pitchFamily="34" charset="0"/>
              </a:rPr>
              <a:t>Italia</a:t>
            </a:r>
            <a:endParaRPr lang="en-US" sz="1200" dirty="0">
              <a:solidFill>
                <a:schemeClr val="tx1">
                  <a:tint val="75000"/>
                </a:schemeClr>
              </a:solidFill>
              <a:cs typeface="Arial" pitchFamily="34" charset="0"/>
            </a:endParaRPr>
          </a:p>
        </p:txBody>
      </p:sp>
      <p:sp>
        <p:nvSpPr>
          <p:cNvPr id="40965" name="Segnaposto numero diapositiva 2"/>
          <p:cNvSpPr txBox="1">
            <a:spLocks noGrp="1"/>
          </p:cNvSpPr>
          <p:nvPr/>
        </p:nvSpPr>
        <p:spPr bwMode="auto">
          <a:xfrm>
            <a:off x="7667625" y="6381750"/>
            <a:ext cx="1008063" cy="331788"/>
          </a:xfrm>
          <a:prstGeom prst="rect">
            <a:avLst/>
          </a:prstGeom>
          <a:noFill/>
          <a:ln w="9525">
            <a:noFill/>
            <a:miter lim="800000"/>
            <a:headEnd/>
            <a:tailEnd/>
          </a:ln>
        </p:spPr>
        <p:txBody>
          <a:bodyPr anchor="b"/>
          <a:lstStyle/>
          <a:p>
            <a:pPr algn="r"/>
            <a:fld id="{D1ED3A06-F9B4-4110-AC29-97A2CE4CC5A3}" type="slidenum">
              <a:rPr lang="en-US" sz="1000" b="0">
                <a:solidFill>
                  <a:srgbClr val="7E7E7E"/>
                </a:solidFill>
                <a:latin typeface="Franklin Gothic Demi" pitchFamily="34" charset="0"/>
              </a:rPr>
              <a:pPr algn="r"/>
              <a:t>3</a:t>
            </a:fld>
            <a:endParaRPr lang="en-US" sz="1000" b="0">
              <a:solidFill>
                <a:srgbClr val="7E7E7E"/>
              </a:solidFill>
              <a:latin typeface="Franklin Gothic Demi" pitchFamily="34" charset="0"/>
            </a:endParaRPr>
          </a:p>
        </p:txBody>
      </p:sp>
      <p:sp>
        <p:nvSpPr>
          <p:cNvPr id="7" name="Titolo 1"/>
          <p:cNvSpPr txBox="1">
            <a:spLocks/>
          </p:cNvSpPr>
          <p:nvPr/>
        </p:nvSpPr>
        <p:spPr>
          <a:xfrm>
            <a:off x="251520" y="952501"/>
            <a:ext cx="8568952" cy="5267324"/>
          </a:xfrm>
          <a:prstGeom prst="rect">
            <a:avLst/>
          </a:prstGeom>
        </p:spPr>
        <p:txBody>
          <a:bodyPr vert="horz" lIns="91440" tIns="45720" rIns="91440" bIns="45720" rtlCol="0" anchor="t" anchorCtr="0">
            <a:normAutofit fontScale="55000" lnSpcReduction="20000"/>
          </a:bodyPr>
          <a:lstStyle/>
          <a:p>
            <a:pPr marL="0" marR="0" lvl="0" indent="0" algn="just" defTabSz="914400" rtl="0" eaLnBrk="1" fontAlgn="auto" latinLnBrk="0" hangingPunct="1">
              <a:lnSpc>
                <a:spcPct val="100000"/>
              </a:lnSpc>
              <a:spcBef>
                <a:spcPct val="0"/>
              </a:spcBef>
              <a:spcAft>
                <a:spcPts val="0"/>
              </a:spcAft>
              <a:buClrTx/>
              <a:buSzTx/>
              <a:buFontTx/>
              <a:buNone/>
              <a:tabLst/>
              <a:defRPr/>
            </a:pPr>
            <a:endParaRPr lang="it-IT" sz="1400" b="1" dirty="0" smtClean="0">
              <a:latin typeface="Calibri" pitchFamily="34" charset="0"/>
              <a:ea typeface="+mj-ea"/>
              <a:cs typeface="+mj-cs"/>
            </a:endParaRPr>
          </a:p>
          <a:p>
            <a:pPr lvl="0" algn="just">
              <a:buClr>
                <a:srgbClr val="FF0000"/>
              </a:buClr>
              <a:buFont typeface="Wingdings" pitchFamily="2" charset="2"/>
              <a:buChar char="v"/>
            </a:pPr>
            <a:r>
              <a:rPr lang="it-IT" sz="2600" dirty="0" smtClean="0">
                <a:latin typeface="Calibri" pitchFamily="34" charset="0"/>
              </a:rPr>
              <a:t> </a:t>
            </a:r>
            <a:r>
              <a:rPr lang="en-US" sz="2600" dirty="0">
                <a:latin typeface="Calibri" pitchFamily="34" charset="0"/>
              </a:rPr>
              <a:t>[NWK-PL2IMS, UID 480038] Network Provided Location Information for </a:t>
            </a:r>
            <a:r>
              <a:rPr lang="en-US" sz="2600" dirty="0" smtClean="0">
                <a:latin typeface="Calibri" pitchFamily="34" charset="0"/>
              </a:rPr>
              <a:t>IMS</a:t>
            </a:r>
          </a:p>
          <a:p>
            <a:pPr lvl="0" algn="just">
              <a:buClr>
                <a:srgbClr val="FF0000"/>
              </a:buClr>
              <a:buFont typeface="Wingdings" pitchFamily="2" charset="2"/>
              <a:buChar char="v"/>
            </a:pPr>
            <a:endParaRPr lang="en-US" sz="1400" dirty="0">
              <a:latin typeface="Calibri" pitchFamily="34" charset="0"/>
            </a:endParaRPr>
          </a:p>
          <a:p>
            <a:pPr lvl="0" algn="just">
              <a:buClr>
                <a:srgbClr val="FF0000"/>
              </a:buClr>
            </a:pPr>
            <a:r>
              <a:rPr lang="en-US" sz="2200" dirty="0" smtClean="0">
                <a:latin typeface="Calibri" pitchFamily="34" charset="0"/>
              </a:rPr>
              <a:t>At </a:t>
            </a:r>
            <a:r>
              <a:rPr lang="it-IT" sz="2200" dirty="0" smtClean="0"/>
              <a:t>3GPPSA2#89 (Vancouver </a:t>
            </a:r>
            <a:r>
              <a:rPr lang="it-IT" sz="2200" dirty="0" err="1" smtClean="0"/>
              <a:t>Feb</a:t>
            </a:r>
            <a:r>
              <a:rPr lang="it-IT" sz="2200" dirty="0" smtClean="0"/>
              <a:t>. 2012) </a:t>
            </a:r>
            <a:r>
              <a:rPr lang="it-IT" sz="2200" dirty="0" smtClean="0">
                <a:sym typeface="Wingdings" pitchFamily="2" charset="2"/>
              </a:rPr>
              <a:t> </a:t>
            </a:r>
            <a:r>
              <a:rPr lang="it-IT" sz="2200" dirty="0"/>
              <a:t>CR in </a:t>
            </a:r>
            <a:r>
              <a:rPr lang="it-IT" sz="2200" dirty="0" smtClean="0"/>
              <a:t>S2-120968 </a:t>
            </a:r>
            <a:r>
              <a:rPr lang="it-IT" sz="2200" dirty="0" err="1" smtClean="0"/>
              <a:t>against</a:t>
            </a:r>
            <a:r>
              <a:rPr lang="it-IT" sz="2200" dirty="0" smtClean="0"/>
              <a:t> TS </a:t>
            </a:r>
            <a:r>
              <a:rPr lang="it-IT" sz="2200" dirty="0"/>
              <a:t>23.228 </a:t>
            </a:r>
            <a:r>
              <a:rPr lang="it-IT" sz="2200" dirty="0" smtClean="0"/>
              <a:t> </a:t>
            </a:r>
          </a:p>
          <a:p>
            <a:pPr lvl="0" algn="just">
              <a:buClr>
                <a:srgbClr val="FF0000"/>
              </a:buClr>
            </a:pPr>
            <a:endParaRPr lang="it-IT" dirty="0">
              <a:latin typeface="Calibri" pitchFamily="34" charset="0"/>
            </a:endParaRPr>
          </a:p>
          <a:p>
            <a:pPr lvl="0" algn="just">
              <a:buClr>
                <a:srgbClr val="FF0000"/>
              </a:buClr>
            </a:pPr>
            <a:endParaRPr lang="en-US" dirty="0" smtClean="0">
              <a:latin typeface="Calibri" pitchFamily="34" charset="0"/>
            </a:endParaRPr>
          </a:p>
          <a:p>
            <a:pPr lvl="0" algn="just">
              <a:buClr>
                <a:srgbClr val="FF0000"/>
              </a:buClr>
              <a:buFont typeface="Wingdings" pitchFamily="2" charset="2"/>
              <a:buChar char="v"/>
            </a:pPr>
            <a:endParaRPr lang="en-US" sz="1400" dirty="0">
              <a:latin typeface="Calibri" pitchFamily="34" charset="0"/>
            </a:endParaRPr>
          </a:p>
          <a:p>
            <a:r>
              <a:rPr lang="en-GB" sz="1700" dirty="0"/>
              <a:t>E.7	Retrieval of Network Provided Location Information in GPRS/EPS</a:t>
            </a:r>
            <a:endParaRPr lang="it-IT" sz="1700" dirty="0"/>
          </a:p>
          <a:p>
            <a:r>
              <a:rPr lang="en-US" sz="1700" dirty="0"/>
              <a:t>Information related to the location of the user provided by the access network may be required in IMS in order to comply with regulatory requirements (e.g. data retention, lawful interception) and/or in order to enable certain types of added value services based on the user’s location. </a:t>
            </a:r>
            <a:endParaRPr lang="it-IT" sz="1700" dirty="0"/>
          </a:p>
          <a:p>
            <a:r>
              <a:rPr lang="en-US" sz="1700" dirty="0"/>
              <a:t>Depending on usage scenario, the following mechanisms are defined and can be used to retrieve the user location and/or UE Time Zone and/or User CSG information from the access network when using GPRS and/or EPS to access IMS.</a:t>
            </a:r>
            <a:endParaRPr lang="it-IT" sz="1700" dirty="0"/>
          </a:p>
          <a:p>
            <a:r>
              <a:rPr lang="en-US" sz="1700" dirty="0">
                <a:solidFill>
                  <a:srgbClr val="FF0000"/>
                </a:solidFill>
              </a:rPr>
              <a:t>-	The P‑CSCF can retrieve </a:t>
            </a:r>
            <a:r>
              <a:rPr lang="en-GB" sz="1700" dirty="0">
                <a:solidFill>
                  <a:srgbClr val="FF0000"/>
                </a:solidFill>
              </a:rPr>
              <a:t>the user location and/or UE Time Zone and/or User CSG information </a:t>
            </a:r>
            <a:r>
              <a:rPr lang="en-US" sz="1700" dirty="0">
                <a:solidFill>
                  <a:srgbClr val="FF0000"/>
                </a:solidFill>
              </a:rPr>
              <a:t>using PCC mechanisms as specified in TS 23.203 [54] and in TS 29.214 [12]. Operator policy determines whether to provide the </a:t>
            </a:r>
            <a:r>
              <a:rPr lang="en-GB" sz="1700" dirty="0">
                <a:solidFill>
                  <a:srgbClr val="FF0000"/>
                </a:solidFill>
              </a:rPr>
              <a:t>the user location and/or UE Time Zone and/or User CSG information </a:t>
            </a:r>
            <a:r>
              <a:rPr lang="en-US" sz="1700" dirty="0">
                <a:solidFill>
                  <a:srgbClr val="FF0000"/>
                </a:solidFill>
              </a:rPr>
              <a:t>from the access network in the INVITE request or within a subsequent message of the dialog.</a:t>
            </a:r>
            <a:endParaRPr lang="it-IT" sz="1700" dirty="0">
              <a:solidFill>
                <a:srgbClr val="FF0000"/>
              </a:solidFill>
            </a:endParaRPr>
          </a:p>
          <a:p>
            <a:r>
              <a:rPr lang="en-US" sz="1700" dirty="0">
                <a:solidFill>
                  <a:srgbClr val="FF0000"/>
                </a:solidFill>
              </a:rPr>
              <a:t>-	When </a:t>
            </a:r>
            <a:r>
              <a:rPr lang="en-GB" sz="1700" dirty="0">
                <a:solidFill>
                  <a:srgbClr val="FF0000"/>
                </a:solidFill>
              </a:rPr>
              <a:t>the user location and/or UE Time Zone and/or User CSG information </a:t>
            </a:r>
            <a:r>
              <a:rPr lang="en-US" sz="1700" dirty="0">
                <a:solidFill>
                  <a:srgbClr val="FF0000"/>
                </a:solidFill>
              </a:rPr>
              <a:t>is required from the access network but not already available (e.g. when required in an INVITE request, when it is needed prior to session delivery, or when call is broken out to a MGCF), an IMS AS can trigger the retrieval of </a:t>
            </a:r>
            <a:r>
              <a:rPr lang="en-GB" sz="1700" dirty="0">
                <a:solidFill>
                  <a:srgbClr val="FF0000"/>
                </a:solidFill>
              </a:rPr>
              <a:t>the user location and/or UE Time Zone and/or User CSG information</a:t>
            </a:r>
            <a:r>
              <a:rPr lang="en-US" sz="1700" dirty="0">
                <a:solidFill>
                  <a:srgbClr val="FF0000"/>
                </a:solidFill>
              </a:rPr>
              <a:t> from the SGSN/MME via the HSS as specified in TS 29.328 [</a:t>
            </a:r>
            <a:r>
              <a:rPr lang="en-US" sz="1700" dirty="0" err="1">
                <a:solidFill>
                  <a:srgbClr val="FF0000"/>
                </a:solidFill>
              </a:rPr>
              <a:t>aa</a:t>
            </a:r>
            <a:r>
              <a:rPr lang="en-US" sz="1700" dirty="0">
                <a:solidFill>
                  <a:srgbClr val="FF0000"/>
                </a:solidFill>
              </a:rPr>
              <a:t>] and as described in Clause 4.2.4a. </a:t>
            </a:r>
            <a:endParaRPr lang="it-IT" sz="1700" dirty="0">
              <a:solidFill>
                <a:srgbClr val="FF0000"/>
              </a:solidFill>
            </a:endParaRPr>
          </a:p>
          <a:p>
            <a:r>
              <a:rPr lang="en-US" sz="1700" dirty="0"/>
              <a:t>Operator policies at P-CSCF and IMS AS need to be coordinated in order to ensure that the appropriate method to retrieve the user location and/or UE Time Zone and/or User CSG information is used for specific scenarios according to operator’s preferences. The IMS entity that retrieves the user location and/or UE Time Zone and/or User CSG information shall have the capability to further distribute the information to other IMS entities once it has been retrieved. User location and/or UE Time Zone and/or User CSG information provided in the signaling by the network shall be possible to distinguish from user location information provided by the UE. The transfer of the user location and/or UE Time Zone and/or User CSG information within IMS </a:t>
            </a:r>
            <a:r>
              <a:rPr lang="en-US" sz="1700" dirty="0" err="1"/>
              <a:t>signalling</a:t>
            </a:r>
            <a:r>
              <a:rPr lang="en-US" sz="1700" dirty="0"/>
              <a:t> shall not affect the transfer of any UE provided user location information. Information flows on how user location and/or UE Time Zone and/or User CSG information can be further distributed within IMS depending on the alternative mechanism used can be found in Annex R.</a:t>
            </a:r>
            <a:endParaRPr lang="it-IT" sz="1700" dirty="0"/>
          </a:p>
          <a:p>
            <a:r>
              <a:rPr lang="en-US" sz="1700" dirty="0"/>
              <a:t>The level of granularity of user </a:t>
            </a:r>
            <a:r>
              <a:rPr lang="en-GB" sz="1700" dirty="0"/>
              <a:t>location information </a:t>
            </a:r>
            <a:r>
              <a:rPr lang="en-US" sz="1700" dirty="0"/>
              <a:t>may be changed at network/trust boundaries. Thus, the level of user </a:t>
            </a:r>
            <a:r>
              <a:rPr lang="en-GB" sz="1700" dirty="0"/>
              <a:t>location information </a:t>
            </a:r>
            <a:r>
              <a:rPr lang="en-US" sz="1700" dirty="0"/>
              <a:t>granularity that can be retrieved by an IMS AS via the HSS-based procedures in roaming scenarios depends on inter-operator agreement, and needs to be aligned with policies in the P-CSCF.</a:t>
            </a:r>
            <a:endParaRPr lang="it-IT" sz="1700" dirty="0"/>
          </a:p>
          <a:p>
            <a:pPr lvl="0" algn="just">
              <a:buClr>
                <a:srgbClr val="FF0000"/>
              </a:buClr>
            </a:pPr>
            <a:endParaRPr lang="it-IT" sz="1400" dirty="0" smtClean="0">
              <a:latin typeface="Calibri" pitchFamily="34" charset="0"/>
            </a:endParaRPr>
          </a:p>
          <a:p>
            <a:pPr lvl="0" algn="just">
              <a:buClr>
                <a:srgbClr val="FF0000"/>
              </a:buClr>
            </a:pPr>
            <a:endParaRPr lang="it-IT" sz="2500" dirty="0" smtClean="0">
              <a:latin typeface="Calibri" pitchFamily="34" charset="0"/>
            </a:endParaRPr>
          </a:p>
          <a:p>
            <a:pPr lvl="0" algn="just">
              <a:buClr>
                <a:srgbClr val="FF0000"/>
              </a:buClr>
            </a:pPr>
            <a:r>
              <a:rPr lang="it-IT" sz="2500" dirty="0" smtClean="0">
                <a:latin typeface="Calibri" pitchFamily="34" charset="0"/>
              </a:rPr>
              <a:t>PCC: TS 23.203</a:t>
            </a:r>
          </a:p>
          <a:p>
            <a:pPr lvl="0" algn="just">
              <a:buClr>
                <a:srgbClr val="FF0000"/>
              </a:buClr>
            </a:pPr>
            <a:endParaRPr lang="it-IT" sz="2500" dirty="0" smtClean="0">
              <a:latin typeface="Calibri" pitchFamily="34" charset="0"/>
            </a:endParaRPr>
          </a:p>
          <a:p>
            <a:pPr lvl="0" algn="just">
              <a:buClr>
                <a:srgbClr val="FF0000"/>
              </a:buClr>
            </a:pPr>
            <a:endParaRPr lang="it-IT" sz="2500" dirty="0">
              <a:latin typeface="Calibri" pitchFamily="34" charset="0"/>
            </a:endParaRPr>
          </a:p>
          <a:p>
            <a:pPr lvl="0" algn="just">
              <a:buClr>
                <a:srgbClr val="FF0000"/>
              </a:buClr>
            </a:pPr>
            <a:endParaRPr lang="it-IT" sz="2500" dirty="0" smtClean="0">
              <a:latin typeface="Calibri" pitchFamily="34" charset="0"/>
            </a:endParaRPr>
          </a:p>
          <a:p>
            <a:pPr lvl="0" algn="just">
              <a:buClr>
                <a:srgbClr val="FF0000"/>
              </a:buClr>
            </a:pPr>
            <a:endParaRPr lang="it-IT" sz="2500" dirty="0" smtClean="0">
              <a:latin typeface="Calibri" pitchFamily="34" charset="0"/>
            </a:endParaRPr>
          </a:p>
          <a:p>
            <a:pPr lvl="0" algn="just">
              <a:buClr>
                <a:srgbClr val="FF0000"/>
              </a:buClr>
            </a:pPr>
            <a:r>
              <a:rPr lang="it-IT" sz="2500" dirty="0" err="1" smtClean="0">
                <a:latin typeface="Calibri" pitchFamily="34" charset="0"/>
              </a:rPr>
              <a:t>Procedures</a:t>
            </a:r>
            <a:r>
              <a:rPr lang="it-IT" sz="2500" dirty="0" smtClean="0">
                <a:latin typeface="Calibri" pitchFamily="34" charset="0"/>
              </a:rPr>
              <a:t>: TS 23.060</a:t>
            </a:r>
          </a:p>
          <a:p>
            <a:pPr lvl="2" algn="just">
              <a:buClr>
                <a:srgbClr val="FF0000"/>
              </a:buClr>
            </a:pPr>
            <a:endParaRPr lang="it-IT" sz="1400" b="1" i="1" dirty="0" smtClean="0">
              <a:latin typeface="Calibri" pitchFamily="34" charset="0"/>
            </a:endParaRPr>
          </a:p>
          <a:p>
            <a:pPr lvl="0" algn="just">
              <a:spcBef>
                <a:spcPct val="0"/>
              </a:spcBef>
              <a:buClr>
                <a:srgbClr val="FF0000"/>
              </a:buClr>
              <a:buFont typeface="Wingdings" pitchFamily="2" charset="2"/>
              <a:buChar char="v"/>
            </a:pPr>
            <a:endParaRPr kumimoji="0" lang="it-IT" sz="1400" b="1" i="0" u="none" strike="noStrike" kern="1200" cap="none" spc="0" normalizeH="0" baseline="0" noProof="0" dirty="0" smtClean="0">
              <a:ln>
                <a:noFill/>
              </a:ln>
              <a:solidFill>
                <a:schemeClr val="tx1"/>
              </a:solidFill>
              <a:effectLst/>
              <a:uLnTx/>
              <a:uFillTx/>
              <a:latin typeface="Calibri" pitchFamily="34" charset="0"/>
              <a:ea typeface="+mj-ea"/>
              <a:cs typeface="+mj-cs"/>
            </a:endParaRPr>
          </a:p>
          <a:p>
            <a:pPr lvl="0" algn="just">
              <a:spcBef>
                <a:spcPct val="0"/>
              </a:spcBef>
              <a:buClr>
                <a:srgbClr val="FF0000"/>
              </a:buClr>
              <a:buFont typeface="Wingdings" pitchFamily="2" charset="2"/>
              <a:buChar char="v"/>
            </a:pPr>
            <a:endParaRPr kumimoji="0" lang="it-IT" sz="1400" b="1" i="0" u="none" strike="noStrike" kern="1200" cap="none" spc="0" normalizeH="0" baseline="0" noProof="0" dirty="0" smtClean="0">
              <a:ln>
                <a:noFill/>
              </a:ln>
              <a:solidFill>
                <a:schemeClr val="tx1"/>
              </a:solidFill>
              <a:effectLst/>
              <a:uLnTx/>
              <a:uFillTx/>
              <a:latin typeface="Calibri" pitchFamily="34" charset="0"/>
              <a:ea typeface="+mj-ea"/>
              <a:cs typeface="+mj-cs"/>
            </a:endParaRPr>
          </a:p>
          <a:p>
            <a:pPr lvl="1">
              <a:spcBef>
                <a:spcPct val="0"/>
              </a:spcBef>
            </a:pPr>
            <a:r>
              <a:rPr lang="it-IT" sz="1400" b="1" dirty="0" smtClean="0">
                <a:latin typeface="Calibri" pitchFamily="34" charset="0"/>
                <a:ea typeface="+mj-ea"/>
                <a:cs typeface="+mj-cs"/>
              </a:rPr>
              <a:t>	</a:t>
            </a:r>
          </a:p>
          <a:p>
            <a:pPr lvl="1">
              <a:spcBef>
                <a:spcPct val="0"/>
              </a:spcBef>
            </a:pPr>
            <a:endParaRPr lang="it-IT" sz="1400" b="1" dirty="0">
              <a:latin typeface="Calibri" pitchFamily="34" charset="0"/>
              <a:ea typeface="+mj-ea"/>
              <a:cs typeface="+mj-cs"/>
            </a:endParaRPr>
          </a:p>
        </p:txBody>
      </p:sp>
      <p:sp>
        <p:nvSpPr>
          <p:cNvPr id="8" name="Segnaposto numero diapositiva 17"/>
          <p:cNvSpPr>
            <a:spLocks noGrp="1"/>
          </p:cNvSpPr>
          <p:nvPr>
            <p:ph type="sldNum" sz="quarter" idx="4294967295"/>
          </p:nvPr>
        </p:nvSpPr>
        <p:spPr>
          <a:xfrm>
            <a:off x="8388424" y="6356350"/>
            <a:ext cx="298376" cy="365125"/>
          </a:xfrm>
          <a:prstGeom prst="rect">
            <a:avLst/>
          </a:prstGeom>
        </p:spPr>
        <p:txBody>
          <a:bodyPr/>
          <a:lstStyle/>
          <a:p>
            <a:fld id="{836749F9-FE24-4D7D-BB51-9134505E44D1}" type="slidenum">
              <a:rPr lang="it-IT" smtClean="0">
                <a:latin typeface="Calibri" pitchFamily="34" charset="0"/>
              </a:rPr>
              <a:pPr/>
              <a:t>3</a:t>
            </a:fld>
            <a:endParaRPr lang="it-IT" dirty="0">
              <a:latin typeface="Calibri" pitchFamily="34" charset="0"/>
            </a:endParaRPr>
          </a:p>
        </p:txBody>
      </p:sp>
      <p:sp>
        <p:nvSpPr>
          <p:cNvPr id="13" name="Titolo 1"/>
          <p:cNvSpPr txBox="1">
            <a:spLocks/>
          </p:cNvSpPr>
          <p:nvPr/>
        </p:nvSpPr>
        <p:spPr>
          <a:xfrm>
            <a:off x="962025" y="160412"/>
            <a:ext cx="5894648" cy="792088"/>
          </a:xfrm>
          <a:prstGeom prst="rect">
            <a:avLst/>
          </a:prstGeom>
        </p:spPr>
        <p:txBody>
          <a:bodyPr>
            <a:normAutofit fontScale="92500"/>
          </a:bodyPr>
          <a:lstStyle/>
          <a:p>
            <a:pPr lvl="0" eaLnBrk="0" hangingPunct="0">
              <a:defRPr/>
            </a:pPr>
            <a:r>
              <a:rPr kumimoji="0" lang="it-IT" sz="3300" b="1" i="0" u="none" strike="noStrike" kern="0" cap="none" spc="0" normalizeH="0" baseline="0" noProof="0" dirty="0" smtClean="0">
                <a:ln>
                  <a:noFill/>
                </a:ln>
                <a:solidFill>
                  <a:schemeClr val="accent4"/>
                </a:solidFill>
                <a:effectLst/>
                <a:uLnTx/>
                <a:uFillTx/>
                <a:latin typeface="Calibri" pitchFamily="34" charset="0"/>
                <a:ea typeface="+mj-ea"/>
                <a:cs typeface="+mj-cs"/>
              </a:rPr>
              <a:t>3GPP SA2 Work </a:t>
            </a:r>
            <a:r>
              <a:rPr kumimoji="0" lang="it-IT" sz="3300" b="1" i="0" u="none" strike="noStrike" kern="0" cap="none" spc="0" normalizeH="0" baseline="0" noProof="0" dirty="0" err="1" smtClean="0">
                <a:ln>
                  <a:noFill/>
                </a:ln>
                <a:solidFill>
                  <a:schemeClr val="accent4"/>
                </a:solidFill>
                <a:effectLst/>
                <a:uLnTx/>
                <a:uFillTx/>
                <a:latin typeface="Calibri" pitchFamily="34" charset="0"/>
                <a:ea typeface="+mj-ea"/>
                <a:cs typeface="+mj-cs"/>
              </a:rPr>
              <a:t>Items</a:t>
            </a:r>
            <a:r>
              <a:rPr lang="it-IT" sz="3300" kern="0" dirty="0">
                <a:solidFill>
                  <a:schemeClr val="accent4"/>
                </a:solidFill>
                <a:latin typeface="Calibri" pitchFamily="34" charset="0"/>
                <a:ea typeface="+mj-ea"/>
                <a:cs typeface="+mj-cs"/>
              </a:rPr>
              <a:t> </a:t>
            </a:r>
            <a:r>
              <a:rPr lang="it-IT" sz="3300" kern="0" dirty="0" smtClean="0">
                <a:solidFill>
                  <a:schemeClr val="accent4"/>
                </a:solidFill>
                <a:latin typeface="Calibri" pitchFamily="34" charset="0"/>
                <a:ea typeface="+mj-ea"/>
                <a:cs typeface="+mj-cs"/>
              </a:rPr>
              <a:t>Analysis </a:t>
            </a:r>
            <a:r>
              <a:rPr lang="it-IT" sz="2100" kern="0" dirty="0" smtClean="0">
                <a:solidFill>
                  <a:schemeClr val="accent4"/>
                </a:solidFill>
                <a:latin typeface="Calibri" pitchFamily="34" charset="0"/>
                <a:ea typeface="+mj-ea"/>
                <a:cs typeface="+mj-cs"/>
              </a:rPr>
              <a:t>(II/III)</a:t>
            </a:r>
            <a:endParaRPr kumimoji="0" lang="it-IT" sz="2100" b="1" i="0" u="none" strike="noStrike" kern="0" cap="none" spc="0" normalizeH="0" baseline="0" noProof="0" dirty="0">
              <a:ln>
                <a:noFill/>
              </a:ln>
              <a:solidFill>
                <a:schemeClr val="accent4"/>
              </a:solidFill>
              <a:effectLst/>
              <a:uLnTx/>
              <a:uFillTx/>
              <a:latin typeface="Calibri" pitchFamily="34" charset="0"/>
              <a:ea typeface="+mj-ea"/>
              <a:cs typeface="+mj-cs"/>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23056"/>
            <a:ext cx="1208088" cy="674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7575" y="697096"/>
            <a:ext cx="1876425" cy="387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9" name="Oggetto 8"/>
          <p:cNvGraphicFramePr>
            <a:graphicFrameLocks noChangeAspect="1"/>
          </p:cNvGraphicFramePr>
          <p:nvPr>
            <p:extLst>
              <p:ext uri="{D42A27DB-BD31-4B8C-83A1-F6EECF244321}">
                <p14:modId xmlns:p14="http://schemas.microsoft.com/office/powerpoint/2010/main" val="1276424312"/>
              </p:ext>
            </p:extLst>
          </p:nvPr>
        </p:nvGraphicFramePr>
        <p:xfrm>
          <a:off x="5406231" y="1304925"/>
          <a:ext cx="3722687" cy="685800"/>
        </p:xfrm>
        <a:graphic>
          <a:graphicData uri="http://schemas.openxmlformats.org/presentationml/2006/ole">
            <mc:AlternateContent xmlns:mc="http://schemas.openxmlformats.org/markup-compatibility/2006">
              <mc:Choice xmlns:v="urn:schemas-microsoft-com:vml" Requires="v">
                <p:oleObj spid="_x0000_s2105" name="Packager Shell Object" showAsIcon="1" r:id="rId5" imgW="3722040" imgH="685800" progId="Package">
                  <p:embed/>
                </p:oleObj>
              </mc:Choice>
              <mc:Fallback>
                <p:oleObj name="Packager Shell Object" showAsIcon="1" r:id="rId5" imgW="3722040" imgH="685800" progId="Package">
                  <p:embed/>
                  <p:pic>
                    <p:nvPicPr>
                      <p:cNvPr id="0" name=""/>
                      <p:cNvPicPr/>
                      <p:nvPr/>
                    </p:nvPicPr>
                    <p:blipFill>
                      <a:blip r:embed="rId6"/>
                      <a:stretch>
                        <a:fillRect/>
                      </a:stretch>
                    </p:blipFill>
                    <p:spPr>
                      <a:xfrm>
                        <a:off x="5406231" y="1304925"/>
                        <a:ext cx="3722687" cy="685800"/>
                      </a:xfrm>
                      <a:prstGeom prst="rect">
                        <a:avLst/>
                      </a:prstGeom>
                    </p:spPr>
                  </p:pic>
                </p:oleObj>
              </mc:Fallback>
            </mc:AlternateContent>
          </a:graphicData>
        </a:graphic>
      </p:graphicFrame>
      <p:graphicFrame>
        <p:nvGraphicFramePr>
          <p:cNvPr id="10" name="Oggetto 9"/>
          <p:cNvGraphicFramePr>
            <a:graphicFrameLocks noChangeAspect="1"/>
          </p:cNvGraphicFramePr>
          <p:nvPr>
            <p:extLst>
              <p:ext uri="{D42A27DB-BD31-4B8C-83A1-F6EECF244321}">
                <p14:modId xmlns:p14="http://schemas.microsoft.com/office/powerpoint/2010/main" val="2935912721"/>
              </p:ext>
            </p:extLst>
          </p:nvPr>
        </p:nvGraphicFramePr>
        <p:xfrm>
          <a:off x="1593850" y="4600575"/>
          <a:ext cx="3060700" cy="685800"/>
        </p:xfrm>
        <a:graphic>
          <a:graphicData uri="http://schemas.openxmlformats.org/presentationml/2006/ole">
            <mc:AlternateContent xmlns:mc="http://schemas.openxmlformats.org/markup-compatibility/2006">
              <mc:Choice xmlns:v="urn:schemas-microsoft-com:vml" Requires="v">
                <p:oleObj spid="_x0000_s2106" name="Packager Shell Object" showAsIcon="1" r:id="rId7" imgW="3061440" imgH="685800" progId="Package">
                  <p:embed/>
                </p:oleObj>
              </mc:Choice>
              <mc:Fallback>
                <p:oleObj name="Packager Shell Object" showAsIcon="1" r:id="rId7" imgW="3061440" imgH="685800" progId="Package">
                  <p:embed/>
                  <p:pic>
                    <p:nvPicPr>
                      <p:cNvPr id="0" name=""/>
                      <p:cNvPicPr/>
                      <p:nvPr/>
                    </p:nvPicPr>
                    <p:blipFill>
                      <a:blip r:embed="rId8"/>
                      <a:stretch>
                        <a:fillRect/>
                      </a:stretch>
                    </p:blipFill>
                    <p:spPr>
                      <a:xfrm>
                        <a:off x="1593850" y="4600575"/>
                        <a:ext cx="3060700" cy="685800"/>
                      </a:xfrm>
                      <a:prstGeom prst="rect">
                        <a:avLst/>
                      </a:prstGeom>
                    </p:spPr>
                  </p:pic>
                </p:oleObj>
              </mc:Fallback>
            </mc:AlternateContent>
          </a:graphicData>
        </a:graphic>
      </p:graphicFrame>
      <p:graphicFrame>
        <p:nvGraphicFramePr>
          <p:cNvPr id="11" name="Oggetto 10"/>
          <p:cNvGraphicFramePr>
            <a:graphicFrameLocks noChangeAspect="1"/>
          </p:cNvGraphicFramePr>
          <p:nvPr>
            <p:extLst>
              <p:ext uri="{D42A27DB-BD31-4B8C-83A1-F6EECF244321}">
                <p14:modId xmlns:p14="http://schemas.microsoft.com/office/powerpoint/2010/main" val="3646088096"/>
              </p:ext>
            </p:extLst>
          </p:nvPr>
        </p:nvGraphicFramePr>
        <p:xfrm>
          <a:off x="2552700" y="5419725"/>
          <a:ext cx="1143000" cy="685800"/>
        </p:xfrm>
        <a:graphic>
          <a:graphicData uri="http://schemas.openxmlformats.org/presentationml/2006/ole">
            <mc:AlternateContent xmlns:mc="http://schemas.openxmlformats.org/markup-compatibility/2006">
              <mc:Choice xmlns:v="urn:schemas-microsoft-com:vml" Requires="v">
                <p:oleObj spid="_x0000_s2107" name="Packager Shell Object" showAsIcon="1" r:id="rId9" imgW="1143360" imgH="685800" progId="Package">
                  <p:embed/>
                </p:oleObj>
              </mc:Choice>
              <mc:Fallback>
                <p:oleObj name="Packager Shell Object" showAsIcon="1" r:id="rId9" imgW="1143360" imgH="685800" progId="Package">
                  <p:embed/>
                  <p:pic>
                    <p:nvPicPr>
                      <p:cNvPr id="0" name=""/>
                      <p:cNvPicPr/>
                      <p:nvPr/>
                    </p:nvPicPr>
                    <p:blipFill>
                      <a:blip r:embed="rId10"/>
                      <a:stretch>
                        <a:fillRect/>
                      </a:stretch>
                    </p:blipFill>
                    <p:spPr>
                      <a:xfrm>
                        <a:off x="2552700" y="5419725"/>
                        <a:ext cx="1143000" cy="685800"/>
                      </a:xfrm>
                      <a:prstGeom prst="rect">
                        <a:avLst/>
                      </a:prstGeom>
                    </p:spPr>
                  </p:pic>
                </p:oleObj>
              </mc:Fallback>
            </mc:AlternateContent>
          </a:graphicData>
        </a:graphic>
      </p:graphicFrame>
    </p:spTree>
    <p:extLst>
      <p:ext uri="{BB962C8B-B14F-4D97-AF65-F5344CB8AC3E}">
        <p14:creationId xmlns:p14="http://schemas.microsoft.com/office/powerpoint/2010/main" val="4485277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p:cNvSpPr txBox="1">
            <a:spLocks noGrp="1"/>
          </p:cNvSpPr>
          <p:nvPr/>
        </p:nvSpPr>
        <p:spPr>
          <a:xfrm>
            <a:off x="3124200" y="6356350"/>
            <a:ext cx="2895600" cy="365125"/>
          </a:xfrm>
          <a:prstGeom prst="rect">
            <a:avLst/>
          </a:prstGeom>
          <a:noFill/>
        </p:spPr>
        <p:txBody>
          <a:bodyPr anchor="ctr"/>
          <a:lstStyle/>
          <a:p>
            <a:pPr algn="ctr">
              <a:defRPr/>
            </a:pPr>
            <a:r>
              <a:rPr lang="en-US" sz="1200" dirty="0">
                <a:solidFill>
                  <a:srgbClr val="000000">
                    <a:tint val="75000"/>
                  </a:srgbClr>
                </a:solidFill>
                <a:cs typeface="Arial" pitchFamily="34" charset="0"/>
              </a:rPr>
              <a:t>Telecom </a:t>
            </a:r>
            <a:r>
              <a:rPr lang="en-US" sz="1200" dirty="0" smtClean="0">
                <a:solidFill>
                  <a:srgbClr val="000000">
                    <a:tint val="75000"/>
                  </a:srgbClr>
                </a:solidFill>
                <a:cs typeface="Arial" pitchFamily="34" charset="0"/>
              </a:rPr>
              <a:t>Italia</a:t>
            </a:r>
            <a:endParaRPr lang="en-US" sz="1200" dirty="0">
              <a:solidFill>
                <a:srgbClr val="000000">
                  <a:tint val="75000"/>
                </a:srgbClr>
              </a:solidFill>
              <a:cs typeface="Arial" pitchFamily="34" charset="0"/>
            </a:endParaRPr>
          </a:p>
        </p:txBody>
      </p:sp>
      <p:sp>
        <p:nvSpPr>
          <p:cNvPr id="40965" name="Segnaposto numero diapositiva 2"/>
          <p:cNvSpPr txBox="1">
            <a:spLocks noGrp="1"/>
          </p:cNvSpPr>
          <p:nvPr/>
        </p:nvSpPr>
        <p:spPr bwMode="auto">
          <a:xfrm>
            <a:off x="7667625" y="6381750"/>
            <a:ext cx="1008063" cy="331788"/>
          </a:xfrm>
          <a:prstGeom prst="rect">
            <a:avLst/>
          </a:prstGeom>
          <a:noFill/>
          <a:ln w="9525">
            <a:noFill/>
            <a:miter lim="800000"/>
            <a:headEnd/>
            <a:tailEnd/>
          </a:ln>
        </p:spPr>
        <p:txBody>
          <a:bodyPr anchor="b"/>
          <a:lstStyle/>
          <a:p>
            <a:pPr algn="r"/>
            <a:fld id="{D1ED3A06-F9B4-4110-AC29-97A2CE4CC5A3}" type="slidenum">
              <a:rPr lang="en-US" sz="1000" b="0">
                <a:solidFill>
                  <a:srgbClr val="7E7E7E"/>
                </a:solidFill>
                <a:latin typeface="Franklin Gothic Demi" pitchFamily="34" charset="0"/>
              </a:rPr>
              <a:pPr algn="r"/>
              <a:t>4</a:t>
            </a:fld>
            <a:endParaRPr lang="en-US" sz="1000" b="0">
              <a:solidFill>
                <a:srgbClr val="7E7E7E"/>
              </a:solidFill>
              <a:latin typeface="Franklin Gothic Demi" pitchFamily="34" charset="0"/>
            </a:endParaRPr>
          </a:p>
        </p:txBody>
      </p:sp>
      <p:sp>
        <p:nvSpPr>
          <p:cNvPr id="7" name="Titolo 1"/>
          <p:cNvSpPr txBox="1">
            <a:spLocks/>
          </p:cNvSpPr>
          <p:nvPr/>
        </p:nvSpPr>
        <p:spPr>
          <a:xfrm>
            <a:off x="251520" y="952501"/>
            <a:ext cx="8568952" cy="5267324"/>
          </a:xfrm>
          <a:prstGeom prst="rect">
            <a:avLst/>
          </a:prstGeom>
        </p:spPr>
        <p:txBody>
          <a:bodyPr vert="horz" lIns="91440" tIns="45720" rIns="91440" bIns="45720" rtlCol="0" anchor="t" anchorCtr="0">
            <a:normAutofit/>
          </a:bodyPr>
          <a:lstStyle/>
          <a:p>
            <a:pPr algn="just" fontAlgn="auto">
              <a:spcAft>
                <a:spcPts val="0"/>
              </a:spcAft>
              <a:defRPr/>
            </a:pPr>
            <a:endParaRPr lang="it-IT" sz="1400" dirty="0" smtClean="0">
              <a:solidFill>
                <a:srgbClr val="000000"/>
              </a:solidFill>
              <a:latin typeface="Calibri" pitchFamily="34" charset="0"/>
              <a:ea typeface="+mj-ea"/>
              <a:cs typeface="Arial"/>
            </a:endParaRPr>
          </a:p>
          <a:p>
            <a:pPr algn="just">
              <a:buClr>
                <a:srgbClr val="FF0000"/>
              </a:buClr>
              <a:buFont typeface="Wingdings" pitchFamily="2" charset="2"/>
              <a:buChar char="v"/>
            </a:pPr>
            <a:r>
              <a:rPr lang="it-IT" sz="1600" dirty="0" smtClean="0">
                <a:solidFill>
                  <a:srgbClr val="000000"/>
                </a:solidFill>
                <a:latin typeface="Calibri" pitchFamily="34" charset="0"/>
              </a:rPr>
              <a:t> </a:t>
            </a:r>
            <a:r>
              <a:rPr lang="en-US" sz="1600" dirty="0">
                <a:solidFill>
                  <a:srgbClr val="000000"/>
                </a:solidFill>
                <a:latin typeface="Calibri" pitchFamily="34" charset="0"/>
              </a:rPr>
              <a:t>[NWK-PL2IMS, UID 480038] Network Provided Location Information for </a:t>
            </a:r>
            <a:r>
              <a:rPr lang="en-US" sz="1600" dirty="0" smtClean="0">
                <a:solidFill>
                  <a:srgbClr val="000000"/>
                </a:solidFill>
                <a:latin typeface="Calibri" pitchFamily="34" charset="0"/>
              </a:rPr>
              <a:t>IMS</a:t>
            </a:r>
          </a:p>
          <a:p>
            <a:pPr algn="just">
              <a:buClr>
                <a:srgbClr val="FF0000"/>
              </a:buClr>
            </a:pPr>
            <a:endParaRPr lang="en-US" sz="800" dirty="0" smtClean="0">
              <a:solidFill>
                <a:srgbClr val="000000"/>
              </a:solidFill>
              <a:latin typeface="Calibri" pitchFamily="34" charset="0"/>
            </a:endParaRPr>
          </a:p>
          <a:p>
            <a:pPr algn="just">
              <a:buClr>
                <a:srgbClr val="FF0000"/>
              </a:buClr>
            </a:pPr>
            <a:r>
              <a:rPr lang="it-IT" sz="1400" dirty="0" smtClean="0">
                <a:solidFill>
                  <a:srgbClr val="000000"/>
                </a:solidFill>
              </a:rPr>
              <a:t>3GPPSA2#90 Bratislava (April 2012):</a:t>
            </a:r>
            <a:endParaRPr lang="it-IT" sz="1400" dirty="0">
              <a:solidFill>
                <a:srgbClr val="000000"/>
              </a:solidFill>
            </a:endParaRPr>
          </a:p>
          <a:p>
            <a:pPr algn="just">
              <a:buClr>
                <a:srgbClr val="FF0000"/>
              </a:buClr>
            </a:pPr>
            <a:endParaRPr lang="it-IT" sz="1400" dirty="0" smtClean="0">
              <a:solidFill>
                <a:srgbClr val="000000"/>
              </a:solidFill>
              <a:latin typeface="Calibri" pitchFamily="34" charset="0"/>
            </a:endParaRPr>
          </a:p>
          <a:p>
            <a:pPr lvl="2" algn="just">
              <a:buClr>
                <a:srgbClr val="FF0000"/>
              </a:buClr>
            </a:pPr>
            <a:endParaRPr lang="it-IT" sz="1400" i="1" dirty="0" smtClean="0">
              <a:solidFill>
                <a:srgbClr val="000000"/>
              </a:solidFill>
              <a:latin typeface="Calibri" pitchFamily="34" charset="0"/>
            </a:endParaRPr>
          </a:p>
          <a:p>
            <a:pPr algn="just">
              <a:buClr>
                <a:srgbClr val="FF0000"/>
              </a:buClr>
              <a:buFont typeface="Wingdings" pitchFamily="2" charset="2"/>
              <a:buChar char="v"/>
            </a:pPr>
            <a:endParaRPr lang="it-IT" sz="1400" dirty="0" smtClean="0">
              <a:solidFill>
                <a:srgbClr val="000000"/>
              </a:solidFill>
              <a:latin typeface="Calibri" pitchFamily="34" charset="0"/>
              <a:ea typeface="+mj-ea"/>
              <a:cs typeface="Arial"/>
            </a:endParaRPr>
          </a:p>
          <a:p>
            <a:pPr algn="just">
              <a:buClr>
                <a:srgbClr val="FF0000"/>
              </a:buClr>
              <a:buFont typeface="Wingdings" pitchFamily="2" charset="2"/>
              <a:buChar char="v"/>
            </a:pPr>
            <a:endParaRPr lang="it-IT" sz="1400" dirty="0" smtClean="0">
              <a:solidFill>
                <a:srgbClr val="000000"/>
              </a:solidFill>
              <a:latin typeface="Calibri" pitchFamily="34" charset="0"/>
              <a:ea typeface="+mj-ea"/>
              <a:cs typeface="Arial"/>
            </a:endParaRPr>
          </a:p>
          <a:p>
            <a:pPr lvl="1"/>
            <a:r>
              <a:rPr lang="it-IT" sz="1400" dirty="0" smtClean="0">
                <a:solidFill>
                  <a:srgbClr val="000000"/>
                </a:solidFill>
                <a:latin typeface="Calibri" pitchFamily="34" charset="0"/>
                <a:ea typeface="+mj-ea"/>
                <a:cs typeface="Arial"/>
              </a:rPr>
              <a:t>	</a:t>
            </a:r>
          </a:p>
          <a:p>
            <a:pPr lvl="1"/>
            <a:endParaRPr lang="it-IT" sz="1400" dirty="0">
              <a:solidFill>
                <a:srgbClr val="000000"/>
              </a:solidFill>
              <a:latin typeface="Calibri" pitchFamily="34" charset="0"/>
              <a:ea typeface="+mj-ea"/>
              <a:cs typeface="Arial"/>
            </a:endParaRPr>
          </a:p>
        </p:txBody>
      </p:sp>
      <p:sp>
        <p:nvSpPr>
          <p:cNvPr id="8" name="Segnaposto numero diapositiva 17"/>
          <p:cNvSpPr>
            <a:spLocks noGrp="1"/>
          </p:cNvSpPr>
          <p:nvPr>
            <p:ph type="sldNum" sz="quarter" idx="4294967295"/>
          </p:nvPr>
        </p:nvSpPr>
        <p:spPr>
          <a:xfrm>
            <a:off x="8388424" y="6356350"/>
            <a:ext cx="298376" cy="365125"/>
          </a:xfrm>
          <a:prstGeom prst="rect">
            <a:avLst/>
          </a:prstGeom>
        </p:spPr>
        <p:txBody>
          <a:bodyPr/>
          <a:lstStyle/>
          <a:p>
            <a:fld id="{836749F9-FE24-4D7D-BB51-9134505E44D1}" type="slidenum">
              <a:rPr lang="it-IT" smtClean="0">
                <a:latin typeface="Calibri" pitchFamily="34" charset="0"/>
              </a:rPr>
              <a:pPr/>
              <a:t>4</a:t>
            </a:fld>
            <a:endParaRPr lang="it-IT" dirty="0">
              <a:latin typeface="Calibri" pitchFamily="34" charset="0"/>
            </a:endParaRPr>
          </a:p>
        </p:txBody>
      </p:sp>
      <p:sp>
        <p:nvSpPr>
          <p:cNvPr id="13" name="Titolo 1"/>
          <p:cNvSpPr txBox="1">
            <a:spLocks/>
          </p:cNvSpPr>
          <p:nvPr/>
        </p:nvSpPr>
        <p:spPr>
          <a:xfrm>
            <a:off x="962025" y="160412"/>
            <a:ext cx="6057900" cy="792088"/>
          </a:xfrm>
          <a:prstGeom prst="rect">
            <a:avLst/>
          </a:prstGeom>
        </p:spPr>
        <p:txBody>
          <a:bodyPr>
            <a:normAutofit fontScale="92500"/>
          </a:bodyPr>
          <a:lstStyle/>
          <a:p>
            <a:pPr eaLnBrk="0" hangingPunct="0">
              <a:defRPr/>
            </a:pPr>
            <a:r>
              <a:rPr lang="it-IT" sz="3300" kern="0" dirty="0" smtClean="0">
                <a:solidFill>
                  <a:srgbClr val="000000"/>
                </a:solidFill>
                <a:latin typeface="Calibri" pitchFamily="34" charset="0"/>
                <a:ea typeface="+mj-ea"/>
                <a:cs typeface="Arial"/>
              </a:rPr>
              <a:t>3GPP SA2 Work </a:t>
            </a:r>
            <a:r>
              <a:rPr lang="it-IT" sz="3300" kern="0" dirty="0" err="1" smtClean="0">
                <a:solidFill>
                  <a:srgbClr val="000000"/>
                </a:solidFill>
                <a:latin typeface="Calibri" pitchFamily="34" charset="0"/>
                <a:ea typeface="+mj-ea"/>
                <a:cs typeface="Arial"/>
              </a:rPr>
              <a:t>Items</a:t>
            </a:r>
            <a:r>
              <a:rPr lang="it-IT" sz="3300" kern="0" dirty="0">
                <a:solidFill>
                  <a:srgbClr val="000000"/>
                </a:solidFill>
                <a:latin typeface="Calibri" pitchFamily="34" charset="0"/>
                <a:ea typeface="+mj-ea"/>
                <a:cs typeface="Arial"/>
              </a:rPr>
              <a:t> </a:t>
            </a:r>
            <a:r>
              <a:rPr lang="it-IT" sz="3300" kern="0" dirty="0" smtClean="0">
                <a:solidFill>
                  <a:srgbClr val="000000"/>
                </a:solidFill>
                <a:latin typeface="Calibri" pitchFamily="34" charset="0"/>
                <a:ea typeface="+mj-ea"/>
                <a:cs typeface="Arial"/>
              </a:rPr>
              <a:t>Analysis </a:t>
            </a:r>
            <a:r>
              <a:rPr lang="it-IT" sz="2100" kern="0" dirty="0" smtClean="0">
                <a:solidFill>
                  <a:srgbClr val="000000"/>
                </a:solidFill>
                <a:latin typeface="Calibri" pitchFamily="34" charset="0"/>
                <a:ea typeface="+mj-ea"/>
                <a:cs typeface="Arial"/>
              </a:rPr>
              <a:t>(III/III)</a:t>
            </a:r>
            <a:endParaRPr lang="it-IT" sz="2100" kern="0" dirty="0">
              <a:solidFill>
                <a:srgbClr val="000000"/>
              </a:solidFill>
              <a:latin typeface="Calibri" pitchFamily="34" charset="0"/>
              <a:ea typeface="+mj-ea"/>
              <a:cs typeface="Arial"/>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23056"/>
            <a:ext cx="1208088" cy="674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7575" y="697096"/>
            <a:ext cx="1876425" cy="387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ella 3"/>
          <p:cNvGraphicFramePr>
            <a:graphicFrameLocks noGrp="1"/>
          </p:cNvGraphicFramePr>
          <p:nvPr>
            <p:extLst>
              <p:ext uri="{D42A27DB-BD31-4B8C-83A1-F6EECF244321}">
                <p14:modId xmlns:p14="http://schemas.microsoft.com/office/powerpoint/2010/main" val="3326749868"/>
              </p:ext>
            </p:extLst>
          </p:nvPr>
        </p:nvGraphicFramePr>
        <p:xfrm>
          <a:off x="457200" y="1900269"/>
          <a:ext cx="8229599" cy="4456080"/>
        </p:xfrm>
        <a:graphic>
          <a:graphicData uri="http://schemas.openxmlformats.org/drawingml/2006/table">
            <a:tbl>
              <a:tblPr firstRow="1" firstCol="1" bandRow="1"/>
              <a:tblGrid>
                <a:gridCol w="383192"/>
                <a:gridCol w="642409"/>
                <a:gridCol w="560136"/>
                <a:gridCol w="2130094"/>
                <a:gridCol w="1318629"/>
                <a:gridCol w="507165"/>
                <a:gridCol w="507165"/>
                <a:gridCol w="1115763"/>
                <a:gridCol w="1065046"/>
              </a:tblGrid>
              <a:tr h="318292">
                <a:tc>
                  <a:txBody>
                    <a:bodyPr/>
                    <a:lstStyle/>
                    <a:p>
                      <a:pPr fontAlgn="base" hangingPunct="0">
                        <a:lnSpc>
                          <a:spcPct val="115000"/>
                        </a:lnSpc>
                        <a:spcAft>
                          <a:spcPts val="0"/>
                        </a:spcAft>
                      </a:pPr>
                      <a:r>
                        <a:rPr lang="en-US" sz="800" b="1" dirty="0">
                          <a:solidFill>
                            <a:srgbClr val="000000"/>
                          </a:solidFill>
                          <a:effectLst/>
                          <a:latin typeface="Arial"/>
                          <a:ea typeface="Times New Roman"/>
                          <a:cs typeface="Calibri"/>
                        </a:rPr>
                        <a:t>7.4.3</a:t>
                      </a:r>
                      <a:endParaRPr lang="it-IT" sz="1000" dirty="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fontAlgn="base" hangingPunct="0">
                        <a:lnSpc>
                          <a:spcPct val="115000"/>
                        </a:lnSpc>
                        <a:spcAft>
                          <a:spcPts val="0"/>
                        </a:spcAft>
                      </a:pPr>
                      <a:r>
                        <a:rPr lang="en-US" sz="800" b="1">
                          <a:solidFill>
                            <a:srgbClr val="000000"/>
                          </a:solidFill>
                          <a:effectLst/>
                          <a:latin typeface="Arial"/>
                          <a:ea typeface="Times New Roman"/>
                          <a:cs typeface="Calibri"/>
                        </a:rPr>
                        <a:t>Network Provided Location Information for IMS (NetLoc)</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318292">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7.4.3</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u="sng">
                          <a:solidFill>
                            <a:srgbClr val="000000"/>
                          </a:solidFill>
                          <a:effectLst/>
                          <a:latin typeface="Arial"/>
                          <a:ea typeface="Times New Roman"/>
                          <a:cs typeface="Times New Roman"/>
                          <a:hlinkClick r:id="rId4" action="ppaction://hlinkfile"/>
                        </a:rPr>
                        <a:t>S2-121759</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CR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23.401 CR2351: Correction of Location Info</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Huawei, Hisilicon</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Rel-11</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NWK-PL2IMS</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correct</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APPROVED</a:t>
                      </a:r>
                      <a:endParaRPr lang="it-IT" sz="1000">
                        <a:effectLst/>
                        <a:latin typeface="Calibri"/>
                        <a:ea typeface="Times New Roman"/>
                      </a:endParaRPr>
                    </a:p>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r>
              <a:tr h="477437">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7.4.3</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u="sng">
                          <a:solidFill>
                            <a:srgbClr val="000000"/>
                          </a:solidFill>
                          <a:effectLst/>
                          <a:latin typeface="Arial"/>
                          <a:ea typeface="Times New Roman"/>
                          <a:cs typeface="Times New Roman"/>
                          <a:hlinkClick r:id="rId5" action="ppaction://hlinkfile"/>
                        </a:rPr>
                        <a:t>S2-121757</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CR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23.060 CR1640: Correction of Procedures for Netloc Location Retrieval by Modification Procedure</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Huawei, Hisilicon</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Rel-11</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NWK-PL2IMS</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APPROVED</a:t>
                      </a:r>
                      <a:endParaRPr lang="it-IT" sz="1000">
                        <a:effectLst/>
                        <a:latin typeface="Calibri"/>
                        <a:ea typeface="Times New Roman"/>
                      </a:endParaRPr>
                    </a:p>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r>
              <a:tr h="477437">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7.4.3</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u="sng">
                          <a:solidFill>
                            <a:srgbClr val="000000"/>
                          </a:solidFill>
                          <a:effectLst/>
                          <a:latin typeface="Arial"/>
                          <a:ea typeface="Times New Roman"/>
                          <a:cs typeface="Times New Roman"/>
                          <a:hlinkClick r:id="rId6" action="ppaction://hlinkfile"/>
                        </a:rPr>
                        <a:t>S2-121916</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CR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23.401 CR2356: Correction of Network Provided Location Information Retrieval Procedure without bearer QoS update</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KDDI, NTT DOCOMO, Nokia Siemens Networks</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Rel-11</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NWK-PL2IMS</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APPROVED</a:t>
                      </a:r>
                      <a:endParaRPr lang="it-IT" sz="1000">
                        <a:effectLst/>
                        <a:latin typeface="Calibri"/>
                        <a:ea typeface="Times New Roman"/>
                      </a:endParaRPr>
                    </a:p>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r>
              <a:tr h="477437">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7.4.3</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u="sng">
                          <a:solidFill>
                            <a:srgbClr val="000000"/>
                          </a:solidFill>
                          <a:effectLst/>
                          <a:latin typeface="Arial"/>
                          <a:ea typeface="Times New Roman"/>
                          <a:cs typeface="Times New Roman"/>
                          <a:hlinkClick r:id="rId7" action="ppaction://hlinkfile"/>
                        </a:rPr>
                        <a:t>S2-121492</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CR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23.402 CR1113: Removal from 23.402 of CSG ID as a network provided location information parameter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Deutsche Telekom</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Rel-11</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NWK-PL2IMS</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APPROVED</a:t>
                      </a:r>
                      <a:endParaRPr lang="it-IT" sz="1000">
                        <a:effectLst/>
                        <a:latin typeface="Calibri"/>
                        <a:ea typeface="Times New Roman"/>
                      </a:endParaRPr>
                    </a:p>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r>
              <a:tr h="477437">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7.4.3</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u="sng">
                          <a:solidFill>
                            <a:srgbClr val="000000"/>
                          </a:solidFill>
                          <a:effectLst/>
                          <a:latin typeface="Arial"/>
                          <a:ea typeface="Times New Roman"/>
                          <a:cs typeface="Times New Roman"/>
                          <a:hlinkClick r:id="rId8" action="ppaction://hlinkfile"/>
                        </a:rPr>
                        <a:t>S2-121493</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CR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23.292 CR0188: Removal from 23.292 of CSG ID as a network provided location information parameter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Deutsche Telekom</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Rel-11</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NWK-PL2IMS</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APPROVED</a:t>
                      </a:r>
                      <a:endParaRPr lang="it-IT" sz="1000">
                        <a:effectLst/>
                        <a:latin typeface="Calibri"/>
                        <a:ea typeface="Times New Roman"/>
                      </a:endParaRPr>
                    </a:p>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r>
              <a:tr h="477437">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7.4.3</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u="sng">
                          <a:solidFill>
                            <a:srgbClr val="000000"/>
                          </a:solidFill>
                          <a:effectLst/>
                          <a:latin typeface="Arial"/>
                          <a:ea typeface="Times New Roman"/>
                          <a:cs typeface="Times New Roman"/>
                          <a:hlinkClick r:id="rId9" action="ppaction://hlinkfile"/>
                        </a:rPr>
                        <a:t>S2-121494</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CR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23.228 CR1012: Removal from 23.228 of CSG ID as a network provided location information parameter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Deutsche Telekom</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Rel-11</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NWK-PL2IMS</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APPROVED</a:t>
                      </a:r>
                      <a:endParaRPr lang="it-IT" sz="1000">
                        <a:effectLst/>
                        <a:latin typeface="Calibri"/>
                        <a:ea typeface="Times New Roman"/>
                      </a:endParaRPr>
                    </a:p>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r>
              <a:tr h="477437">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7.4.3</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u="sng">
                          <a:solidFill>
                            <a:srgbClr val="000000"/>
                          </a:solidFill>
                          <a:effectLst/>
                          <a:latin typeface="Arial"/>
                          <a:ea typeface="Times New Roman"/>
                          <a:cs typeface="Times New Roman"/>
                          <a:hlinkClick r:id="rId10" action="ppaction://hlinkfile"/>
                        </a:rPr>
                        <a:t>S2-121495</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CR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23.060 CR1649: Removal from 23.060 of CSG ID as a network provided location information parameter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Deutsche Telekom</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Rel-11</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NWK-PL2IMS</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APPROVED</a:t>
                      </a:r>
                      <a:endParaRPr lang="it-IT" sz="1000">
                        <a:effectLst/>
                        <a:latin typeface="Calibri"/>
                        <a:ea typeface="Times New Roman"/>
                      </a:endParaRPr>
                    </a:p>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r>
              <a:tr h="477437">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7.4.3</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u="sng">
                          <a:solidFill>
                            <a:srgbClr val="000000"/>
                          </a:solidFill>
                          <a:effectLst/>
                          <a:latin typeface="Arial"/>
                          <a:ea typeface="Times New Roman"/>
                          <a:cs typeface="Times New Roman"/>
                          <a:hlinkClick r:id="rId11" action="ppaction://hlinkfile"/>
                        </a:rPr>
                        <a:t>S2-121496</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CR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23.401 CR2366: Removal from 23.401 of CSG ID as a network provided location information parameter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Deutsche Telekom</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Rel-11</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NWK-PL2IMS</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APPROVED</a:t>
                      </a:r>
                      <a:endParaRPr lang="it-IT" sz="1000">
                        <a:effectLst/>
                        <a:latin typeface="Calibri"/>
                        <a:ea typeface="Times New Roman"/>
                      </a:endParaRPr>
                    </a:p>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r>
              <a:tr h="477437">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7.4.3</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u="sng">
                          <a:solidFill>
                            <a:srgbClr val="000000"/>
                          </a:solidFill>
                          <a:effectLst/>
                          <a:latin typeface="Arial"/>
                          <a:ea typeface="Times New Roman"/>
                          <a:cs typeface="Times New Roman"/>
                          <a:hlinkClick r:id="rId12" action="ppaction://hlinkfile"/>
                        </a:rPr>
                        <a:t>S2-121756</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CR</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dirty="0">
                          <a:solidFill>
                            <a:srgbClr val="000000"/>
                          </a:solidFill>
                          <a:effectLst/>
                          <a:latin typeface="Arial"/>
                          <a:ea typeface="Times New Roman"/>
                          <a:cs typeface="Calibri"/>
                        </a:rPr>
                        <a:t>23.203 CR0723: Removal from 23.203 of CSG ID as a network provided location information parameter</a:t>
                      </a:r>
                      <a:endParaRPr lang="it-IT" sz="1000" dirty="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dirty="0">
                          <a:solidFill>
                            <a:srgbClr val="000000"/>
                          </a:solidFill>
                          <a:effectLst/>
                          <a:latin typeface="Arial"/>
                          <a:ea typeface="Times New Roman"/>
                          <a:cs typeface="Calibri"/>
                        </a:rPr>
                        <a:t>Deutsche Telekom</a:t>
                      </a:r>
                      <a:endParaRPr lang="it-IT" sz="1000" dirty="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Rel-11</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a:solidFill>
                            <a:srgbClr val="000000"/>
                          </a:solidFill>
                          <a:effectLst/>
                          <a:latin typeface="Arial"/>
                          <a:ea typeface="Times New Roman"/>
                          <a:cs typeface="Calibri"/>
                        </a:rPr>
                        <a:t>NWK-PL2IMS</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GB" sz="800">
                          <a:solidFill>
                            <a:srgbClr val="000000"/>
                          </a:solidFill>
                          <a:effectLst/>
                          <a:latin typeface="Arial"/>
                          <a:ea typeface="Times New Roman"/>
                          <a:cs typeface="Times New Roman"/>
                        </a:rPr>
                        <a:t> </a:t>
                      </a:r>
                      <a:endParaRPr lang="it-IT" sz="100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fontAlgn="base" hangingPunct="0">
                        <a:lnSpc>
                          <a:spcPct val="115000"/>
                        </a:lnSpc>
                        <a:spcAft>
                          <a:spcPts val="0"/>
                        </a:spcAft>
                      </a:pPr>
                      <a:r>
                        <a:rPr lang="en-US" sz="800" dirty="0">
                          <a:solidFill>
                            <a:srgbClr val="000000"/>
                          </a:solidFill>
                          <a:effectLst/>
                          <a:latin typeface="Arial"/>
                          <a:ea typeface="Times New Roman"/>
                          <a:cs typeface="Calibri"/>
                        </a:rPr>
                        <a:t>APPROVED</a:t>
                      </a:r>
                      <a:endParaRPr lang="it-IT" sz="1000" dirty="0">
                        <a:effectLst/>
                        <a:latin typeface="Calibri"/>
                        <a:ea typeface="Times New Roman"/>
                      </a:endParaRPr>
                    </a:p>
                    <a:p>
                      <a:pPr fontAlgn="base" hangingPunct="0">
                        <a:lnSpc>
                          <a:spcPct val="115000"/>
                        </a:lnSpc>
                        <a:spcAft>
                          <a:spcPts val="0"/>
                        </a:spcAft>
                      </a:pPr>
                      <a:r>
                        <a:rPr lang="en-GB" sz="800" dirty="0">
                          <a:solidFill>
                            <a:srgbClr val="000000"/>
                          </a:solidFill>
                          <a:effectLst/>
                          <a:latin typeface="Arial"/>
                          <a:ea typeface="Times New Roman"/>
                          <a:cs typeface="Times New Roman"/>
                        </a:rPr>
                        <a:t> </a:t>
                      </a:r>
                      <a:endParaRPr lang="it-IT" sz="1000" dirty="0">
                        <a:effectLst/>
                        <a:latin typeface="Calibri"/>
                        <a:ea typeface="Times New Roman"/>
                      </a:endParaRPr>
                    </a:p>
                  </a:txBody>
                  <a:tcPr marL="60897" marR="608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r>
            </a:tbl>
          </a:graphicData>
        </a:graphic>
      </p:graphicFrame>
      <p:sp>
        <p:nvSpPr>
          <p:cNvPr id="5" name="Rectangle 1"/>
          <p:cNvSpPr>
            <a:spLocks noChangeArrowheads="1"/>
          </p:cNvSpPr>
          <p:nvPr/>
        </p:nvSpPr>
        <p:spPr bwMode="auto">
          <a:xfrm>
            <a:off x="457200" y="1900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b="0" smtClean="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24559634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p:cNvSpPr txBox="1">
            <a:spLocks noGrp="1"/>
          </p:cNvSpPr>
          <p:nvPr/>
        </p:nvSpPr>
        <p:spPr>
          <a:xfrm>
            <a:off x="3124200" y="6356350"/>
            <a:ext cx="2895600" cy="365125"/>
          </a:xfrm>
          <a:prstGeom prst="rect">
            <a:avLst/>
          </a:prstGeom>
          <a:noFill/>
        </p:spPr>
        <p:txBody>
          <a:bodyPr anchor="ctr"/>
          <a:lstStyle/>
          <a:p>
            <a:pPr algn="ctr">
              <a:defRPr/>
            </a:pPr>
            <a:r>
              <a:rPr lang="en-US" sz="1200" dirty="0">
                <a:solidFill>
                  <a:schemeClr val="tx1">
                    <a:tint val="75000"/>
                  </a:schemeClr>
                </a:solidFill>
                <a:cs typeface="Arial" pitchFamily="34" charset="0"/>
              </a:rPr>
              <a:t>Telecom </a:t>
            </a:r>
            <a:r>
              <a:rPr lang="en-US" sz="1200" dirty="0" smtClean="0">
                <a:solidFill>
                  <a:schemeClr val="tx1">
                    <a:tint val="75000"/>
                  </a:schemeClr>
                </a:solidFill>
                <a:cs typeface="Arial" pitchFamily="34" charset="0"/>
              </a:rPr>
              <a:t>Italia</a:t>
            </a:r>
            <a:endParaRPr lang="en-US" sz="1200" dirty="0">
              <a:solidFill>
                <a:schemeClr val="tx1">
                  <a:tint val="75000"/>
                </a:schemeClr>
              </a:solidFill>
              <a:cs typeface="Arial" pitchFamily="34" charset="0"/>
            </a:endParaRPr>
          </a:p>
        </p:txBody>
      </p:sp>
      <p:sp>
        <p:nvSpPr>
          <p:cNvPr id="40965" name="Segnaposto numero diapositiva 2"/>
          <p:cNvSpPr txBox="1">
            <a:spLocks noGrp="1"/>
          </p:cNvSpPr>
          <p:nvPr/>
        </p:nvSpPr>
        <p:spPr bwMode="auto">
          <a:xfrm>
            <a:off x="7667625" y="6381750"/>
            <a:ext cx="1008063" cy="331788"/>
          </a:xfrm>
          <a:prstGeom prst="rect">
            <a:avLst/>
          </a:prstGeom>
          <a:noFill/>
          <a:ln w="9525">
            <a:noFill/>
            <a:miter lim="800000"/>
            <a:headEnd/>
            <a:tailEnd/>
          </a:ln>
        </p:spPr>
        <p:txBody>
          <a:bodyPr anchor="b"/>
          <a:lstStyle/>
          <a:p>
            <a:pPr algn="r"/>
            <a:fld id="{D1ED3A06-F9B4-4110-AC29-97A2CE4CC5A3}" type="slidenum">
              <a:rPr lang="en-US" sz="1000" b="0">
                <a:solidFill>
                  <a:srgbClr val="7E7E7E"/>
                </a:solidFill>
                <a:latin typeface="Franklin Gothic Demi" pitchFamily="34" charset="0"/>
              </a:rPr>
              <a:pPr algn="r"/>
              <a:t>5</a:t>
            </a:fld>
            <a:endParaRPr lang="en-US" sz="1000" b="0">
              <a:solidFill>
                <a:srgbClr val="7E7E7E"/>
              </a:solidFill>
              <a:latin typeface="Franklin Gothic Demi" pitchFamily="34" charset="0"/>
            </a:endParaRPr>
          </a:p>
        </p:txBody>
      </p:sp>
      <p:sp>
        <p:nvSpPr>
          <p:cNvPr id="7" name="Titolo 1"/>
          <p:cNvSpPr txBox="1">
            <a:spLocks/>
          </p:cNvSpPr>
          <p:nvPr/>
        </p:nvSpPr>
        <p:spPr>
          <a:xfrm>
            <a:off x="287524" y="723900"/>
            <a:ext cx="8568952" cy="5429249"/>
          </a:xfrm>
          <a:prstGeom prst="rect">
            <a:avLst/>
          </a:prstGeom>
        </p:spPr>
        <p:txBody>
          <a:bodyPr vert="horz" lIns="91440" tIns="45720" rIns="91440" bIns="45720" rtlCol="0" anchor="t" anchorCtr="0">
            <a:norm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endParaRPr lang="it-IT" sz="1400" b="1" dirty="0" smtClean="0">
              <a:latin typeface="Calibri" pitchFamily="34" charset="0"/>
              <a:ea typeface="+mj-ea"/>
              <a:cs typeface="+mj-cs"/>
            </a:endParaRPr>
          </a:p>
          <a:p>
            <a:pPr lvl="0" algn="just">
              <a:buClr>
                <a:srgbClr val="FF0000"/>
              </a:buClr>
              <a:buFont typeface="Wingdings" pitchFamily="2" charset="2"/>
              <a:buChar char="v"/>
            </a:pPr>
            <a:r>
              <a:rPr lang="it-IT" sz="1600" dirty="0" smtClean="0">
                <a:latin typeface="Calibri" pitchFamily="34" charset="0"/>
              </a:rPr>
              <a:t> </a:t>
            </a:r>
            <a:r>
              <a:rPr lang="en-US" sz="1600" dirty="0">
                <a:latin typeface="Calibri" pitchFamily="34" charset="0"/>
              </a:rPr>
              <a:t>[NWK-PL2IMS, UID 480038] Network Provided Location Information for </a:t>
            </a:r>
            <a:r>
              <a:rPr lang="en-US" sz="1600" dirty="0" smtClean="0">
                <a:latin typeface="Calibri" pitchFamily="34" charset="0"/>
              </a:rPr>
              <a:t>IMS:</a:t>
            </a:r>
          </a:p>
          <a:p>
            <a:pPr lvl="0" algn="just">
              <a:buClr>
                <a:srgbClr val="FF0000"/>
              </a:buClr>
              <a:buFont typeface="Wingdings" pitchFamily="2" charset="2"/>
              <a:buChar char="v"/>
            </a:pPr>
            <a:endParaRPr lang="en-US" sz="1600" dirty="0">
              <a:latin typeface="Calibri" pitchFamily="34" charset="0"/>
            </a:endParaRPr>
          </a:p>
          <a:p>
            <a:pPr lvl="0" algn="just">
              <a:buClr>
                <a:srgbClr val="FF0000"/>
              </a:buClr>
              <a:buFont typeface="Wingdings" pitchFamily="2" charset="2"/>
              <a:buChar char="v"/>
            </a:pPr>
            <a:endParaRPr lang="en-US" sz="1600" dirty="0" smtClean="0">
              <a:latin typeface="Calibri" pitchFamily="34" charset="0"/>
            </a:endParaRPr>
          </a:p>
          <a:p>
            <a:pPr lvl="0" algn="just">
              <a:buClr>
                <a:srgbClr val="FF0000"/>
              </a:buClr>
              <a:buFont typeface="Wingdings" pitchFamily="2" charset="2"/>
              <a:buChar char="v"/>
            </a:pPr>
            <a:endParaRPr lang="en-US" sz="1600" dirty="0">
              <a:latin typeface="Calibri" pitchFamily="34" charset="0"/>
            </a:endParaRPr>
          </a:p>
          <a:p>
            <a:pPr lvl="0" algn="just">
              <a:buClr>
                <a:srgbClr val="FF0000"/>
              </a:buClr>
              <a:buFont typeface="Wingdings" pitchFamily="2" charset="2"/>
              <a:buChar char="v"/>
            </a:pPr>
            <a:endParaRPr lang="en-US" sz="1600" dirty="0" smtClean="0">
              <a:latin typeface="Calibri" pitchFamily="34" charset="0"/>
            </a:endParaRPr>
          </a:p>
          <a:p>
            <a:pPr lvl="0" algn="just">
              <a:buClr>
                <a:srgbClr val="FF0000"/>
              </a:buClr>
              <a:buFont typeface="Wingdings" pitchFamily="2" charset="2"/>
              <a:buChar char="v"/>
            </a:pPr>
            <a:endParaRPr lang="en-US" sz="1600" dirty="0">
              <a:latin typeface="Calibri" pitchFamily="34" charset="0"/>
            </a:endParaRPr>
          </a:p>
          <a:p>
            <a:pPr lvl="0" algn="just">
              <a:buClr>
                <a:srgbClr val="FF0000"/>
              </a:buClr>
              <a:buFont typeface="Wingdings" pitchFamily="2" charset="2"/>
              <a:buChar char="v"/>
            </a:pPr>
            <a:endParaRPr lang="en-US" sz="1600" dirty="0" smtClean="0">
              <a:latin typeface="Calibri" pitchFamily="34" charset="0"/>
            </a:endParaRPr>
          </a:p>
          <a:p>
            <a:pPr lvl="0" algn="just">
              <a:buClr>
                <a:srgbClr val="FF0000"/>
              </a:buClr>
              <a:buFont typeface="Wingdings" pitchFamily="2" charset="2"/>
              <a:buChar char="v"/>
            </a:pPr>
            <a:endParaRPr lang="en-US" sz="1600" dirty="0">
              <a:latin typeface="Calibri" pitchFamily="34" charset="0"/>
            </a:endParaRPr>
          </a:p>
          <a:p>
            <a:pPr lvl="0" algn="just">
              <a:buClr>
                <a:srgbClr val="FF0000"/>
              </a:buClr>
              <a:buFont typeface="Wingdings" pitchFamily="2" charset="2"/>
              <a:buChar char="v"/>
            </a:pPr>
            <a:endParaRPr lang="en-US" sz="1600" dirty="0" smtClean="0">
              <a:latin typeface="Calibri" pitchFamily="34" charset="0"/>
            </a:endParaRPr>
          </a:p>
          <a:p>
            <a:pPr lvl="0" algn="just">
              <a:buClr>
                <a:srgbClr val="FF0000"/>
              </a:buClr>
              <a:buFont typeface="Wingdings" pitchFamily="2" charset="2"/>
              <a:buChar char="v"/>
            </a:pPr>
            <a:endParaRPr lang="en-US" sz="1600" dirty="0">
              <a:latin typeface="Calibri" pitchFamily="34" charset="0"/>
            </a:endParaRPr>
          </a:p>
          <a:p>
            <a:pPr lvl="0" algn="just">
              <a:buClr>
                <a:srgbClr val="FF0000"/>
              </a:buClr>
              <a:buFont typeface="Wingdings" pitchFamily="2" charset="2"/>
              <a:buChar char="v"/>
            </a:pPr>
            <a:endParaRPr lang="en-US" sz="1600" dirty="0" smtClean="0">
              <a:latin typeface="Calibri" pitchFamily="34" charset="0"/>
            </a:endParaRPr>
          </a:p>
          <a:p>
            <a:pPr lvl="0" algn="just">
              <a:buClr>
                <a:srgbClr val="FF0000"/>
              </a:buClr>
            </a:pPr>
            <a:endParaRPr lang="en-US" sz="1600" dirty="0" smtClean="0">
              <a:latin typeface="Calibri" pitchFamily="34" charset="0"/>
            </a:endParaRPr>
          </a:p>
          <a:p>
            <a:pPr lvl="0" algn="just">
              <a:buClr>
                <a:srgbClr val="FF0000"/>
              </a:buClr>
            </a:pPr>
            <a:endParaRPr lang="en-US" sz="1600" dirty="0" smtClean="0">
              <a:latin typeface="Calibri" pitchFamily="34" charset="0"/>
            </a:endParaRPr>
          </a:p>
          <a:p>
            <a:pPr algn="just">
              <a:buClr>
                <a:srgbClr val="FF0000"/>
              </a:buClr>
              <a:buFont typeface="Wingdings" pitchFamily="2" charset="2"/>
              <a:buChar char="v"/>
            </a:pPr>
            <a:r>
              <a:rPr lang="en-US" sz="1600" dirty="0">
                <a:latin typeface="Calibri" pitchFamily="34" charset="0"/>
              </a:rPr>
              <a:t> </a:t>
            </a:r>
            <a:r>
              <a:rPr lang="en-US" sz="1600" dirty="0" smtClean="0">
                <a:latin typeface="Calibri" pitchFamily="34" charset="0"/>
              </a:rPr>
              <a:t> [</a:t>
            </a:r>
            <a:r>
              <a:rPr lang="en-US" sz="1600" dirty="0">
                <a:latin typeface="Calibri" pitchFamily="34" charset="0"/>
              </a:rPr>
              <a:t>SMSMI, UID 520029] SMS submit and delivery without MSISDN in </a:t>
            </a:r>
            <a:r>
              <a:rPr lang="en-US" sz="1600" dirty="0" smtClean="0">
                <a:latin typeface="Calibri" pitchFamily="34" charset="0"/>
              </a:rPr>
              <a:t>IMS:</a:t>
            </a:r>
            <a:r>
              <a:rPr lang="it-IT" sz="1600" dirty="0" smtClean="0">
                <a:latin typeface="Calibri" pitchFamily="34" charset="0"/>
              </a:rPr>
              <a:t> </a:t>
            </a:r>
            <a:endParaRPr kumimoji="0" lang="it-IT" sz="1600" b="1" i="0" u="none" strike="noStrike" kern="1200" cap="none" spc="0" normalizeH="0" baseline="0" noProof="0" dirty="0" smtClean="0">
              <a:ln>
                <a:noFill/>
              </a:ln>
              <a:solidFill>
                <a:schemeClr val="tx1"/>
              </a:solidFill>
              <a:effectLst/>
              <a:uLnTx/>
              <a:uFillTx/>
              <a:latin typeface="Calibri" pitchFamily="34" charset="0"/>
              <a:ea typeface="+mj-ea"/>
              <a:cs typeface="+mj-cs"/>
            </a:endParaRPr>
          </a:p>
          <a:p>
            <a:pPr lvl="1">
              <a:spcBef>
                <a:spcPct val="0"/>
              </a:spcBef>
            </a:pPr>
            <a:r>
              <a:rPr lang="it-IT" sz="1400" b="1" dirty="0" smtClean="0">
                <a:latin typeface="Calibri" pitchFamily="34" charset="0"/>
                <a:ea typeface="+mj-ea"/>
                <a:cs typeface="+mj-cs"/>
              </a:rPr>
              <a:t>	</a:t>
            </a:r>
          </a:p>
          <a:p>
            <a:pPr lvl="1" algn="ctr">
              <a:spcBef>
                <a:spcPct val="0"/>
              </a:spcBef>
            </a:pPr>
            <a:endParaRPr lang="it-IT" sz="1600" dirty="0" smtClean="0">
              <a:latin typeface="Calibri" pitchFamily="34" charset="0"/>
              <a:ea typeface="+mj-ea"/>
              <a:cs typeface="+mj-cs"/>
            </a:endParaRPr>
          </a:p>
          <a:p>
            <a:pPr lvl="1" algn="ctr">
              <a:spcBef>
                <a:spcPct val="0"/>
              </a:spcBef>
            </a:pPr>
            <a:endParaRPr lang="it-IT" sz="1600" dirty="0">
              <a:latin typeface="Calibri" pitchFamily="34" charset="0"/>
              <a:ea typeface="+mj-ea"/>
              <a:cs typeface="+mj-cs"/>
            </a:endParaRPr>
          </a:p>
          <a:p>
            <a:pPr lvl="1" algn="ctr">
              <a:spcBef>
                <a:spcPct val="0"/>
              </a:spcBef>
            </a:pPr>
            <a:r>
              <a:rPr lang="it-IT" sz="1600" i="1" u="sng" dirty="0" smtClean="0">
                <a:latin typeface="Calibri" pitchFamily="34" charset="0"/>
                <a:ea typeface="+mj-ea"/>
                <a:cs typeface="+mj-cs"/>
              </a:rPr>
              <a:t>With the </a:t>
            </a:r>
            <a:r>
              <a:rPr lang="it-IT" sz="1600" i="1" u="sng" dirty="0" err="1" smtClean="0">
                <a:latin typeface="Calibri" pitchFamily="34" charset="0"/>
                <a:ea typeface="+mj-ea"/>
                <a:cs typeface="+mj-cs"/>
              </a:rPr>
              <a:t>available</a:t>
            </a:r>
            <a:r>
              <a:rPr lang="it-IT" sz="1600" i="1" u="sng" dirty="0" smtClean="0">
                <a:latin typeface="Calibri" pitchFamily="34" charset="0"/>
                <a:ea typeface="+mj-ea"/>
                <a:cs typeface="+mj-cs"/>
              </a:rPr>
              <a:t> information - At </a:t>
            </a:r>
            <a:r>
              <a:rPr lang="it-IT" sz="1600" i="1" u="sng" dirty="0" err="1" smtClean="0">
                <a:latin typeface="Calibri" pitchFamily="34" charset="0"/>
                <a:ea typeface="+mj-ea"/>
                <a:cs typeface="+mj-cs"/>
              </a:rPr>
              <a:t>present</a:t>
            </a:r>
            <a:r>
              <a:rPr lang="it-IT" sz="1600" i="1" u="sng" dirty="0" smtClean="0">
                <a:latin typeface="Calibri" pitchFamily="34" charset="0"/>
                <a:ea typeface="+mj-ea"/>
                <a:cs typeface="+mj-cs"/>
              </a:rPr>
              <a:t> – </a:t>
            </a:r>
            <a:r>
              <a:rPr lang="it-IT" sz="1600" i="1" u="sng" dirty="0" err="1" smtClean="0">
                <a:latin typeface="Calibri" pitchFamily="34" charset="0"/>
                <a:ea typeface="+mj-ea"/>
                <a:cs typeface="+mj-cs"/>
              </a:rPr>
              <a:t>i</a:t>
            </a:r>
            <a:r>
              <a:rPr lang="it-IT" sz="1600" b="1" i="1" u="sng" dirty="0" err="1" smtClean="0">
                <a:latin typeface="Calibri" pitchFamily="34" charset="0"/>
                <a:ea typeface="+mj-ea"/>
                <a:cs typeface="+mj-cs"/>
              </a:rPr>
              <a:t>mpacts</a:t>
            </a:r>
            <a:r>
              <a:rPr lang="it-IT" sz="1600" b="1" i="1" u="sng" dirty="0" smtClean="0">
                <a:latin typeface="Calibri" pitchFamily="34" charset="0"/>
                <a:ea typeface="+mj-ea"/>
                <a:cs typeface="+mj-cs"/>
              </a:rPr>
              <a:t> on CT6 </a:t>
            </a:r>
            <a:r>
              <a:rPr lang="it-IT" sz="1600" b="1" i="1" u="sng" dirty="0" err="1" smtClean="0">
                <a:latin typeface="Calibri" pitchFamily="34" charset="0"/>
                <a:ea typeface="+mj-ea"/>
                <a:cs typeface="+mj-cs"/>
              </a:rPr>
              <a:t>should</a:t>
            </a:r>
            <a:r>
              <a:rPr lang="it-IT" sz="1600" b="1" i="1" u="sng" dirty="0" smtClean="0">
                <a:latin typeface="Calibri" pitchFamily="34" charset="0"/>
                <a:ea typeface="+mj-ea"/>
                <a:cs typeface="+mj-cs"/>
              </a:rPr>
              <a:t> </a:t>
            </a:r>
            <a:r>
              <a:rPr lang="it-IT" sz="1600" b="1" i="1" u="sng" dirty="0" err="1" smtClean="0">
                <a:latin typeface="Calibri" pitchFamily="34" charset="0"/>
                <a:ea typeface="+mj-ea"/>
                <a:cs typeface="+mj-cs"/>
              </a:rPr>
              <a:t>not</a:t>
            </a:r>
            <a:r>
              <a:rPr lang="it-IT" sz="1600" b="1" i="1" u="sng" smtClean="0">
                <a:latin typeface="Calibri" pitchFamily="34" charset="0"/>
                <a:ea typeface="+mj-ea"/>
                <a:cs typeface="+mj-cs"/>
              </a:rPr>
              <a:t> be </a:t>
            </a:r>
            <a:r>
              <a:rPr lang="it-IT" sz="1600" b="1" i="1" u="sng" dirty="0" err="1" smtClean="0">
                <a:latin typeface="Calibri" pitchFamily="34" charset="0"/>
                <a:ea typeface="+mj-ea"/>
                <a:cs typeface="+mj-cs"/>
              </a:rPr>
              <a:t>expected</a:t>
            </a:r>
            <a:endParaRPr lang="it-IT" sz="1600" b="1" i="1" u="sng" dirty="0">
              <a:latin typeface="Calibri" pitchFamily="34" charset="0"/>
              <a:ea typeface="+mj-ea"/>
              <a:cs typeface="+mj-cs"/>
            </a:endParaRPr>
          </a:p>
        </p:txBody>
      </p:sp>
      <p:sp>
        <p:nvSpPr>
          <p:cNvPr id="8" name="Segnaposto numero diapositiva 17"/>
          <p:cNvSpPr>
            <a:spLocks noGrp="1"/>
          </p:cNvSpPr>
          <p:nvPr>
            <p:ph type="sldNum" sz="quarter" idx="4294967295"/>
          </p:nvPr>
        </p:nvSpPr>
        <p:spPr>
          <a:xfrm>
            <a:off x="8388424" y="6356350"/>
            <a:ext cx="298376" cy="365125"/>
          </a:xfrm>
          <a:prstGeom prst="rect">
            <a:avLst/>
          </a:prstGeom>
        </p:spPr>
        <p:txBody>
          <a:bodyPr/>
          <a:lstStyle/>
          <a:p>
            <a:fld id="{836749F9-FE24-4D7D-BB51-9134505E44D1}" type="slidenum">
              <a:rPr lang="it-IT" smtClean="0">
                <a:latin typeface="Calibri" pitchFamily="34" charset="0"/>
              </a:rPr>
              <a:pPr/>
              <a:t>5</a:t>
            </a:fld>
            <a:endParaRPr lang="it-IT" dirty="0">
              <a:latin typeface="Calibri" pitchFamily="34" charset="0"/>
            </a:endParaRPr>
          </a:p>
        </p:txBody>
      </p:sp>
      <p:sp>
        <p:nvSpPr>
          <p:cNvPr id="13" name="Titolo 1"/>
          <p:cNvSpPr txBox="1">
            <a:spLocks/>
          </p:cNvSpPr>
          <p:nvPr/>
        </p:nvSpPr>
        <p:spPr>
          <a:xfrm>
            <a:off x="1352550" y="160412"/>
            <a:ext cx="6057900" cy="792088"/>
          </a:xfrm>
          <a:prstGeom prst="rect">
            <a:avLst/>
          </a:prstGeom>
        </p:spPr>
        <p:txBody>
          <a:bodyPr>
            <a:normAutofit/>
          </a:bodyPr>
          <a:lstStyle/>
          <a:p>
            <a:pPr lvl="0" algn="ctr" eaLnBrk="0" hangingPunct="0">
              <a:defRPr/>
            </a:pPr>
            <a:r>
              <a:rPr kumimoji="0" lang="it-IT" sz="3300" b="1" i="0" u="none" strike="noStrike" kern="0" cap="none" spc="0" normalizeH="0" baseline="0" noProof="0" dirty="0" err="1" smtClean="0">
                <a:ln>
                  <a:noFill/>
                </a:ln>
                <a:solidFill>
                  <a:schemeClr val="accent4"/>
                </a:solidFill>
                <a:effectLst/>
                <a:uLnTx/>
                <a:uFillTx/>
                <a:latin typeface="Calibri" pitchFamily="34" charset="0"/>
                <a:ea typeface="+mj-ea"/>
                <a:cs typeface="+mj-cs"/>
              </a:rPr>
              <a:t>Conclusion</a:t>
            </a:r>
            <a:endParaRPr kumimoji="0" lang="it-IT" sz="2100" b="1" i="0" u="none" strike="noStrike" kern="0" cap="none" spc="0" normalizeH="0" baseline="0" noProof="0" dirty="0">
              <a:ln>
                <a:noFill/>
              </a:ln>
              <a:solidFill>
                <a:schemeClr val="accent4"/>
              </a:solidFill>
              <a:effectLst/>
              <a:uLnTx/>
              <a:uFillTx/>
              <a:latin typeface="Calibri" pitchFamily="34" charset="0"/>
              <a:ea typeface="+mj-ea"/>
              <a:cs typeface="+mj-cs"/>
            </a:endParaRPr>
          </a:p>
        </p:txBody>
      </p:sp>
      <p:sp>
        <p:nvSpPr>
          <p:cNvPr id="5" name="Rectangle 1"/>
          <p:cNvSpPr>
            <a:spLocks noChangeArrowheads="1"/>
          </p:cNvSpPr>
          <p:nvPr/>
        </p:nvSpPr>
        <p:spPr bwMode="auto">
          <a:xfrm>
            <a:off x="457200" y="190023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1" name="Tabella 10"/>
          <p:cNvGraphicFramePr>
            <a:graphicFrameLocks noGrp="1"/>
          </p:cNvGraphicFramePr>
          <p:nvPr>
            <p:extLst>
              <p:ext uri="{D42A27DB-BD31-4B8C-83A1-F6EECF244321}">
                <p14:modId xmlns:p14="http://schemas.microsoft.com/office/powerpoint/2010/main" val="3974515832"/>
              </p:ext>
            </p:extLst>
          </p:nvPr>
        </p:nvGraphicFramePr>
        <p:xfrm>
          <a:off x="3233737" y="1320800"/>
          <a:ext cx="2676525" cy="2595880"/>
        </p:xfrm>
        <a:graphic>
          <a:graphicData uri="http://schemas.openxmlformats.org/drawingml/2006/table">
            <a:tbl>
              <a:tblPr firstRow="1" bandRow="1">
                <a:tableStyleId>{5C22544A-7EE6-4342-B048-85BDC9FD1C3A}</a:tableStyleId>
              </a:tblPr>
              <a:tblGrid>
                <a:gridCol w="2676525"/>
              </a:tblGrid>
              <a:tr h="370840">
                <a:tc>
                  <a:txBody>
                    <a:bodyPr/>
                    <a:lstStyle/>
                    <a:p>
                      <a:pPr algn="ctr"/>
                      <a:r>
                        <a:rPr lang="it-IT" dirty="0" smtClean="0"/>
                        <a:t>NWK-PL2IMS TS</a:t>
                      </a:r>
                      <a:endParaRPr lang="it-IT" dirty="0"/>
                    </a:p>
                  </a:txBody>
                  <a:tcPr/>
                </a:tc>
              </a:tr>
              <a:tr h="370840">
                <a:tc>
                  <a:txBody>
                    <a:bodyPr/>
                    <a:lstStyle/>
                    <a:p>
                      <a:r>
                        <a:rPr lang="it-IT" dirty="0" smtClean="0"/>
                        <a:t>23.228</a:t>
                      </a:r>
                      <a:endParaRPr lang="it-IT" dirty="0"/>
                    </a:p>
                  </a:txBody>
                  <a:tcPr/>
                </a:tc>
              </a:tr>
              <a:tr h="370840">
                <a:tc>
                  <a:txBody>
                    <a:bodyPr/>
                    <a:lstStyle/>
                    <a:p>
                      <a:r>
                        <a:rPr lang="it-IT" dirty="0" smtClean="0"/>
                        <a:t>23.203</a:t>
                      </a:r>
                      <a:endParaRPr lang="it-IT" dirty="0"/>
                    </a:p>
                  </a:txBody>
                  <a:tcPr/>
                </a:tc>
              </a:tr>
              <a:tr h="370840">
                <a:tc>
                  <a:txBody>
                    <a:bodyPr/>
                    <a:lstStyle/>
                    <a:p>
                      <a:r>
                        <a:rPr lang="it-IT" dirty="0" smtClean="0"/>
                        <a:t>23.060</a:t>
                      </a:r>
                      <a:endParaRPr lang="it-IT" dirty="0"/>
                    </a:p>
                  </a:txBody>
                  <a:tcPr/>
                </a:tc>
              </a:tr>
              <a:tr h="370840">
                <a:tc>
                  <a:txBody>
                    <a:bodyPr/>
                    <a:lstStyle/>
                    <a:p>
                      <a:r>
                        <a:rPr lang="it-IT" dirty="0" smtClean="0"/>
                        <a:t>23.401</a:t>
                      </a:r>
                      <a:endParaRPr lang="it-IT" dirty="0"/>
                    </a:p>
                  </a:txBody>
                  <a:tcPr/>
                </a:tc>
              </a:tr>
              <a:tr h="370840">
                <a:tc>
                  <a:txBody>
                    <a:bodyPr/>
                    <a:lstStyle/>
                    <a:p>
                      <a:r>
                        <a:rPr lang="it-IT" dirty="0" smtClean="0"/>
                        <a:t>23.402</a:t>
                      </a:r>
                      <a:endParaRPr lang="it-IT" dirty="0"/>
                    </a:p>
                  </a:txBody>
                  <a:tcPr/>
                </a:tc>
              </a:tr>
              <a:tr h="370840">
                <a:tc>
                  <a:txBody>
                    <a:bodyPr/>
                    <a:lstStyle/>
                    <a:p>
                      <a:r>
                        <a:rPr lang="it-IT" dirty="0" smtClean="0"/>
                        <a:t>23.292</a:t>
                      </a:r>
                      <a:endParaRPr lang="it-IT" dirty="0"/>
                    </a:p>
                  </a:txBody>
                  <a:tcPr/>
                </a:tc>
              </a:tr>
            </a:tbl>
          </a:graphicData>
        </a:graphic>
      </p:graphicFrame>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9357" y="3805237"/>
            <a:ext cx="902186"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350170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_LifeNetwork (2)">
  <a:themeElements>
    <a:clrScheme name="Template_LifeNetwork (2) 1">
      <a:dk1>
        <a:srgbClr val="000000"/>
      </a:dk1>
      <a:lt1>
        <a:srgbClr val="FFFFFF"/>
      </a:lt1>
      <a:dk2>
        <a:srgbClr val="FF0000"/>
      </a:dk2>
      <a:lt2>
        <a:srgbClr val="7E7E7E"/>
      </a:lt2>
      <a:accent1>
        <a:srgbClr val="0070B0"/>
      </a:accent1>
      <a:accent2>
        <a:srgbClr val="677390"/>
      </a:accent2>
      <a:accent3>
        <a:srgbClr val="FFFFFF"/>
      </a:accent3>
      <a:accent4>
        <a:srgbClr val="000000"/>
      </a:accent4>
      <a:accent5>
        <a:srgbClr val="AABBD4"/>
      </a:accent5>
      <a:accent6>
        <a:srgbClr val="5D6882"/>
      </a:accent6>
      <a:hlink>
        <a:srgbClr val="98AED2"/>
      </a:hlink>
      <a:folHlink>
        <a:srgbClr val="507993"/>
      </a:folHlink>
    </a:clrScheme>
    <a:fontScheme name="Template_LifeNetwork (2)">
      <a:majorFont>
        <a:latin typeface="Franklin Gothic Demi"/>
        <a:ea typeface="Arial"/>
        <a:cs typeface="Arial"/>
      </a:majorFont>
      <a:minorFont>
        <a:latin typeface="Franklin Gothic Demi"/>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solidFill>
            <a:schemeClr val="bg1">
              <a:lumMod val="85000"/>
            </a:schemeClr>
          </a:solidFill>
          <a:headEnd/>
          <a:tailEnd/>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spPr>
      <a:bodyPr wrap="none" anchor="ctr"/>
      <a:lstStyle>
        <a:defPPr>
          <a:defRPr/>
        </a:defPPr>
      </a:lstStyle>
      <a:style>
        <a:lnRef idx="0">
          <a:schemeClr val="accent3"/>
        </a:lnRef>
        <a:fillRef idx="3">
          <a:schemeClr val="accent3"/>
        </a:fillRef>
        <a:effectRef idx="3">
          <a:schemeClr val="accent3"/>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it-IT" sz="1800" b="1" i="0" u="none" strike="noStrike" cap="none" normalizeH="0" baseline="0">
            <a:ln>
              <a:noFill/>
            </a:ln>
            <a:solidFill>
              <a:schemeClr val="tx1"/>
            </a:solidFill>
            <a:effectLst/>
            <a:latin typeface="Franklin Gothic Book" pitchFamily="-109" charset="0"/>
            <a:ea typeface="Arial" pitchFamily="-109" charset="0"/>
            <a:cs typeface="Arial" pitchFamily="-109" charset="0"/>
          </a:defRPr>
        </a:defPPr>
      </a:lstStyle>
    </a:lnDef>
  </a:objectDefaults>
  <a:extraClrSchemeLst>
    <a:extraClrScheme>
      <a:clrScheme name="Template_LifeNetwork (2) 1">
        <a:dk1>
          <a:srgbClr val="000000"/>
        </a:dk1>
        <a:lt1>
          <a:srgbClr val="FFFFFF"/>
        </a:lt1>
        <a:dk2>
          <a:srgbClr val="FF0000"/>
        </a:dk2>
        <a:lt2>
          <a:srgbClr val="7E7E7E"/>
        </a:lt2>
        <a:accent1>
          <a:srgbClr val="0070B0"/>
        </a:accent1>
        <a:accent2>
          <a:srgbClr val="677390"/>
        </a:accent2>
        <a:accent3>
          <a:srgbClr val="FFFFFF"/>
        </a:accent3>
        <a:accent4>
          <a:srgbClr val="000000"/>
        </a:accent4>
        <a:accent5>
          <a:srgbClr val="AABBD4"/>
        </a:accent5>
        <a:accent6>
          <a:srgbClr val="5D6882"/>
        </a:accent6>
        <a:hlink>
          <a:srgbClr val="98AED2"/>
        </a:hlink>
        <a:folHlink>
          <a:srgbClr val="507993"/>
        </a:folHlink>
      </a:clrScheme>
      <a:clrMap bg1="lt1" tx1="dk1" bg2="lt2" tx2="dk2" accent1="accent1" accent2="accent2" accent3="accent3" accent4="accent4" accent5="accent5" accent6="accent6" hlink="hlink" folHlink="folHlink"/>
    </a:extraClrScheme>
    <a:extraClrScheme>
      <a:clrScheme name="Template_LifeNetwork (2) 2">
        <a:dk1>
          <a:srgbClr val="000000"/>
        </a:dk1>
        <a:lt1>
          <a:srgbClr val="FFFFFF"/>
        </a:lt1>
        <a:dk2>
          <a:srgbClr val="D52B1E"/>
        </a:dk2>
        <a:lt2>
          <a:srgbClr val="6C6F70"/>
        </a:lt2>
        <a:accent1>
          <a:srgbClr val="0075B0"/>
        </a:accent1>
        <a:accent2>
          <a:srgbClr val="5C7F92"/>
        </a:accent2>
        <a:accent3>
          <a:srgbClr val="FFFFFF"/>
        </a:accent3>
        <a:accent4>
          <a:srgbClr val="000000"/>
        </a:accent4>
        <a:accent5>
          <a:srgbClr val="AABDD4"/>
        </a:accent5>
        <a:accent6>
          <a:srgbClr val="537284"/>
        </a:accent6>
        <a:hlink>
          <a:srgbClr val="5082AB"/>
        </a:hlink>
        <a:folHlink>
          <a:srgbClr val="93B1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ersonalizza struttura">
  <a:themeElements>
    <a:clrScheme name="1_Personalizza struttura 1">
      <a:dk1>
        <a:srgbClr val="000000"/>
      </a:dk1>
      <a:lt1>
        <a:srgbClr val="FFFFFF"/>
      </a:lt1>
      <a:dk2>
        <a:srgbClr val="FF0000"/>
      </a:dk2>
      <a:lt2>
        <a:srgbClr val="7E7E7E"/>
      </a:lt2>
      <a:accent1>
        <a:srgbClr val="0070B0"/>
      </a:accent1>
      <a:accent2>
        <a:srgbClr val="677390"/>
      </a:accent2>
      <a:accent3>
        <a:srgbClr val="FFFFFF"/>
      </a:accent3>
      <a:accent4>
        <a:srgbClr val="000000"/>
      </a:accent4>
      <a:accent5>
        <a:srgbClr val="AABBD4"/>
      </a:accent5>
      <a:accent6>
        <a:srgbClr val="5D6882"/>
      </a:accent6>
      <a:hlink>
        <a:srgbClr val="98AED2"/>
      </a:hlink>
      <a:folHlink>
        <a:srgbClr val="507993"/>
      </a:folHlink>
    </a:clrScheme>
    <a:fontScheme name="1_Personalizza struttura">
      <a:majorFont>
        <a:latin typeface="Franklin Gothic Demi"/>
        <a:ea typeface=""/>
        <a:cs typeface="Arial"/>
      </a:majorFont>
      <a:minorFont>
        <a:latin typeface="Franklin Gothic Medium"/>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Personalizza struttura 1">
        <a:dk1>
          <a:srgbClr val="000000"/>
        </a:dk1>
        <a:lt1>
          <a:srgbClr val="FFFFFF"/>
        </a:lt1>
        <a:dk2>
          <a:srgbClr val="FF0000"/>
        </a:dk2>
        <a:lt2>
          <a:srgbClr val="7E7E7E"/>
        </a:lt2>
        <a:accent1>
          <a:srgbClr val="0070B0"/>
        </a:accent1>
        <a:accent2>
          <a:srgbClr val="677390"/>
        </a:accent2>
        <a:accent3>
          <a:srgbClr val="FFFFFF"/>
        </a:accent3>
        <a:accent4>
          <a:srgbClr val="000000"/>
        </a:accent4>
        <a:accent5>
          <a:srgbClr val="AABBD4"/>
        </a:accent5>
        <a:accent6>
          <a:srgbClr val="5D6882"/>
        </a:accent6>
        <a:hlink>
          <a:srgbClr val="98AED2"/>
        </a:hlink>
        <a:folHlink>
          <a:srgbClr val="507993"/>
        </a:folHlink>
      </a:clrScheme>
      <a:clrMap bg1="lt1" tx1="dk1" bg2="lt2" tx2="dk2" accent1="accent1" accent2="accent2" accent3="accent3" accent4="accent4" accent5="accent5" accent6="accent6" hlink="hlink" folHlink="folHlink"/>
    </a:extraClrScheme>
    <a:extraClrScheme>
      <a:clrScheme name="1_Personalizza struttura 2">
        <a:dk1>
          <a:srgbClr val="000000"/>
        </a:dk1>
        <a:lt1>
          <a:srgbClr val="FFFFFF"/>
        </a:lt1>
        <a:dk2>
          <a:srgbClr val="D52B1E"/>
        </a:dk2>
        <a:lt2>
          <a:srgbClr val="6C6F70"/>
        </a:lt2>
        <a:accent1>
          <a:srgbClr val="0075B0"/>
        </a:accent1>
        <a:accent2>
          <a:srgbClr val="5C7F92"/>
        </a:accent2>
        <a:accent3>
          <a:srgbClr val="FFFFFF"/>
        </a:accent3>
        <a:accent4>
          <a:srgbClr val="000000"/>
        </a:accent4>
        <a:accent5>
          <a:srgbClr val="AABDD4"/>
        </a:accent5>
        <a:accent6>
          <a:srgbClr val="537284"/>
        </a:accent6>
        <a:hlink>
          <a:srgbClr val="5082AB"/>
        </a:hlink>
        <a:folHlink>
          <a:srgbClr val="93B1C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18069</TotalTime>
  <Words>547</Words>
  <Application>Microsoft Office PowerPoint</Application>
  <PresentationFormat>Presentazione su schermo (4:3)</PresentationFormat>
  <Paragraphs>209</Paragraphs>
  <Slides>5</Slides>
  <Notes>1</Notes>
  <HiddenSlides>0</HiddenSlides>
  <MMClips>0</MMClips>
  <ScaleCrop>false</ScaleCrop>
  <HeadingPairs>
    <vt:vector size="6" baseType="variant">
      <vt:variant>
        <vt:lpstr>Tema</vt:lpstr>
      </vt:variant>
      <vt:variant>
        <vt:i4>2</vt:i4>
      </vt:variant>
      <vt:variant>
        <vt:lpstr>Server OLE incorporati</vt:lpstr>
      </vt:variant>
      <vt:variant>
        <vt:i4>1</vt:i4>
      </vt:variant>
      <vt:variant>
        <vt:lpstr>Titoli diapositive</vt:lpstr>
      </vt:variant>
      <vt:variant>
        <vt:i4>5</vt:i4>
      </vt:variant>
    </vt:vector>
  </HeadingPairs>
  <TitlesOfParts>
    <vt:vector size="8" baseType="lpstr">
      <vt:lpstr>Template_LifeNetwork (2)</vt:lpstr>
      <vt:lpstr>1_Personalizza struttura</vt:lpstr>
      <vt:lpstr>Packager Shell Object</vt:lpstr>
      <vt:lpstr>Action 62/01: Telecom Italia to check the status of the SA2 work items with potential impact on CT6</vt:lpstr>
      <vt:lpstr>Presentazione standard di PowerPoint</vt:lpstr>
      <vt:lpstr>Presentazione standard di PowerPoint</vt:lpstr>
      <vt:lpstr>Presentazione standard di PowerPoint</vt:lpstr>
      <vt:lpstr>Presentazione standard di PowerPoint</vt:lpstr>
    </vt:vector>
  </TitlesOfParts>
  <Company>IT Telecom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della relazione</dc:title>
  <dc:creator>Administrator</dc:creator>
  <cp:lastModifiedBy>Galgani Roberto</cp:lastModifiedBy>
  <cp:revision>1268</cp:revision>
  <dcterms:created xsi:type="dcterms:W3CDTF">2009-10-17T10:59:14Z</dcterms:created>
  <dcterms:modified xsi:type="dcterms:W3CDTF">2012-05-24T01:18:41Z</dcterms:modified>
</cp:coreProperties>
</file>