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 id="2147483665" r:id="rId5"/>
    <p:sldMasterId id="2147483824" r:id="rId6"/>
    <p:sldMasterId id="2147483822" r:id="rId7"/>
    <p:sldMasterId id="2147483724" r:id="rId8"/>
  </p:sldMasterIdLst>
  <p:notesMasterIdLst>
    <p:notesMasterId r:id="rId20"/>
  </p:notesMasterIdLst>
  <p:handoutMasterIdLst>
    <p:handoutMasterId r:id="rId21"/>
  </p:handoutMasterIdLst>
  <p:sldIdLst>
    <p:sldId id="372" r:id="rId9"/>
    <p:sldId id="383" r:id="rId10"/>
    <p:sldId id="364" r:id="rId11"/>
    <p:sldId id="379" r:id="rId12"/>
    <p:sldId id="380" r:id="rId13"/>
    <p:sldId id="381" r:id="rId14"/>
    <p:sldId id="382" r:id="rId15"/>
    <p:sldId id="378" r:id="rId16"/>
    <p:sldId id="384" r:id="rId17"/>
    <p:sldId id="385" r:id="rId18"/>
    <p:sldId id="387" r:id="rId19"/>
  </p:sldIdLst>
  <p:sldSz cx="9144000" cy="5143500" type="screen16x9"/>
  <p:notesSz cx="6858000" cy="9144000"/>
  <p:defaultTextStyle>
    <a:defPPr>
      <a:defRPr lang="en-US"/>
    </a:defPPr>
    <a:lvl1pPr marL="0" algn="l" defTabSz="408194" rtl="0" eaLnBrk="1" latinLnBrk="0" hangingPunct="1">
      <a:defRPr sz="1625" kern="1200">
        <a:solidFill>
          <a:schemeClr val="tx1"/>
        </a:solidFill>
        <a:latin typeface="+mn-lt"/>
        <a:ea typeface="+mn-ea"/>
        <a:cs typeface="+mn-cs"/>
      </a:defRPr>
    </a:lvl1pPr>
    <a:lvl2pPr marL="408194" algn="l" defTabSz="408194" rtl="0" eaLnBrk="1" latinLnBrk="0" hangingPunct="1">
      <a:defRPr sz="1625" kern="1200">
        <a:solidFill>
          <a:schemeClr val="tx1"/>
        </a:solidFill>
        <a:latin typeface="+mn-lt"/>
        <a:ea typeface="+mn-ea"/>
        <a:cs typeface="+mn-cs"/>
      </a:defRPr>
    </a:lvl2pPr>
    <a:lvl3pPr marL="816388" algn="l" defTabSz="408194" rtl="0" eaLnBrk="1" latinLnBrk="0" hangingPunct="1">
      <a:defRPr sz="1625" kern="1200">
        <a:solidFill>
          <a:schemeClr val="tx1"/>
        </a:solidFill>
        <a:latin typeface="+mn-lt"/>
        <a:ea typeface="+mn-ea"/>
        <a:cs typeface="+mn-cs"/>
      </a:defRPr>
    </a:lvl3pPr>
    <a:lvl4pPr marL="1224582" algn="l" defTabSz="408194" rtl="0" eaLnBrk="1" latinLnBrk="0" hangingPunct="1">
      <a:defRPr sz="1625" kern="1200">
        <a:solidFill>
          <a:schemeClr val="tx1"/>
        </a:solidFill>
        <a:latin typeface="+mn-lt"/>
        <a:ea typeface="+mn-ea"/>
        <a:cs typeface="+mn-cs"/>
      </a:defRPr>
    </a:lvl4pPr>
    <a:lvl5pPr marL="1632776" algn="l" defTabSz="408194" rtl="0" eaLnBrk="1" latinLnBrk="0" hangingPunct="1">
      <a:defRPr sz="1625" kern="1200">
        <a:solidFill>
          <a:schemeClr val="tx1"/>
        </a:solidFill>
        <a:latin typeface="+mn-lt"/>
        <a:ea typeface="+mn-ea"/>
        <a:cs typeface="+mn-cs"/>
      </a:defRPr>
    </a:lvl5pPr>
    <a:lvl6pPr marL="2040969" algn="l" defTabSz="408194" rtl="0" eaLnBrk="1" latinLnBrk="0" hangingPunct="1">
      <a:defRPr sz="1625" kern="1200">
        <a:solidFill>
          <a:schemeClr val="tx1"/>
        </a:solidFill>
        <a:latin typeface="+mn-lt"/>
        <a:ea typeface="+mn-ea"/>
        <a:cs typeface="+mn-cs"/>
      </a:defRPr>
    </a:lvl6pPr>
    <a:lvl7pPr marL="2449163" algn="l" defTabSz="408194" rtl="0" eaLnBrk="1" latinLnBrk="0" hangingPunct="1">
      <a:defRPr sz="1625" kern="1200">
        <a:solidFill>
          <a:schemeClr val="tx1"/>
        </a:solidFill>
        <a:latin typeface="+mn-lt"/>
        <a:ea typeface="+mn-ea"/>
        <a:cs typeface="+mn-cs"/>
      </a:defRPr>
    </a:lvl7pPr>
    <a:lvl8pPr marL="2857357" algn="l" defTabSz="408194" rtl="0" eaLnBrk="1" latinLnBrk="0" hangingPunct="1">
      <a:defRPr sz="1625" kern="1200">
        <a:solidFill>
          <a:schemeClr val="tx1"/>
        </a:solidFill>
        <a:latin typeface="+mn-lt"/>
        <a:ea typeface="+mn-ea"/>
        <a:cs typeface="+mn-cs"/>
      </a:defRPr>
    </a:lvl8pPr>
    <a:lvl9pPr marL="3265551" algn="l" defTabSz="408194" rtl="0" eaLnBrk="1" latinLnBrk="0" hangingPunct="1">
      <a:defRPr sz="1625"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17" userDrawn="1">
          <p15:clr>
            <a:srgbClr val="A4A3A4"/>
          </p15:clr>
        </p15:guide>
        <p15:guide id="2" pos="288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vers, Elisabeth A [MKT]" initials="REA[" lastIdx="11" clrIdx="0"/>
  <p:cmAuthor id="2" name="sprint"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FFCE0A"/>
    <a:srgbClr val="EAC509"/>
    <a:srgbClr val="FBDF42"/>
    <a:srgbClr val="0432FF"/>
    <a:srgbClr val="0080FF"/>
    <a:srgbClr val="E9AB1E"/>
    <a:srgbClr val="FFC20E"/>
    <a:srgbClr val="F3E529"/>
    <a:srgbClr val="ECCF1C"/>
    <a:srgbClr val="FF008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375" autoAdjust="0"/>
    <p:restoredTop sz="83699" autoAdjust="0"/>
  </p:normalViewPr>
  <p:slideViewPr>
    <p:cSldViewPr snapToGrid="0" snapToObjects="1">
      <p:cViewPr varScale="1">
        <p:scale>
          <a:sx n="74" d="100"/>
          <a:sy n="74" d="100"/>
        </p:scale>
        <p:origin x="580" y="36"/>
      </p:cViewPr>
      <p:guideLst>
        <p:guide orient="horz" pos="1617"/>
        <p:guide pos="2881"/>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varScale="1">
        <p:scale>
          <a:sx n="137" d="100"/>
          <a:sy n="137" d="100"/>
        </p:scale>
        <p:origin x="4744" y="20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presProps" Target="presProps.xml"/><Relationship Id="rId10" Type="http://schemas.openxmlformats.org/officeDocument/2006/relationships/slide" Target="slides/slide2.xml"/><Relationship Id="rId19" Type="http://schemas.openxmlformats.org/officeDocument/2006/relationships/slide" Target="slides/slide1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78806E9-11A8-D647-B466-11A17DD4C1F5}" type="datetimeFigureOut">
              <a:rPr lang="en-US" smtClean="0"/>
              <a:t>02/11/2020</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28AA041-ACA5-DE44-A6C8-ADD8B3C4D8CB}" type="slidenum">
              <a:rPr lang="en-US" smtClean="0"/>
              <a:t>‹#›</a:t>
            </a:fld>
            <a:endParaRPr lang="en-US" dirty="0"/>
          </a:p>
        </p:txBody>
      </p:sp>
    </p:spTree>
    <p:extLst>
      <p:ext uri="{BB962C8B-B14F-4D97-AF65-F5344CB8AC3E}">
        <p14:creationId xmlns:p14="http://schemas.microsoft.com/office/powerpoint/2010/main" val="399535180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0E36E7-AB26-7944-956A-2A49C98BD6D6}" type="datetimeFigureOut">
              <a:rPr lang="en-US" smtClean="0"/>
              <a:t>02/11/2020</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BA4C147-F613-1C4B-A720-8B9AA76913FE}" type="slidenum">
              <a:rPr lang="en-US" smtClean="0"/>
              <a:t>‹#›</a:t>
            </a:fld>
            <a:endParaRPr lang="en-US" dirty="0"/>
          </a:p>
        </p:txBody>
      </p:sp>
    </p:spTree>
    <p:extLst>
      <p:ext uri="{BB962C8B-B14F-4D97-AF65-F5344CB8AC3E}">
        <p14:creationId xmlns:p14="http://schemas.microsoft.com/office/powerpoint/2010/main" val="888773321"/>
      </p:ext>
    </p:extLst>
  </p:cSld>
  <p:clrMap bg1="lt1" tx1="dk1" bg2="lt2" tx2="dk2" accent1="accent1" accent2="accent2" accent3="accent3" accent4="accent4" accent5="accent5" accent6="accent6" hlink="hlink" folHlink="folHlink"/>
  <p:hf hdr="0" ftr="0" dt="0"/>
  <p:notesStyle>
    <a:lvl1pPr marL="0" algn="l" defTabSz="285750" rtl="0" eaLnBrk="1" latinLnBrk="0" hangingPunct="1">
      <a:defRPr sz="750" kern="1200">
        <a:solidFill>
          <a:schemeClr val="tx1"/>
        </a:solidFill>
        <a:latin typeface="+mn-lt"/>
        <a:ea typeface="+mn-ea"/>
        <a:cs typeface="+mn-cs"/>
      </a:defRPr>
    </a:lvl1pPr>
    <a:lvl2pPr marL="285750" algn="l" defTabSz="285750" rtl="0" eaLnBrk="1" latinLnBrk="0" hangingPunct="1">
      <a:defRPr sz="750" kern="1200">
        <a:solidFill>
          <a:schemeClr val="tx1"/>
        </a:solidFill>
        <a:latin typeface="+mn-lt"/>
        <a:ea typeface="+mn-ea"/>
        <a:cs typeface="+mn-cs"/>
      </a:defRPr>
    </a:lvl2pPr>
    <a:lvl3pPr marL="571500" algn="l" defTabSz="285750" rtl="0" eaLnBrk="1" latinLnBrk="0" hangingPunct="1">
      <a:defRPr sz="750" kern="1200">
        <a:solidFill>
          <a:schemeClr val="tx1"/>
        </a:solidFill>
        <a:latin typeface="+mn-lt"/>
        <a:ea typeface="+mn-ea"/>
        <a:cs typeface="+mn-cs"/>
      </a:defRPr>
    </a:lvl3pPr>
    <a:lvl4pPr marL="857250" algn="l" defTabSz="285750" rtl="0" eaLnBrk="1" latinLnBrk="0" hangingPunct="1">
      <a:defRPr sz="750" kern="1200">
        <a:solidFill>
          <a:schemeClr val="tx1"/>
        </a:solidFill>
        <a:latin typeface="+mn-lt"/>
        <a:ea typeface="+mn-ea"/>
        <a:cs typeface="+mn-cs"/>
      </a:defRPr>
    </a:lvl4pPr>
    <a:lvl5pPr marL="1143000" algn="l" defTabSz="285750" rtl="0" eaLnBrk="1" latinLnBrk="0" hangingPunct="1">
      <a:defRPr sz="750" kern="1200">
        <a:solidFill>
          <a:schemeClr val="tx1"/>
        </a:solidFill>
        <a:latin typeface="+mn-lt"/>
        <a:ea typeface="+mn-ea"/>
        <a:cs typeface="+mn-cs"/>
      </a:defRPr>
    </a:lvl5pPr>
    <a:lvl6pPr marL="1428750" algn="l" defTabSz="285750" rtl="0" eaLnBrk="1" latinLnBrk="0" hangingPunct="1">
      <a:defRPr sz="750" kern="1200">
        <a:solidFill>
          <a:schemeClr val="tx1"/>
        </a:solidFill>
        <a:latin typeface="+mn-lt"/>
        <a:ea typeface="+mn-ea"/>
        <a:cs typeface="+mn-cs"/>
      </a:defRPr>
    </a:lvl6pPr>
    <a:lvl7pPr marL="1714500" algn="l" defTabSz="285750" rtl="0" eaLnBrk="1" latinLnBrk="0" hangingPunct="1">
      <a:defRPr sz="750" kern="1200">
        <a:solidFill>
          <a:schemeClr val="tx1"/>
        </a:solidFill>
        <a:latin typeface="+mn-lt"/>
        <a:ea typeface="+mn-ea"/>
        <a:cs typeface="+mn-cs"/>
      </a:defRPr>
    </a:lvl7pPr>
    <a:lvl8pPr marL="2000250" algn="l" defTabSz="285750" rtl="0" eaLnBrk="1" latinLnBrk="0" hangingPunct="1">
      <a:defRPr sz="750" kern="1200">
        <a:solidFill>
          <a:schemeClr val="tx1"/>
        </a:solidFill>
        <a:latin typeface="+mn-lt"/>
        <a:ea typeface="+mn-ea"/>
        <a:cs typeface="+mn-cs"/>
      </a:defRPr>
    </a:lvl8pPr>
    <a:lvl9pPr marL="2286000" algn="l" defTabSz="285750" rtl="0" eaLnBrk="1" latinLnBrk="0" hangingPunct="1">
      <a:defRPr sz="7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A4C147-F613-1C4B-A720-8B9AA76913FE}" type="slidenum">
              <a:rPr lang="en-US" smtClean="0"/>
              <a:t>6</a:t>
            </a:fld>
            <a:endParaRPr lang="en-US" dirty="0"/>
          </a:p>
        </p:txBody>
      </p:sp>
    </p:spTree>
    <p:extLst>
      <p:ext uri="{BB962C8B-B14F-4D97-AF65-F5344CB8AC3E}">
        <p14:creationId xmlns:p14="http://schemas.microsoft.com/office/powerpoint/2010/main" val="13830886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979236" y="2523892"/>
            <a:ext cx="7946849" cy="412418"/>
          </a:xfrm>
          <a:prstGeom prst="rect">
            <a:avLst/>
          </a:prstGeom>
        </p:spPr>
        <p:txBody>
          <a:bodyPr anchor="t"/>
          <a:lstStyle>
            <a:lvl1pPr>
              <a:defRPr sz="2250" b="0" spc="63" baseline="0">
                <a:solidFill>
                  <a:schemeClr val="tx1"/>
                </a:solidFill>
                <a:latin typeface="Sprint Sans Ofc" charset="0"/>
                <a:ea typeface="Sprint Sans Ofc" charset="0"/>
                <a:cs typeface="Sprint Sans Ofc" charset="0"/>
              </a:defRPr>
            </a:lvl1pPr>
          </a:lstStyle>
          <a:p>
            <a:r>
              <a:rPr lang="en-US" dirty="0"/>
              <a:t>Click to edit Master title style</a:t>
            </a:r>
          </a:p>
        </p:txBody>
      </p:sp>
      <p:sp>
        <p:nvSpPr>
          <p:cNvPr id="3" name="Subtitle 2"/>
          <p:cNvSpPr>
            <a:spLocks noGrp="1"/>
          </p:cNvSpPr>
          <p:nvPr>
            <p:ph type="subTitle" idx="1" hasCustomPrompt="1"/>
          </p:nvPr>
        </p:nvSpPr>
        <p:spPr>
          <a:xfrm>
            <a:off x="979236" y="1769805"/>
            <a:ext cx="7946849" cy="710791"/>
          </a:xfrm>
          <a:prstGeom prst="rect">
            <a:avLst/>
          </a:prstGeom>
        </p:spPr>
        <p:txBody>
          <a:bodyPr anchor="b"/>
          <a:lstStyle>
            <a:lvl1pPr marL="0" indent="0" algn="l">
              <a:buNone/>
              <a:defRPr sz="3750" b="0" baseline="0">
                <a:solidFill>
                  <a:schemeClr val="tx1"/>
                </a:solidFill>
                <a:latin typeface="Sprint Sans Ofc Med" charset="0"/>
                <a:ea typeface="Sprint Sans Ofc Med" charset="0"/>
                <a:cs typeface="Sprint Sans Ofc Med" charset="0"/>
              </a:defRPr>
            </a:lvl1pPr>
            <a:lvl2pPr marL="408194" indent="0" algn="ctr">
              <a:buNone/>
              <a:defRPr>
                <a:solidFill>
                  <a:schemeClr val="tx1">
                    <a:tint val="75000"/>
                  </a:schemeClr>
                </a:solidFill>
              </a:defRPr>
            </a:lvl2pPr>
            <a:lvl3pPr marL="816388" indent="0" algn="ctr">
              <a:buNone/>
              <a:defRPr>
                <a:solidFill>
                  <a:schemeClr val="tx1">
                    <a:tint val="75000"/>
                  </a:schemeClr>
                </a:solidFill>
              </a:defRPr>
            </a:lvl3pPr>
            <a:lvl4pPr marL="1224582" indent="0" algn="ctr">
              <a:buNone/>
              <a:defRPr>
                <a:solidFill>
                  <a:schemeClr val="tx1">
                    <a:tint val="75000"/>
                  </a:schemeClr>
                </a:solidFill>
              </a:defRPr>
            </a:lvl4pPr>
            <a:lvl5pPr marL="1632776" indent="0" algn="ctr">
              <a:buNone/>
              <a:defRPr>
                <a:solidFill>
                  <a:schemeClr val="tx1">
                    <a:tint val="75000"/>
                  </a:schemeClr>
                </a:solidFill>
              </a:defRPr>
            </a:lvl5pPr>
            <a:lvl6pPr marL="2040969" indent="0" algn="ctr">
              <a:buNone/>
              <a:defRPr>
                <a:solidFill>
                  <a:schemeClr val="tx1">
                    <a:tint val="75000"/>
                  </a:schemeClr>
                </a:solidFill>
              </a:defRPr>
            </a:lvl6pPr>
            <a:lvl7pPr marL="2449163" indent="0" algn="ctr">
              <a:buNone/>
              <a:defRPr>
                <a:solidFill>
                  <a:schemeClr val="tx1">
                    <a:tint val="75000"/>
                  </a:schemeClr>
                </a:solidFill>
              </a:defRPr>
            </a:lvl7pPr>
            <a:lvl8pPr marL="2857357" indent="0" algn="ctr">
              <a:buNone/>
              <a:defRPr>
                <a:solidFill>
                  <a:schemeClr val="tx1">
                    <a:tint val="75000"/>
                  </a:schemeClr>
                </a:solidFill>
              </a:defRPr>
            </a:lvl8pPr>
            <a:lvl9pPr marL="3265551" indent="0" algn="ctr">
              <a:buNone/>
              <a:defRPr>
                <a:solidFill>
                  <a:schemeClr val="tx1">
                    <a:tint val="75000"/>
                  </a:schemeClr>
                </a:solidFill>
              </a:defRPr>
            </a:lvl9pPr>
          </a:lstStyle>
          <a:p>
            <a:r>
              <a:rPr lang="en-US" dirty="0"/>
              <a:t>Click to edit Master title style</a:t>
            </a:r>
          </a:p>
        </p:txBody>
      </p:sp>
      <p:sp>
        <p:nvSpPr>
          <p:cNvPr id="5" name="Text Placeholder 4"/>
          <p:cNvSpPr>
            <a:spLocks noGrp="1"/>
          </p:cNvSpPr>
          <p:nvPr>
            <p:ph type="body" sz="quarter" idx="10"/>
          </p:nvPr>
        </p:nvSpPr>
        <p:spPr>
          <a:xfrm>
            <a:off x="979236" y="2966547"/>
            <a:ext cx="1954530" cy="325755"/>
          </a:xfrm>
          <a:prstGeom prst="rect">
            <a:avLst/>
          </a:prstGeom>
        </p:spPr>
        <p:txBody>
          <a:bodyPr anchor="b"/>
          <a:lstStyle>
            <a:lvl1pPr>
              <a:defRPr lang="en-US" sz="1500" kern="1200" dirty="0" smtClean="0">
                <a:solidFill>
                  <a:schemeClr val="tx1"/>
                </a:solidFill>
                <a:latin typeface="Sprint Sans Ofc" charset="0"/>
                <a:ea typeface="Sprint Sans Ofc" charset="0"/>
                <a:cs typeface="Sprint Sans Ofc" charset="0"/>
              </a:defRPr>
            </a:lvl1pPr>
            <a:lvl2pPr>
              <a:defRPr lang="en-US" sz="1500" kern="1200" dirty="0" smtClean="0">
                <a:solidFill>
                  <a:schemeClr val="tx1"/>
                </a:solidFill>
                <a:latin typeface="Sprint Sans Ofc Regular"/>
                <a:ea typeface="+mn-ea"/>
                <a:cs typeface="Sprint Sans Ofc Regular"/>
              </a:defRPr>
            </a:lvl2pPr>
            <a:lvl3pPr>
              <a:defRPr lang="en-US" sz="1500" kern="1200" dirty="0" smtClean="0">
                <a:solidFill>
                  <a:schemeClr val="tx1"/>
                </a:solidFill>
                <a:latin typeface="Sprint Sans Ofc Regular"/>
                <a:ea typeface="+mn-ea"/>
                <a:cs typeface="Sprint Sans Ofc Regular"/>
              </a:defRPr>
            </a:lvl3pPr>
            <a:lvl4pPr>
              <a:defRPr lang="en-US" sz="1500" kern="1200" dirty="0" smtClean="0">
                <a:solidFill>
                  <a:schemeClr val="tx1"/>
                </a:solidFill>
                <a:latin typeface="Sprint Sans Ofc Regular"/>
                <a:ea typeface="+mn-ea"/>
                <a:cs typeface="Sprint Sans Ofc Regular"/>
              </a:defRPr>
            </a:lvl4pPr>
            <a:lvl5pPr>
              <a:defRPr lang="en-US" sz="1500" kern="1200" dirty="0">
                <a:solidFill>
                  <a:schemeClr val="tx1"/>
                </a:solidFill>
                <a:latin typeface="Sprint Sans Ofc Regular"/>
                <a:ea typeface="+mn-ea"/>
                <a:cs typeface="Sprint Sans Ofc Regular"/>
              </a:defRPr>
            </a:lvl5pPr>
          </a:lstStyle>
          <a:p>
            <a:pPr lvl="0"/>
            <a:endParaRPr lang="en-US" dirty="0"/>
          </a:p>
        </p:txBody>
      </p:sp>
    </p:spTree>
    <p:extLst>
      <p:ext uri="{BB962C8B-B14F-4D97-AF65-F5344CB8AC3E}">
        <p14:creationId xmlns:p14="http://schemas.microsoft.com/office/powerpoint/2010/main" val="133790136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254085BA-7782-374D-A7C0-B4B4BD76C1C2}"/>
              </a:ext>
            </a:extLst>
          </p:cNvPr>
          <p:cNvSpPr>
            <a:spLocks noGrp="1"/>
          </p:cNvSpPr>
          <p:nvPr>
            <p:ph type="body" sz="quarter" idx="10" hasCustomPrompt="1"/>
          </p:nvPr>
        </p:nvSpPr>
        <p:spPr>
          <a:xfrm>
            <a:off x="857250" y="1338462"/>
            <a:ext cx="5164667" cy="846997"/>
          </a:xfrm>
          <a:prstGeom prst="rect">
            <a:avLst/>
          </a:prstGeom>
        </p:spPr>
        <p:txBody>
          <a:bodyPr/>
          <a:lstStyle>
            <a:lvl1pPr marL="0" indent="0">
              <a:buNone/>
              <a:defRPr sz="5000" b="0" i="0">
                <a:solidFill>
                  <a:schemeClr val="bg1"/>
                </a:solidFill>
                <a:latin typeface="Sprint Sans Medium" panose="020B0503030202060203" pitchFamily="34" charset="77"/>
              </a:defRPr>
            </a:lvl1pPr>
          </a:lstStyle>
          <a:p>
            <a:pPr lvl="0"/>
            <a:r>
              <a:rPr lang="en-US" dirty="0"/>
              <a:t>Title Here</a:t>
            </a:r>
          </a:p>
        </p:txBody>
      </p:sp>
      <p:sp>
        <p:nvSpPr>
          <p:cNvPr id="5" name="Text Placeholder 3">
            <a:extLst>
              <a:ext uri="{FF2B5EF4-FFF2-40B4-BE49-F238E27FC236}">
                <a16:creationId xmlns:a16="http://schemas.microsoft.com/office/drawing/2014/main" id="{63A518F1-C1B1-834F-806E-40F44207D074}"/>
              </a:ext>
            </a:extLst>
          </p:cNvPr>
          <p:cNvSpPr>
            <a:spLocks noGrp="1"/>
          </p:cNvSpPr>
          <p:nvPr>
            <p:ph type="body" sz="quarter" idx="11" hasCustomPrompt="1"/>
          </p:nvPr>
        </p:nvSpPr>
        <p:spPr>
          <a:xfrm>
            <a:off x="857250" y="2185458"/>
            <a:ext cx="5164667" cy="386292"/>
          </a:xfrm>
          <a:prstGeom prst="rect">
            <a:avLst/>
          </a:prstGeom>
        </p:spPr>
        <p:txBody>
          <a:bodyPr/>
          <a:lstStyle>
            <a:lvl1pPr marL="0" indent="0">
              <a:buNone/>
              <a:defRPr sz="2125" b="0" i="0">
                <a:solidFill>
                  <a:schemeClr val="bg1"/>
                </a:solidFill>
                <a:latin typeface="Sprint Sans Medium" panose="020B0503030202060203" pitchFamily="34" charset="77"/>
              </a:defRPr>
            </a:lvl1pPr>
          </a:lstStyle>
          <a:p>
            <a:pPr lvl="0"/>
            <a:r>
              <a:rPr lang="en-US" dirty="0"/>
              <a:t>Sub heading</a:t>
            </a:r>
          </a:p>
        </p:txBody>
      </p:sp>
      <p:sp>
        <p:nvSpPr>
          <p:cNvPr id="6" name="Text Placeholder 3">
            <a:extLst>
              <a:ext uri="{FF2B5EF4-FFF2-40B4-BE49-F238E27FC236}">
                <a16:creationId xmlns:a16="http://schemas.microsoft.com/office/drawing/2014/main" id="{3A32B651-D0EE-B745-B809-0BFD84BD078A}"/>
              </a:ext>
            </a:extLst>
          </p:cNvPr>
          <p:cNvSpPr>
            <a:spLocks noGrp="1"/>
          </p:cNvSpPr>
          <p:nvPr>
            <p:ph type="body" sz="quarter" idx="12" hasCustomPrompt="1"/>
          </p:nvPr>
        </p:nvSpPr>
        <p:spPr>
          <a:xfrm>
            <a:off x="857250" y="2862791"/>
            <a:ext cx="1195917" cy="285751"/>
          </a:xfrm>
          <a:prstGeom prst="rect">
            <a:avLst/>
          </a:prstGeom>
        </p:spPr>
        <p:txBody>
          <a:bodyPr/>
          <a:lstStyle>
            <a:lvl1pPr marL="0" indent="0">
              <a:buNone/>
              <a:defRPr sz="1500" b="0" i="0">
                <a:solidFill>
                  <a:schemeClr val="bg1"/>
                </a:solidFill>
                <a:latin typeface="Sprint Sans" panose="020B0503030202060203" pitchFamily="34" charset="77"/>
              </a:defRPr>
            </a:lvl1pPr>
          </a:lstStyle>
          <a:p>
            <a:pPr lvl="0"/>
            <a:r>
              <a:rPr lang="en-US" dirty="0"/>
              <a:t>Date</a:t>
            </a:r>
          </a:p>
        </p:txBody>
      </p:sp>
    </p:spTree>
    <p:extLst>
      <p:ext uri="{BB962C8B-B14F-4D97-AF65-F5344CB8AC3E}">
        <p14:creationId xmlns:p14="http://schemas.microsoft.com/office/powerpoint/2010/main" val="125921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02052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ext Placeholder 3">
            <a:extLst>
              <a:ext uri="{FF2B5EF4-FFF2-40B4-BE49-F238E27FC236}">
                <a16:creationId xmlns:a16="http://schemas.microsoft.com/office/drawing/2014/main" id="{8284D95D-D8B3-6349-AEF4-CAAE3528F2F1}"/>
              </a:ext>
            </a:extLst>
          </p:cNvPr>
          <p:cNvSpPr>
            <a:spLocks noGrp="1"/>
          </p:cNvSpPr>
          <p:nvPr>
            <p:ph type="body" sz="quarter" idx="10" hasCustomPrompt="1"/>
          </p:nvPr>
        </p:nvSpPr>
        <p:spPr>
          <a:xfrm>
            <a:off x="857250" y="1338462"/>
            <a:ext cx="5164667" cy="846997"/>
          </a:xfrm>
          <a:prstGeom prst="rect">
            <a:avLst/>
          </a:prstGeom>
        </p:spPr>
        <p:txBody>
          <a:bodyPr/>
          <a:lstStyle>
            <a:lvl1pPr marL="0" indent="0">
              <a:buNone/>
              <a:defRPr sz="5000" b="0" i="0">
                <a:solidFill>
                  <a:schemeClr val="tx1"/>
                </a:solidFill>
                <a:latin typeface="Sprint Sans Medium" panose="020B0503030202060203" pitchFamily="34" charset="77"/>
              </a:defRPr>
            </a:lvl1pPr>
          </a:lstStyle>
          <a:p>
            <a:pPr lvl="0"/>
            <a:r>
              <a:rPr lang="en-US" dirty="0"/>
              <a:t>Title Here</a:t>
            </a:r>
          </a:p>
        </p:txBody>
      </p:sp>
      <p:sp>
        <p:nvSpPr>
          <p:cNvPr id="3" name="Text Placeholder 3">
            <a:extLst>
              <a:ext uri="{FF2B5EF4-FFF2-40B4-BE49-F238E27FC236}">
                <a16:creationId xmlns:a16="http://schemas.microsoft.com/office/drawing/2014/main" id="{0D66EB6D-E3DE-EF4A-9B9B-57DF7B7995D2}"/>
              </a:ext>
            </a:extLst>
          </p:cNvPr>
          <p:cNvSpPr>
            <a:spLocks noGrp="1"/>
          </p:cNvSpPr>
          <p:nvPr>
            <p:ph type="body" sz="quarter" idx="11" hasCustomPrompt="1"/>
          </p:nvPr>
        </p:nvSpPr>
        <p:spPr>
          <a:xfrm>
            <a:off x="857250" y="2185458"/>
            <a:ext cx="5164667" cy="386292"/>
          </a:xfrm>
          <a:prstGeom prst="rect">
            <a:avLst/>
          </a:prstGeom>
        </p:spPr>
        <p:txBody>
          <a:bodyPr/>
          <a:lstStyle>
            <a:lvl1pPr marL="0" indent="0">
              <a:buNone/>
              <a:defRPr sz="2125" b="0" i="0">
                <a:solidFill>
                  <a:schemeClr val="tx1"/>
                </a:solidFill>
                <a:latin typeface="Sprint Sans Medium" panose="020B0503030202060203" pitchFamily="34" charset="77"/>
              </a:defRPr>
            </a:lvl1pPr>
          </a:lstStyle>
          <a:p>
            <a:pPr lvl="0"/>
            <a:r>
              <a:rPr lang="en-US" dirty="0"/>
              <a:t>Sub heading</a:t>
            </a:r>
          </a:p>
        </p:txBody>
      </p:sp>
      <p:sp>
        <p:nvSpPr>
          <p:cNvPr id="4" name="Text Placeholder 3">
            <a:extLst>
              <a:ext uri="{FF2B5EF4-FFF2-40B4-BE49-F238E27FC236}">
                <a16:creationId xmlns:a16="http://schemas.microsoft.com/office/drawing/2014/main" id="{0C993DA4-49B2-FE4A-AE7F-664658DF34BA}"/>
              </a:ext>
            </a:extLst>
          </p:cNvPr>
          <p:cNvSpPr>
            <a:spLocks noGrp="1"/>
          </p:cNvSpPr>
          <p:nvPr>
            <p:ph type="body" sz="quarter" idx="12" hasCustomPrompt="1"/>
          </p:nvPr>
        </p:nvSpPr>
        <p:spPr>
          <a:xfrm>
            <a:off x="857250" y="2862791"/>
            <a:ext cx="1195917" cy="285751"/>
          </a:xfrm>
          <a:prstGeom prst="rect">
            <a:avLst/>
          </a:prstGeom>
        </p:spPr>
        <p:txBody>
          <a:bodyPr/>
          <a:lstStyle>
            <a:lvl1pPr marL="0" indent="0">
              <a:buNone/>
              <a:defRPr sz="1500" b="0" i="0">
                <a:solidFill>
                  <a:schemeClr val="tx1"/>
                </a:solidFill>
                <a:latin typeface="Sprint Sans" panose="020B0503030202060203" pitchFamily="34" charset="77"/>
              </a:defRPr>
            </a:lvl1pPr>
          </a:lstStyle>
          <a:p>
            <a:pPr lvl="0"/>
            <a:r>
              <a:rPr lang="en-US" dirty="0"/>
              <a:t>Date</a:t>
            </a:r>
          </a:p>
        </p:txBody>
      </p:sp>
    </p:spTree>
    <p:extLst>
      <p:ext uri="{BB962C8B-B14F-4D97-AF65-F5344CB8AC3E}">
        <p14:creationId xmlns:p14="http://schemas.microsoft.com/office/powerpoint/2010/main" val="34918640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0550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10" name="Text Placeholder 9"/>
          <p:cNvSpPr>
            <a:spLocks noGrp="1"/>
          </p:cNvSpPr>
          <p:nvPr>
            <p:ph type="body" sz="quarter" idx="10" hasCustomPrompt="1"/>
          </p:nvPr>
        </p:nvSpPr>
        <p:spPr>
          <a:xfrm>
            <a:off x="441524" y="2630290"/>
            <a:ext cx="7946429" cy="886023"/>
          </a:xfrm>
          <a:prstGeom prst="rect">
            <a:avLst/>
          </a:prstGeom>
        </p:spPr>
        <p:txBody>
          <a:bodyPr/>
          <a:lstStyle>
            <a:lvl1pPr>
              <a:defRPr>
                <a:solidFill>
                  <a:schemeClr val="tx1"/>
                </a:solidFill>
              </a:defRPr>
            </a:lvl1pPr>
          </a:lstStyle>
          <a:p>
            <a:pPr lvl="0"/>
            <a:r>
              <a:rPr lang="en-US" dirty="0"/>
              <a:t>Click to add subtitle</a:t>
            </a:r>
          </a:p>
        </p:txBody>
      </p:sp>
      <p:sp>
        <p:nvSpPr>
          <p:cNvPr id="9" name="Subtitle 2"/>
          <p:cNvSpPr>
            <a:spLocks noGrp="1"/>
          </p:cNvSpPr>
          <p:nvPr>
            <p:ph type="subTitle" idx="1" hasCustomPrompt="1"/>
          </p:nvPr>
        </p:nvSpPr>
        <p:spPr>
          <a:xfrm>
            <a:off x="441569" y="1556485"/>
            <a:ext cx="7946849" cy="1003231"/>
          </a:xfrm>
          <a:prstGeom prst="rect">
            <a:avLst/>
          </a:prstGeom>
        </p:spPr>
        <p:txBody>
          <a:bodyPr anchor="b"/>
          <a:lstStyle>
            <a:lvl1pPr>
              <a:defRPr sz="3750" b="0" baseline="0">
                <a:solidFill>
                  <a:schemeClr val="tx1"/>
                </a:solidFill>
                <a:latin typeface="Sprint Sans Ofc Med" charset="0"/>
                <a:ea typeface="Sprint Sans Ofc Med" charset="0"/>
                <a:cs typeface="Sprint Sans Ofc Med" charset="0"/>
              </a:defRPr>
            </a:lvl1pPr>
          </a:lstStyle>
          <a:p>
            <a:r>
              <a:rPr lang="en-US" dirty="0"/>
              <a:t>Click to add title</a:t>
            </a:r>
          </a:p>
        </p:txBody>
      </p:sp>
    </p:spTree>
    <p:extLst>
      <p:ext uri="{BB962C8B-B14F-4D97-AF65-F5344CB8AC3E}">
        <p14:creationId xmlns:p14="http://schemas.microsoft.com/office/powerpoint/2010/main" val="4013507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6" name="Title Placeholder 1"/>
          <p:cNvSpPr>
            <a:spLocks noGrp="1"/>
          </p:cNvSpPr>
          <p:nvPr>
            <p:ph type="title"/>
          </p:nvPr>
        </p:nvSpPr>
        <p:spPr>
          <a:xfrm>
            <a:off x="438151" y="248724"/>
            <a:ext cx="7801959" cy="527677"/>
          </a:xfrm>
          <a:prstGeom prst="rect">
            <a:avLst/>
          </a:prstGeom>
        </p:spPr>
        <p:txBody>
          <a:bodyPr vert="horz" lIns="0" tIns="0" rIns="0" bIns="0" rtlCol="0" anchor="ctr">
            <a:noAutofit/>
          </a:bodyPr>
          <a:lstStyle>
            <a:lvl1pPr>
              <a:defRPr b="0">
                <a:solidFill>
                  <a:schemeClr val="tx1"/>
                </a:solidFill>
                <a:latin typeface="Sprint Sans Ofc Med" charset="0"/>
                <a:ea typeface="Sprint Sans Ofc Med" charset="0"/>
                <a:cs typeface="Sprint Sans Ofc Med" charset="0"/>
              </a:defRPr>
            </a:lvl1pPr>
          </a:lstStyle>
          <a:p>
            <a:pPr lvl="0"/>
            <a:r>
              <a:rPr lang="en-US" dirty="0"/>
              <a:t>Click to edit Master title style</a:t>
            </a:r>
          </a:p>
        </p:txBody>
      </p:sp>
      <p:sp>
        <p:nvSpPr>
          <p:cNvPr id="10" name="Content Placeholder 2"/>
          <p:cNvSpPr>
            <a:spLocks noGrp="1"/>
          </p:cNvSpPr>
          <p:nvPr>
            <p:ph idx="1" hasCustomPrompt="1"/>
          </p:nvPr>
        </p:nvSpPr>
        <p:spPr>
          <a:xfrm>
            <a:off x="438151" y="973361"/>
            <a:ext cx="7801959" cy="3154653"/>
          </a:xfrm>
          <a:prstGeom prst="rect">
            <a:avLst/>
          </a:prstGeom>
        </p:spPr>
        <p:txBody>
          <a:bodyPr/>
          <a:lstStyle>
            <a:lvl1pPr marL="0" indent="0" algn="l">
              <a:spcBef>
                <a:spcPts val="0"/>
              </a:spcBef>
              <a:spcAft>
                <a:spcPts val="375"/>
              </a:spcAft>
              <a:buFont typeface="Arial"/>
              <a:buNone/>
              <a:defRPr sz="1200">
                <a:solidFill>
                  <a:schemeClr val="tx1"/>
                </a:solidFill>
                <a:latin typeface="Sprint Sans Ofc" panose="020B0503030202060203" pitchFamily="34" charset="0"/>
              </a:defRPr>
            </a:lvl1pPr>
            <a:lvl2pPr marL="355203" indent="-137914">
              <a:spcBef>
                <a:spcPts val="0"/>
              </a:spcBef>
              <a:spcAft>
                <a:spcPts val="375"/>
              </a:spcAft>
              <a:buFont typeface="Arial"/>
              <a:buChar char="•"/>
              <a:defRPr sz="1250">
                <a:solidFill>
                  <a:schemeClr val="bg1"/>
                </a:solidFill>
                <a:latin typeface="Sprint Sans Ofc" panose="020B0503030202060203" pitchFamily="34" charset="0"/>
              </a:defRPr>
            </a:lvl2pPr>
            <a:lvl3pPr marL="498078" indent="-144859">
              <a:spcBef>
                <a:spcPts val="0"/>
              </a:spcBef>
              <a:spcAft>
                <a:spcPts val="375"/>
              </a:spcAft>
              <a:buFont typeface="Arial"/>
              <a:buChar char="•"/>
              <a:defRPr sz="1250">
                <a:solidFill>
                  <a:schemeClr val="bg1"/>
                </a:solidFill>
                <a:latin typeface="Sprint Sans Ofc" panose="020B0503030202060203" pitchFamily="34" charset="0"/>
              </a:defRPr>
            </a:lvl3pPr>
            <a:lvl4pPr marL="645914" indent="-147836">
              <a:spcBef>
                <a:spcPts val="0"/>
              </a:spcBef>
              <a:spcAft>
                <a:spcPts val="375"/>
              </a:spcAft>
              <a:buFont typeface="Arial"/>
              <a:buChar char="•"/>
              <a:defRPr sz="1250">
                <a:solidFill>
                  <a:schemeClr val="bg1"/>
                </a:solidFill>
                <a:latin typeface="Sprint Sans Ofc" panose="020B0503030202060203" pitchFamily="34" charset="0"/>
              </a:defRPr>
            </a:lvl4pPr>
            <a:lvl5pPr marL="781844" indent="-134938">
              <a:spcBef>
                <a:spcPts val="0"/>
              </a:spcBef>
              <a:spcAft>
                <a:spcPts val="375"/>
              </a:spcAft>
              <a:buFont typeface="Arial"/>
              <a:buChar char="•"/>
              <a:defRPr sz="1250">
                <a:solidFill>
                  <a:schemeClr val="bg1"/>
                </a:solidFill>
                <a:latin typeface="Sprint Sans Ofc" panose="020B0503030202060203" pitchFamily="34" charset="0"/>
              </a:defRPr>
            </a:lvl5pPr>
          </a:lstStyle>
          <a:p>
            <a:pPr marL="285750" indent="-285750">
              <a:buFont typeface="Arial" panose="020B0604020202020204" pitchFamily="34" charset="0"/>
              <a:buChar char="•"/>
            </a:pPr>
            <a:r>
              <a:rPr lang="en-US" sz="1400" dirty="0"/>
              <a:t>Sample text here here here here here here here here here here here here</a:t>
            </a:r>
          </a:p>
          <a:p>
            <a:pPr marL="285750" indent="-285750">
              <a:buFont typeface="Arial" panose="020B0604020202020204" pitchFamily="34" charset="0"/>
              <a:buChar char="•"/>
            </a:pPr>
            <a:r>
              <a:rPr lang="en-US" sz="1400" dirty="0"/>
              <a:t>Sample text here here here here here here here here here here here here</a:t>
            </a:r>
          </a:p>
          <a:p>
            <a:pPr marL="285750" indent="-285750">
              <a:buFont typeface="Arial" panose="020B0604020202020204" pitchFamily="34" charset="0"/>
              <a:buChar char="•"/>
            </a:pPr>
            <a:r>
              <a:rPr lang="en-US" sz="1400" dirty="0"/>
              <a:t>This is a bullet here here here here here here here here here here here here</a:t>
            </a:r>
          </a:p>
          <a:p>
            <a:pPr marL="285750" indent="-285750">
              <a:buFont typeface="Arial" panose="020B0604020202020204" pitchFamily="34" charset="0"/>
              <a:buChar char="•"/>
            </a:pPr>
            <a:r>
              <a:rPr lang="en-US" sz="1400" dirty="0"/>
              <a:t>Great information here here here here here here here here here here here here</a:t>
            </a:r>
          </a:p>
          <a:p>
            <a:pPr marL="285750" indent="-285750">
              <a:buFont typeface="Arial" panose="020B0604020202020204" pitchFamily="34" charset="0"/>
              <a:buChar char="•"/>
            </a:pPr>
            <a:r>
              <a:rPr lang="en-US" sz="1400" dirty="0"/>
              <a:t>Sample text here here here here here here here here here here here here here</a:t>
            </a:r>
          </a:p>
          <a:p>
            <a:pPr marL="285750" indent="-285750">
              <a:buFont typeface="Arial" panose="020B0604020202020204" pitchFamily="34" charset="0"/>
              <a:buChar char="•"/>
            </a:pPr>
            <a:r>
              <a:rPr lang="en-US" sz="1400" dirty="0"/>
              <a:t>Great information here here here here here here here here here here here here</a:t>
            </a:r>
          </a:p>
          <a:p>
            <a:pPr marL="285750" indent="-285750">
              <a:buFont typeface="Arial" panose="020B0604020202020204" pitchFamily="34" charset="0"/>
              <a:buChar char="•"/>
            </a:pPr>
            <a:r>
              <a:rPr lang="en-US" sz="1400" dirty="0"/>
              <a:t>Sample text here here here here here here here here here here here here here</a:t>
            </a:r>
          </a:p>
          <a:p>
            <a:pPr marL="285750" indent="-285750">
              <a:buFont typeface="Arial" panose="020B0604020202020204" pitchFamily="34" charset="0"/>
              <a:buChar char="•"/>
            </a:pPr>
            <a:r>
              <a:rPr lang="en-US" sz="1400" dirty="0"/>
              <a:t>Sample text here here here here here here here here here here here here here</a:t>
            </a:r>
          </a:p>
          <a:p>
            <a:pPr marL="285750" indent="-285750">
              <a:buFont typeface="Arial" panose="020B0604020202020204" pitchFamily="34" charset="0"/>
              <a:buChar char="•"/>
            </a:pPr>
            <a:r>
              <a:rPr lang="en-US" sz="1400" dirty="0"/>
              <a:t>This is a bullet here here here here here here here here here here here here</a:t>
            </a:r>
          </a:p>
          <a:p>
            <a:pPr marL="285750" indent="-285750">
              <a:buFont typeface="Arial" panose="020B0604020202020204" pitchFamily="34" charset="0"/>
              <a:buChar char="•"/>
            </a:pPr>
            <a:r>
              <a:rPr lang="en-US" sz="1400" dirty="0"/>
              <a:t>Text box ends do not place text over the light here here here here here here here here here here here here</a:t>
            </a:r>
          </a:p>
        </p:txBody>
      </p:sp>
    </p:spTree>
    <p:extLst>
      <p:ext uri="{BB962C8B-B14F-4D97-AF65-F5344CB8AC3E}">
        <p14:creationId xmlns:p14="http://schemas.microsoft.com/office/powerpoint/2010/main" val="10723585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10" name="Table Placeholder 9"/>
          <p:cNvSpPr>
            <a:spLocks noGrp="1"/>
          </p:cNvSpPr>
          <p:nvPr>
            <p:ph type="tbl" sz="quarter" idx="10"/>
          </p:nvPr>
        </p:nvSpPr>
        <p:spPr>
          <a:xfrm>
            <a:off x="441524" y="904875"/>
            <a:ext cx="7774781" cy="3244281"/>
          </a:xfrm>
          <a:prstGeom prst="rect">
            <a:avLst/>
          </a:prstGeom>
        </p:spPr>
        <p:txBody>
          <a:bodyPr/>
          <a:lstStyle>
            <a:lvl1pPr>
              <a:defRPr sz="1400">
                <a:solidFill>
                  <a:schemeClr val="tx1"/>
                </a:solidFill>
              </a:defRPr>
            </a:lvl1pPr>
          </a:lstStyle>
          <a:p>
            <a:endParaRPr lang="en-US"/>
          </a:p>
        </p:txBody>
      </p:sp>
      <p:sp>
        <p:nvSpPr>
          <p:cNvPr id="15" name="Title 14"/>
          <p:cNvSpPr>
            <a:spLocks noGrp="1"/>
          </p:cNvSpPr>
          <p:nvPr>
            <p:ph type="title"/>
          </p:nvPr>
        </p:nvSpPr>
        <p:spPr>
          <a:xfrm>
            <a:off x="441570" y="195247"/>
            <a:ext cx="7774736" cy="527677"/>
          </a:xfrm>
          <a:prstGeom prst="rect">
            <a:avLst/>
          </a:prstGeo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5939443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10" name="Chart Placeholder 9"/>
          <p:cNvSpPr>
            <a:spLocks noGrp="1"/>
          </p:cNvSpPr>
          <p:nvPr>
            <p:ph type="chart" sz="quarter" idx="10"/>
          </p:nvPr>
        </p:nvSpPr>
        <p:spPr>
          <a:xfrm>
            <a:off x="441524" y="812602"/>
            <a:ext cx="7798594" cy="3347125"/>
          </a:xfrm>
          <a:prstGeom prst="rect">
            <a:avLst/>
          </a:prstGeom>
        </p:spPr>
        <p:txBody>
          <a:bodyPr/>
          <a:lstStyle>
            <a:lvl1pPr>
              <a:defRPr sz="1400">
                <a:solidFill>
                  <a:schemeClr val="tx1"/>
                </a:solidFill>
              </a:defRPr>
            </a:lvl1pPr>
          </a:lstStyle>
          <a:p>
            <a:endParaRPr lang="en-US"/>
          </a:p>
        </p:txBody>
      </p:sp>
      <p:sp>
        <p:nvSpPr>
          <p:cNvPr id="11" name="Title 10"/>
          <p:cNvSpPr>
            <a:spLocks noGrp="1"/>
          </p:cNvSpPr>
          <p:nvPr>
            <p:ph type="title"/>
          </p:nvPr>
        </p:nvSpPr>
        <p:spPr>
          <a:xfrm>
            <a:off x="441570" y="160610"/>
            <a:ext cx="7798548" cy="527677"/>
          </a:xfrm>
          <a:prstGeom prst="rect">
            <a:avLst/>
          </a:prstGeo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15869053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a:prstGeom prst="rect">
            <a:avLst/>
          </a:prstGeom>
        </p:spPr>
        <p:txBody>
          <a:bodyPr/>
          <a:lstStyle>
            <a:lvl1pPr>
              <a:defRPr b="0" i="0">
                <a:solidFill>
                  <a:schemeClr val="tx1"/>
                </a:solidFill>
                <a:latin typeface="Sprint Sans Medium" panose="020B0503030202060203" pitchFamily="34" charset="77"/>
              </a:defRPr>
            </a:lvl1pPr>
          </a:lstStyle>
          <a:p>
            <a:r>
              <a:rPr lang="en-US" dirty="0"/>
              <a:t>Click to edit Master title style</a:t>
            </a:r>
          </a:p>
        </p:txBody>
      </p:sp>
      <p:sp>
        <p:nvSpPr>
          <p:cNvPr id="3" name="Text Placeholder 2"/>
          <p:cNvSpPr>
            <a:spLocks noGrp="1"/>
          </p:cNvSpPr>
          <p:nvPr>
            <p:ph type="body" idx="1"/>
          </p:nvPr>
        </p:nvSpPr>
        <p:spPr>
          <a:xfrm>
            <a:off x="629842" y="1260872"/>
            <a:ext cx="3868340" cy="617934"/>
          </a:xfrm>
          <a:prstGeom prst="rect">
            <a:avLst/>
          </a:prstGeom>
        </p:spPr>
        <p:txBody>
          <a:bodyPr anchor="b"/>
          <a:lstStyle>
            <a:lvl1pPr marL="0" indent="0">
              <a:buNone/>
              <a:defRPr sz="1800" b="0" i="0">
                <a:solidFill>
                  <a:schemeClr val="tx1"/>
                </a:solidFill>
                <a:latin typeface="Sprint Sans Medium" panose="020B0503030202060203" pitchFamily="34" charset="77"/>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4" name="Content Placeholder 3"/>
          <p:cNvSpPr>
            <a:spLocks noGrp="1"/>
          </p:cNvSpPr>
          <p:nvPr>
            <p:ph sz="half" idx="2"/>
          </p:nvPr>
        </p:nvSpPr>
        <p:spPr>
          <a:xfrm>
            <a:off x="629842" y="1878807"/>
            <a:ext cx="3868340" cy="2085356"/>
          </a:xfrm>
          <a:prstGeom prst="rect">
            <a:avLst/>
          </a:prstGeom>
        </p:spPr>
        <p:txBody>
          <a:bodyPr/>
          <a:lstStyle>
            <a:lvl1pPr>
              <a:defRPr>
                <a:solidFill>
                  <a:schemeClr val="tx1"/>
                </a:solidFill>
                <a:latin typeface="Sprint Sans" panose="020B0503030202060203" pitchFamily="34" charset="77"/>
              </a:defRPr>
            </a:lvl1pPr>
            <a:lvl2pPr>
              <a:defRPr>
                <a:solidFill>
                  <a:schemeClr val="tx1"/>
                </a:solidFill>
                <a:latin typeface="Sprint Sans" panose="020B0503030202060203" pitchFamily="34" charset="77"/>
              </a:defRPr>
            </a:lvl2pPr>
            <a:lvl3pPr>
              <a:defRPr>
                <a:solidFill>
                  <a:schemeClr val="tx1"/>
                </a:solidFill>
                <a:latin typeface="Sprint Sans" panose="020B0503030202060203" pitchFamily="34" charset="77"/>
              </a:defRPr>
            </a:lvl3pPr>
            <a:lvl4pPr>
              <a:defRPr>
                <a:solidFill>
                  <a:schemeClr val="tx1"/>
                </a:solidFill>
                <a:latin typeface="Sprint Sans" panose="020B0503030202060203" pitchFamily="34" charset="77"/>
              </a:defRPr>
            </a:lvl4pPr>
            <a:lvl5pPr>
              <a:defRPr>
                <a:solidFill>
                  <a:schemeClr val="tx1"/>
                </a:solidFill>
                <a:latin typeface="Sprint Sans" panose="020B0503030202060203" pitchFamily="34" charset="77"/>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260872"/>
            <a:ext cx="3887391" cy="617934"/>
          </a:xfrm>
          <a:prstGeom prst="rect">
            <a:avLst/>
          </a:prstGeom>
        </p:spPr>
        <p:txBody>
          <a:bodyPr anchor="b"/>
          <a:lstStyle>
            <a:lvl1pPr marL="0" indent="0">
              <a:buNone/>
              <a:defRPr sz="1800" b="0" i="0">
                <a:solidFill>
                  <a:schemeClr val="tx1"/>
                </a:solidFill>
                <a:latin typeface="Sprint Sans Medium" panose="020B0503030202060203" pitchFamily="34" charset="77"/>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Edit Master text styles</a:t>
            </a:r>
          </a:p>
        </p:txBody>
      </p:sp>
      <p:sp>
        <p:nvSpPr>
          <p:cNvPr id="6" name="Content Placeholder 5"/>
          <p:cNvSpPr>
            <a:spLocks noGrp="1"/>
          </p:cNvSpPr>
          <p:nvPr>
            <p:ph sz="quarter" idx="4"/>
          </p:nvPr>
        </p:nvSpPr>
        <p:spPr>
          <a:xfrm>
            <a:off x="4629150" y="1878807"/>
            <a:ext cx="3887391" cy="2085356"/>
          </a:xfrm>
          <a:prstGeom prst="rect">
            <a:avLst/>
          </a:prstGeom>
        </p:spPr>
        <p:txBody>
          <a:bodyPr/>
          <a:lstStyle>
            <a:lvl1pPr>
              <a:defRPr>
                <a:solidFill>
                  <a:schemeClr val="tx1"/>
                </a:solidFill>
                <a:latin typeface="Sprint Sans" panose="020B0503030202060203" pitchFamily="34" charset="77"/>
              </a:defRPr>
            </a:lvl1pPr>
            <a:lvl2pPr>
              <a:defRPr>
                <a:solidFill>
                  <a:schemeClr val="tx1"/>
                </a:solidFill>
                <a:latin typeface="Sprint Sans" panose="020B0503030202060203" pitchFamily="34" charset="77"/>
              </a:defRPr>
            </a:lvl2pPr>
            <a:lvl3pPr>
              <a:defRPr>
                <a:solidFill>
                  <a:schemeClr val="tx1"/>
                </a:solidFill>
                <a:latin typeface="Sprint Sans" panose="020B0503030202060203" pitchFamily="34" charset="77"/>
              </a:defRPr>
            </a:lvl3pPr>
            <a:lvl4pPr>
              <a:defRPr>
                <a:solidFill>
                  <a:schemeClr val="tx1"/>
                </a:solidFill>
                <a:latin typeface="Sprint Sans" panose="020B0503030202060203" pitchFamily="34" charset="77"/>
              </a:defRPr>
            </a:lvl4pPr>
            <a:lvl5pPr>
              <a:defRPr>
                <a:solidFill>
                  <a:schemeClr val="tx1"/>
                </a:solidFill>
                <a:latin typeface="Sprint Sans" panose="020B0503030202060203" pitchFamily="34" charset="77"/>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031365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0" name="Media Placeholder 9"/>
          <p:cNvSpPr>
            <a:spLocks noGrp="1"/>
          </p:cNvSpPr>
          <p:nvPr>
            <p:ph type="media" sz="quarter" idx="10"/>
          </p:nvPr>
        </p:nvSpPr>
        <p:spPr>
          <a:xfrm>
            <a:off x="438547" y="877094"/>
            <a:ext cx="7801571" cy="3282633"/>
          </a:xfrm>
          <a:prstGeom prst="rect">
            <a:avLst/>
          </a:prstGeom>
        </p:spPr>
        <p:txBody>
          <a:bodyPr/>
          <a:lstStyle>
            <a:lvl1pPr>
              <a:defRPr sz="1400">
                <a:solidFill>
                  <a:schemeClr val="tx1"/>
                </a:solidFill>
              </a:defRPr>
            </a:lvl1pPr>
          </a:lstStyle>
          <a:p>
            <a:endParaRPr lang="en-US"/>
          </a:p>
        </p:txBody>
      </p:sp>
      <p:sp>
        <p:nvSpPr>
          <p:cNvPr id="9" name="Title 8"/>
          <p:cNvSpPr>
            <a:spLocks noGrp="1"/>
          </p:cNvSpPr>
          <p:nvPr>
            <p:ph type="title"/>
          </p:nvPr>
        </p:nvSpPr>
        <p:spPr>
          <a:xfrm>
            <a:off x="441570" y="160610"/>
            <a:ext cx="7798548" cy="527677"/>
          </a:xfrm>
          <a:prstGeom prst="rect">
            <a:avLst/>
          </a:prstGeom>
        </p:spPr>
        <p:txBody>
          <a:bodyPr/>
          <a:lstStyle>
            <a:lvl1pPr>
              <a:defRPr>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29029833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Text Placeholder 3">
            <a:extLst>
              <a:ext uri="{FF2B5EF4-FFF2-40B4-BE49-F238E27FC236}">
                <a16:creationId xmlns:a16="http://schemas.microsoft.com/office/drawing/2014/main" id="{94B28CB3-BB41-2E4C-9572-AECCF13EB827}"/>
              </a:ext>
            </a:extLst>
          </p:cNvPr>
          <p:cNvSpPr>
            <a:spLocks noGrp="1"/>
          </p:cNvSpPr>
          <p:nvPr>
            <p:ph type="body" sz="quarter" idx="10" hasCustomPrompt="1"/>
          </p:nvPr>
        </p:nvSpPr>
        <p:spPr>
          <a:xfrm>
            <a:off x="857250" y="2235806"/>
            <a:ext cx="5164667" cy="846997"/>
          </a:xfrm>
          <a:prstGeom prst="rect">
            <a:avLst/>
          </a:prstGeom>
        </p:spPr>
        <p:txBody>
          <a:bodyPr/>
          <a:lstStyle>
            <a:lvl1pPr marL="0" indent="0">
              <a:buNone/>
              <a:defRPr sz="5000" b="0" i="0">
                <a:solidFill>
                  <a:schemeClr val="tx1"/>
                </a:solidFill>
                <a:latin typeface="Sprint Sans Medium" panose="020B0503030202060203" pitchFamily="34" charset="77"/>
              </a:defRPr>
            </a:lvl1pPr>
          </a:lstStyle>
          <a:p>
            <a:pPr lvl="0"/>
            <a:r>
              <a:rPr lang="en-US" dirty="0"/>
              <a:t>Divider Slide</a:t>
            </a:r>
          </a:p>
        </p:txBody>
      </p:sp>
    </p:spTree>
    <p:extLst>
      <p:ext uri="{BB962C8B-B14F-4D97-AF65-F5344CB8AC3E}">
        <p14:creationId xmlns:p14="http://schemas.microsoft.com/office/powerpoint/2010/main" val="36563003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7C7DF-EDA3-2E43-94D7-E4B346D1DE54}"/>
              </a:ext>
            </a:extLst>
          </p:cNvPr>
          <p:cNvSpPr>
            <a:spLocks noGrp="1"/>
          </p:cNvSpPr>
          <p:nvPr>
            <p:ph type="title"/>
          </p:nvPr>
        </p:nvSpPr>
        <p:spPr>
          <a:xfrm>
            <a:off x="629047" y="455685"/>
            <a:ext cx="7885906" cy="739270"/>
          </a:xfrm>
          <a:prstGeom prst="rect">
            <a:avLst/>
          </a:prstGeom>
        </p:spPr>
        <p:txBody>
          <a:bodyPr/>
          <a:lstStyle>
            <a:lvl1pPr>
              <a:defRPr>
                <a:solidFill>
                  <a:schemeClr val="tx1"/>
                </a:solidFill>
                <a:latin typeface="Sprint Sans Ofc Med" charset="0"/>
                <a:ea typeface="Sprint Sans Ofc Med" charset="0"/>
                <a:cs typeface="Sprint Sans Ofc Med"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6D7250A9-D5AA-C140-9D29-15BBDFC3C75A}"/>
              </a:ext>
            </a:extLst>
          </p:cNvPr>
          <p:cNvSpPr>
            <a:spLocks noGrp="1"/>
          </p:cNvSpPr>
          <p:nvPr>
            <p:ph idx="1" hasCustomPrompt="1"/>
          </p:nvPr>
        </p:nvSpPr>
        <p:spPr>
          <a:xfrm>
            <a:off x="629047" y="1369219"/>
            <a:ext cx="7885906" cy="2621371"/>
          </a:xfrm>
          <a:prstGeom prst="rect">
            <a:avLst/>
          </a:prstGeom>
        </p:spPr>
        <p:txBody>
          <a:bodyPr/>
          <a:lstStyle>
            <a:lvl1pPr>
              <a:defRPr>
                <a:solidFill>
                  <a:schemeClr val="tx1"/>
                </a:solidFill>
                <a:latin typeface="Sprint Sans Ofc" charset="0"/>
                <a:ea typeface="Sprint Sans Ofc" charset="0"/>
                <a:cs typeface="Sprint Sans Ofc" charset="0"/>
              </a:defRPr>
            </a:lvl1pPr>
            <a:lvl2pPr>
              <a:defRPr>
                <a:solidFill>
                  <a:schemeClr val="tx1"/>
                </a:solidFill>
                <a:latin typeface="Sprint Sans Ofc" charset="0"/>
                <a:ea typeface="Sprint Sans Ofc" charset="0"/>
                <a:cs typeface="Sprint Sans Ofc" charset="0"/>
              </a:defRPr>
            </a:lvl2pPr>
            <a:lvl3pPr>
              <a:defRPr>
                <a:solidFill>
                  <a:schemeClr val="tx1"/>
                </a:solidFill>
                <a:latin typeface="Sprint Sans Ofc" charset="0"/>
                <a:ea typeface="Sprint Sans Ofc" charset="0"/>
                <a:cs typeface="Sprint Sans Ofc" charset="0"/>
              </a:defRPr>
            </a:lvl3pPr>
            <a:lvl4pPr>
              <a:defRPr>
                <a:solidFill>
                  <a:schemeClr val="tx1"/>
                </a:solidFill>
                <a:latin typeface="Sprint Sans Ofc" charset="0"/>
                <a:ea typeface="Sprint Sans Ofc" charset="0"/>
                <a:cs typeface="Sprint Sans Ofc" charset="0"/>
              </a:defRPr>
            </a:lvl4pPr>
            <a:lvl5pPr>
              <a:defRPr>
                <a:solidFill>
                  <a:schemeClr val="tx1"/>
                </a:solidFill>
                <a:latin typeface="Sprint Sans Ofc" charset="0"/>
                <a:ea typeface="Sprint Sans Ofc" charset="0"/>
                <a:cs typeface="Sprint Sans Ofc" charset="0"/>
              </a:defRPr>
            </a:lvl5pPr>
          </a:lstStyle>
          <a:p>
            <a:pPr marL="285750" indent="-285750">
              <a:buFont typeface="Arial" panose="020B0604020202020204" pitchFamily="34" charset="0"/>
              <a:buChar char="•"/>
            </a:pPr>
            <a:r>
              <a:rPr lang="en-US" sz="1400" dirty="0"/>
              <a:t>Sample text here here here here here here here here here here here here</a:t>
            </a:r>
          </a:p>
          <a:p>
            <a:pPr marL="285750" indent="-285750">
              <a:buFont typeface="Arial" panose="020B0604020202020204" pitchFamily="34" charset="0"/>
              <a:buChar char="•"/>
            </a:pPr>
            <a:r>
              <a:rPr lang="en-US" sz="1400" dirty="0"/>
              <a:t>Sample text here here here here here here here here here here here here</a:t>
            </a:r>
          </a:p>
          <a:p>
            <a:pPr marL="285750" indent="-285750">
              <a:buFont typeface="Arial" panose="020B0604020202020204" pitchFamily="34" charset="0"/>
              <a:buChar char="•"/>
            </a:pPr>
            <a:r>
              <a:rPr lang="en-US" sz="1400" dirty="0"/>
              <a:t>This is a bullet here here here here here here here here here here here here</a:t>
            </a:r>
          </a:p>
          <a:p>
            <a:pPr marL="285750" indent="-285750">
              <a:buFont typeface="Arial" panose="020B0604020202020204" pitchFamily="34" charset="0"/>
              <a:buChar char="•"/>
            </a:pPr>
            <a:r>
              <a:rPr lang="en-US" sz="1400" dirty="0"/>
              <a:t>Great information here here here here here here here here here here here here</a:t>
            </a:r>
          </a:p>
          <a:p>
            <a:pPr marL="285750" indent="-285750">
              <a:buFont typeface="Arial" panose="020B0604020202020204" pitchFamily="34" charset="0"/>
              <a:buChar char="•"/>
            </a:pPr>
            <a:r>
              <a:rPr lang="en-US" sz="1400" dirty="0"/>
              <a:t>Sample text here here here here here here here here here here here here here</a:t>
            </a:r>
          </a:p>
          <a:p>
            <a:pPr marL="285750" indent="-285750">
              <a:buFont typeface="Arial" panose="020B0604020202020204" pitchFamily="34" charset="0"/>
              <a:buChar char="•"/>
            </a:pPr>
            <a:r>
              <a:rPr lang="en-US" sz="1400" dirty="0"/>
              <a:t>Great information here here here here here here here here here here here here</a:t>
            </a:r>
          </a:p>
          <a:p>
            <a:pPr marL="285750" indent="-285750">
              <a:buFont typeface="Arial" panose="020B0604020202020204" pitchFamily="34" charset="0"/>
              <a:buChar char="•"/>
            </a:pPr>
            <a:r>
              <a:rPr lang="en-US" sz="1400" dirty="0"/>
              <a:t>Sample text here here here here here here here here here here here here here</a:t>
            </a:r>
          </a:p>
          <a:p>
            <a:pPr marL="285750" indent="-285750">
              <a:buFont typeface="Arial" panose="020B0604020202020204" pitchFamily="34" charset="0"/>
              <a:buChar char="•"/>
            </a:pPr>
            <a:r>
              <a:rPr lang="en-US" sz="1400" dirty="0"/>
              <a:t>Sample text here here here here here here here here here here here here here</a:t>
            </a:r>
          </a:p>
          <a:p>
            <a:pPr marL="285750" indent="-285750">
              <a:buFont typeface="Arial" panose="020B0604020202020204" pitchFamily="34" charset="0"/>
              <a:buChar char="•"/>
            </a:pPr>
            <a:r>
              <a:rPr lang="en-US" sz="1400" dirty="0"/>
              <a:t>This is a bullet here here here here here here here here here here here here</a:t>
            </a:r>
          </a:p>
          <a:p>
            <a:pPr marL="285750" indent="-285750">
              <a:buFont typeface="Arial" panose="020B0604020202020204" pitchFamily="34" charset="0"/>
              <a:buChar char="•"/>
            </a:pPr>
            <a:r>
              <a:rPr lang="en-US" sz="1400" dirty="0"/>
              <a:t>Text box ends do not place text over the light here here here here here here here here</a:t>
            </a:r>
          </a:p>
        </p:txBody>
      </p:sp>
    </p:spTree>
    <p:extLst>
      <p:ext uri="{BB962C8B-B14F-4D97-AF65-F5344CB8AC3E}">
        <p14:creationId xmlns:p14="http://schemas.microsoft.com/office/powerpoint/2010/main" val="21098715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theme" Target="../theme/theme2.xml"/><Relationship Id="rId1" Type="http://schemas.openxmlformats.org/officeDocument/2006/relationships/slideLayout" Target="../slideLayouts/slideLayout10.xml"/><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theme" Target="../theme/theme3.xml"/><Relationship Id="rId1" Type="http://schemas.openxmlformats.org/officeDocument/2006/relationships/slideLayout" Target="../slideLayouts/slideLayout11.xml"/><Relationship Id="rId4" Type="http://schemas.openxmlformats.org/officeDocument/2006/relationships/image" Target="../media/image5.pn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4.xml"/><Relationship Id="rId1" Type="http://schemas.openxmlformats.org/officeDocument/2006/relationships/slideLayout" Target="../slideLayouts/slideLayout12.xml"/><Relationship Id="rId4" Type="http://schemas.openxmlformats.org/officeDocument/2006/relationships/image" Target="../media/image6.pn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5.xml"/><Relationship Id="rId1" Type="http://schemas.openxmlformats.org/officeDocument/2006/relationships/slideLayout" Target="../slideLayouts/slideLayout13.xml"/><Relationship Id="rId4"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01E82DB-4BC3-A849-8C94-C0A331E9537B}"/>
              </a:ext>
            </a:extLst>
          </p:cNvPr>
          <p:cNvPicPr>
            <a:picLocks noChangeAspect="1"/>
          </p:cNvPicPr>
          <p:nvPr userDrawn="1"/>
        </p:nvPicPr>
        <p:blipFill rotWithShape="1">
          <a:blip r:embed="rId11" cstate="screen">
            <a:extLst>
              <a:ext uri="{28A0092B-C50C-407E-A947-70E740481C1C}">
                <a14:useLocalDpi xmlns:a14="http://schemas.microsoft.com/office/drawing/2010/main"/>
              </a:ext>
            </a:extLst>
          </a:blip>
          <a:srcRect t="-14295"/>
          <a:stretch/>
        </p:blipFill>
        <p:spPr>
          <a:xfrm>
            <a:off x="0" y="1174890"/>
            <a:ext cx="9144000" cy="3968610"/>
          </a:xfrm>
          <a:prstGeom prst="rect">
            <a:avLst/>
          </a:prstGeom>
        </p:spPr>
      </p:pic>
      <p:sp>
        <p:nvSpPr>
          <p:cNvPr id="10" name="Rectangle 9">
            <a:extLst>
              <a:ext uri="{FF2B5EF4-FFF2-40B4-BE49-F238E27FC236}">
                <a16:creationId xmlns:a16="http://schemas.microsoft.com/office/drawing/2014/main" id="{040194C3-B55D-FA45-B764-CDCC88442A8B}"/>
              </a:ext>
            </a:extLst>
          </p:cNvPr>
          <p:cNvSpPr/>
          <p:nvPr userDrawn="1"/>
        </p:nvSpPr>
        <p:spPr>
          <a:xfrm>
            <a:off x="8589645" y="4911879"/>
            <a:ext cx="554355" cy="150876"/>
          </a:xfrm>
          <a:prstGeom prst="rect">
            <a:avLst/>
          </a:prstGeom>
        </p:spPr>
        <p:txBody>
          <a:bodyPr wrap="square" lIns="44577" tIns="22289" rIns="44577" bIns="22289" anchor="t">
            <a:spAutoFit/>
          </a:bodyPr>
          <a:lstStyle/>
          <a:p>
            <a:pPr algn="ctr"/>
            <a:fld id="{3F7246EB-1039-B148-94A0-72C9C3A8D00E}" type="slidenum">
              <a:rPr lang="en-US" sz="688" b="0" i="0" smtClean="0">
                <a:solidFill>
                  <a:schemeClr val="bg1">
                    <a:lumMod val="65000"/>
                  </a:schemeClr>
                </a:solidFill>
                <a:latin typeface="Sprint Sans Ofc" charset="0"/>
                <a:ea typeface="Sprint Sans Ofc" charset="0"/>
                <a:cs typeface="Sprint Sans Ofc" charset="0"/>
              </a:rPr>
              <a:pPr algn="ctr"/>
              <a:t>‹#›</a:t>
            </a:fld>
            <a:endParaRPr lang="en-US" sz="688" b="0" i="0" dirty="0">
              <a:solidFill>
                <a:schemeClr val="bg1">
                  <a:lumMod val="65000"/>
                </a:schemeClr>
              </a:solidFill>
              <a:latin typeface="Sprint Sans Ofc" charset="0"/>
              <a:ea typeface="Sprint Sans Ofc" charset="0"/>
              <a:cs typeface="Sprint Sans Ofc" charset="0"/>
            </a:endParaRPr>
          </a:p>
        </p:txBody>
      </p:sp>
      <p:sp>
        <p:nvSpPr>
          <p:cNvPr id="8" name="TextBox 7">
            <a:extLst>
              <a:ext uri="{FF2B5EF4-FFF2-40B4-BE49-F238E27FC236}">
                <a16:creationId xmlns:a16="http://schemas.microsoft.com/office/drawing/2014/main" id="{71DB0A84-CE8E-0A4C-B71E-877726DC2C26}"/>
              </a:ext>
            </a:extLst>
          </p:cNvPr>
          <p:cNvSpPr txBox="1"/>
          <p:nvPr userDrawn="1"/>
        </p:nvSpPr>
        <p:spPr>
          <a:xfrm>
            <a:off x="90290" y="4857750"/>
            <a:ext cx="8002984" cy="371320"/>
          </a:xfrm>
          <a:prstGeom prst="rect">
            <a:avLst/>
          </a:prstGeom>
          <a:noFill/>
        </p:spPr>
        <p:txBody>
          <a:bodyPr>
            <a:spAutoFit/>
          </a:bodyPr>
          <a:lstStyle>
            <a:lvl1pPr>
              <a:defRPr sz="2600">
                <a:solidFill>
                  <a:schemeClr val="tx1"/>
                </a:solidFill>
                <a:latin typeface="Calibri" panose="020F0502020204030204" pitchFamily="34" charset="0"/>
              </a:defRPr>
            </a:lvl1pPr>
            <a:lvl2pPr marL="742950" indent="-285750">
              <a:defRPr sz="2600">
                <a:solidFill>
                  <a:schemeClr val="tx1"/>
                </a:solidFill>
                <a:latin typeface="Calibri" panose="020F0502020204030204" pitchFamily="34" charset="0"/>
              </a:defRPr>
            </a:lvl2pPr>
            <a:lvl3pPr marL="1143000" indent="-228600">
              <a:defRPr sz="2600">
                <a:solidFill>
                  <a:schemeClr val="tx1"/>
                </a:solidFill>
                <a:latin typeface="Calibri" panose="020F0502020204030204" pitchFamily="34" charset="0"/>
              </a:defRPr>
            </a:lvl3pPr>
            <a:lvl4pPr marL="1600200" indent="-228600">
              <a:defRPr sz="2600">
                <a:solidFill>
                  <a:schemeClr val="tx1"/>
                </a:solidFill>
                <a:latin typeface="Calibri" panose="020F0502020204030204" pitchFamily="34" charset="0"/>
              </a:defRPr>
            </a:lvl4pPr>
            <a:lvl5pPr marL="2057400" indent="-228600">
              <a:defRPr sz="2600">
                <a:solidFill>
                  <a:schemeClr val="tx1"/>
                </a:solidFill>
                <a:latin typeface="Calibri" panose="020F0502020204030204" pitchFamily="34" charset="0"/>
              </a:defRPr>
            </a:lvl5pPr>
            <a:lvl6pPr marL="2514600" indent="-228600" fontAlgn="base">
              <a:spcBef>
                <a:spcPct val="0"/>
              </a:spcBef>
              <a:spcAft>
                <a:spcPct val="0"/>
              </a:spcAft>
              <a:defRPr sz="2600">
                <a:solidFill>
                  <a:schemeClr val="tx1"/>
                </a:solidFill>
                <a:latin typeface="Calibri" panose="020F0502020204030204" pitchFamily="34" charset="0"/>
              </a:defRPr>
            </a:lvl6pPr>
            <a:lvl7pPr marL="2971800" indent="-228600" fontAlgn="base">
              <a:spcBef>
                <a:spcPct val="0"/>
              </a:spcBef>
              <a:spcAft>
                <a:spcPct val="0"/>
              </a:spcAft>
              <a:defRPr sz="2600">
                <a:solidFill>
                  <a:schemeClr val="tx1"/>
                </a:solidFill>
                <a:latin typeface="Calibri" panose="020F0502020204030204" pitchFamily="34" charset="0"/>
              </a:defRPr>
            </a:lvl7pPr>
            <a:lvl8pPr marL="3429000" indent="-228600" fontAlgn="base">
              <a:spcBef>
                <a:spcPct val="0"/>
              </a:spcBef>
              <a:spcAft>
                <a:spcPct val="0"/>
              </a:spcAft>
              <a:defRPr sz="2600">
                <a:solidFill>
                  <a:schemeClr val="tx1"/>
                </a:solidFill>
                <a:latin typeface="Calibri" panose="020F0502020204030204" pitchFamily="34" charset="0"/>
              </a:defRPr>
            </a:lvl8pPr>
            <a:lvl9pPr marL="3886200" indent="-228600" fontAlgn="base">
              <a:spcBef>
                <a:spcPct val="0"/>
              </a:spcBef>
              <a:spcAft>
                <a:spcPct val="0"/>
              </a:spcAft>
              <a:defRPr sz="2600">
                <a:solidFill>
                  <a:schemeClr val="tx1"/>
                </a:solidFill>
                <a:latin typeface="Calibri" panose="020F0502020204030204" pitchFamily="34" charset="0"/>
              </a:defRPr>
            </a:lvl9pPr>
          </a:lstStyle>
          <a:p>
            <a:pPr defTabSz="571500" eaLnBrk="1" hangingPunct="1"/>
            <a:r>
              <a:rPr lang="en-US" altLang="en-US" sz="625" dirty="0">
                <a:solidFill>
                  <a:srgbClr val="A6A6A6"/>
                </a:solidFill>
                <a:latin typeface="Sprint Sans" panose="020B0503030202060203" pitchFamily="34" charset="77"/>
                <a:ea typeface="Sprint Sans Ofc Regular" panose="020B0503030202060203" pitchFamily="34" charset="77"/>
                <a:cs typeface="Sprint Sans Ofc Regular" panose="020B0503030202060203" pitchFamily="34" charset="77"/>
              </a:rPr>
              <a:t>©2020 Sprint. This information is subject to Sprint policies regarding use and is the property of Sprint and/or its relevant affiliates and may contain restricted, confidential or privileged materials intended for the sole use of the intended recipient. Any review, use, distribution or disclosure is prohibited without authorization. </a:t>
            </a:r>
          </a:p>
          <a:p>
            <a:pPr defTabSz="571500" eaLnBrk="1" hangingPunct="1"/>
            <a:endParaRPr lang="en-US" altLang="en-US" sz="563" dirty="0">
              <a:solidFill>
                <a:srgbClr val="BFBFBF"/>
              </a:solidFill>
              <a:latin typeface="Sprint Sans" panose="020B0503030202060203" pitchFamily="34" charset="77"/>
            </a:endParaRPr>
          </a:p>
        </p:txBody>
      </p:sp>
      <p:pic>
        <p:nvPicPr>
          <p:cNvPr id="9" name="Picture 8">
            <a:extLst>
              <a:ext uri="{FF2B5EF4-FFF2-40B4-BE49-F238E27FC236}">
                <a16:creationId xmlns:a16="http://schemas.microsoft.com/office/drawing/2014/main" id="{786BB318-715B-CF4B-9F32-3267E5DE3BAD}"/>
              </a:ext>
            </a:extLst>
          </p:cNvPr>
          <p:cNvPicPr>
            <a:picLocks noChangeAspect="1"/>
          </p:cNvPicPr>
          <p:nvPr userDrawn="1"/>
        </p:nvPicPr>
        <p:blipFill>
          <a:blip r:embed="rId12" cstate="email">
            <a:extLst>
              <a:ext uri="{28A0092B-C50C-407E-A947-70E740481C1C}">
                <a14:useLocalDpi xmlns:a14="http://schemas.microsoft.com/office/drawing/2010/main"/>
              </a:ext>
            </a:extLst>
          </a:blip>
          <a:stretch>
            <a:fillRect/>
          </a:stretch>
        </p:blipFill>
        <p:spPr>
          <a:xfrm>
            <a:off x="8334792" y="100771"/>
            <a:ext cx="682257" cy="961982"/>
          </a:xfrm>
          <a:prstGeom prst="rect">
            <a:avLst/>
          </a:prstGeom>
        </p:spPr>
      </p:pic>
    </p:spTree>
    <p:extLst>
      <p:ext uri="{BB962C8B-B14F-4D97-AF65-F5344CB8AC3E}">
        <p14:creationId xmlns:p14="http://schemas.microsoft.com/office/powerpoint/2010/main" val="740622010"/>
      </p:ext>
    </p:extLst>
  </p:cSld>
  <p:clrMap bg1="lt1" tx1="dk1" bg2="lt2" tx2="dk2" accent1="accent1" accent2="accent2" accent3="accent3" accent4="accent4" accent5="accent5" accent6="accent6" hlink="hlink" folHlink="folHlink"/>
  <p:sldLayoutIdLst>
    <p:sldLayoutId id="2147483649" r:id="rId1"/>
    <p:sldLayoutId id="2147483681" r:id="rId2"/>
    <p:sldLayoutId id="2147483662" r:id="rId3"/>
    <p:sldLayoutId id="2147483678" r:id="rId4"/>
    <p:sldLayoutId id="2147483679" r:id="rId5"/>
    <p:sldLayoutId id="2147483839" r:id="rId6"/>
    <p:sldLayoutId id="2147483680" r:id="rId7"/>
    <p:sldLayoutId id="2147483682" r:id="rId8"/>
    <p:sldLayoutId id="2147483821" r:id="rId9"/>
  </p:sldLayoutIdLst>
  <p:hf hdr="0" ftr="0"/>
  <p:txStyles>
    <p:titleStyle>
      <a:lvl1pPr algn="l" defTabSz="408194" rtl="0" eaLnBrk="1" latinLnBrk="0" hangingPunct="1">
        <a:spcBef>
          <a:spcPct val="0"/>
        </a:spcBef>
        <a:buNone/>
        <a:defRPr lang="en-US" sz="2750" b="0" i="0" kern="1200">
          <a:solidFill>
            <a:schemeClr val="tx1">
              <a:lumMod val="75000"/>
              <a:lumOff val="25000"/>
            </a:schemeClr>
          </a:solidFill>
          <a:latin typeface="Sprint Sans Ofc Med" charset="0"/>
          <a:ea typeface="Sprint Sans Ofc Med" charset="0"/>
          <a:cs typeface="Sprint Sans Ofc Med" charset="0"/>
        </a:defRPr>
      </a:lvl1pPr>
    </p:titleStyle>
    <p:bodyStyle>
      <a:lvl1pPr marL="0" indent="0" algn="l" defTabSz="408194" rtl="0" eaLnBrk="1" latinLnBrk="0" hangingPunct="1">
        <a:spcBef>
          <a:spcPct val="20000"/>
        </a:spcBef>
        <a:buFontTx/>
        <a:buNone/>
        <a:defRPr lang="en-US" sz="1250" kern="1200" dirty="0" smtClean="0">
          <a:solidFill>
            <a:schemeClr val="tx2">
              <a:lumMod val="65000"/>
              <a:lumOff val="35000"/>
            </a:schemeClr>
          </a:solidFill>
          <a:latin typeface="Sprint Sans Ofc" panose="020B0503030202060203" pitchFamily="34" charset="0"/>
          <a:ea typeface="+mn-ea"/>
          <a:cs typeface="Sprint Sans Regular" panose="020B0503030202060203" pitchFamily="34" charset="0"/>
        </a:defRPr>
      </a:lvl1pPr>
      <a:lvl2pPr marL="287734" indent="-143868" algn="l" defTabSz="408194" rtl="0" eaLnBrk="1" latinLnBrk="0" hangingPunct="1">
        <a:spcBef>
          <a:spcPts val="0"/>
        </a:spcBef>
        <a:spcAft>
          <a:spcPts val="375"/>
        </a:spcAft>
        <a:buFontTx/>
        <a:buNone/>
        <a:defRPr lang="en-US" sz="1250" kern="1200" dirty="0" smtClean="0">
          <a:solidFill>
            <a:schemeClr val="tx2">
              <a:lumMod val="65000"/>
              <a:lumOff val="35000"/>
            </a:schemeClr>
          </a:solidFill>
          <a:latin typeface="Sprint Sans Ofc" panose="020B0503030202060203" pitchFamily="34" charset="0"/>
          <a:ea typeface="+mn-ea"/>
          <a:cs typeface="Sprint Sans Regular" panose="020B0503030202060203" pitchFamily="34" charset="0"/>
        </a:defRPr>
      </a:lvl2pPr>
      <a:lvl3pPr marL="503039" indent="-287734" algn="l" defTabSz="408194" rtl="0" eaLnBrk="1" latinLnBrk="0" hangingPunct="1">
        <a:spcBef>
          <a:spcPct val="20000"/>
        </a:spcBef>
        <a:buFontTx/>
        <a:buNone/>
        <a:defRPr lang="en-US" sz="1250" b="0" i="0" kern="1200" dirty="0" smtClean="0">
          <a:solidFill>
            <a:schemeClr val="tx2">
              <a:lumMod val="65000"/>
              <a:lumOff val="35000"/>
            </a:schemeClr>
          </a:solidFill>
          <a:latin typeface="Sprint Sans Ofc" panose="020B0503030202060203" pitchFamily="34" charset="0"/>
          <a:ea typeface="+mn-ea"/>
          <a:cs typeface="Sprint Sans Regular" panose="020B0503030202060203" pitchFamily="34" charset="0"/>
        </a:defRPr>
      </a:lvl3pPr>
      <a:lvl4pPr marL="74414" indent="-74414" algn="l" defTabSz="408194" rtl="0" eaLnBrk="1" latinLnBrk="0" hangingPunct="1">
        <a:spcBef>
          <a:spcPct val="20000"/>
        </a:spcBef>
        <a:buFont typeface="Arial"/>
        <a:buChar char="–"/>
        <a:defRPr lang="en-US" sz="1250" kern="1200" dirty="0" smtClean="0">
          <a:solidFill>
            <a:schemeClr val="tx2">
              <a:lumMod val="65000"/>
              <a:lumOff val="35000"/>
            </a:schemeClr>
          </a:solidFill>
          <a:latin typeface="Sprint Sans Ofc" panose="020B0503030202060203" pitchFamily="34" charset="0"/>
          <a:ea typeface="+mn-ea"/>
          <a:cs typeface="Sprint Sans Regular" panose="020B0503030202060203" pitchFamily="34" charset="0"/>
        </a:defRPr>
      </a:lvl4pPr>
      <a:lvl5pPr marL="140891" indent="-74414" algn="l" defTabSz="408194" rtl="0" eaLnBrk="1" latinLnBrk="0" hangingPunct="1">
        <a:spcBef>
          <a:spcPct val="20000"/>
        </a:spcBef>
        <a:buFont typeface="Arial"/>
        <a:buChar char="•"/>
        <a:defRPr lang="en-US" sz="1250" kern="1200" dirty="0">
          <a:solidFill>
            <a:schemeClr val="tx2">
              <a:lumMod val="65000"/>
              <a:lumOff val="35000"/>
            </a:schemeClr>
          </a:solidFill>
          <a:latin typeface="Sprint Sans Ofc" panose="020B0503030202060203" pitchFamily="34" charset="0"/>
          <a:ea typeface="+mn-ea"/>
          <a:cs typeface="Sprint Sans Regular" panose="020B0503030202060203" pitchFamily="34" charset="0"/>
        </a:defRPr>
      </a:lvl5pPr>
      <a:lvl6pPr marL="2245066" indent="-204097" algn="l" defTabSz="408194" rtl="0" eaLnBrk="1" latinLnBrk="0" hangingPunct="1">
        <a:spcBef>
          <a:spcPct val="20000"/>
        </a:spcBef>
        <a:buFont typeface="Arial"/>
        <a:buChar char="•"/>
        <a:defRPr sz="1813" kern="1200">
          <a:solidFill>
            <a:schemeClr val="tx1"/>
          </a:solidFill>
          <a:latin typeface="+mn-lt"/>
          <a:ea typeface="+mn-ea"/>
          <a:cs typeface="+mn-cs"/>
        </a:defRPr>
      </a:lvl6pPr>
      <a:lvl7pPr marL="2653260" indent="-204097" algn="l" defTabSz="408194" rtl="0" eaLnBrk="1" latinLnBrk="0" hangingPunct="1">
        <a:spcBef>
          <a:spcPct val="20000"/>
        </a:spcBef>
        <a:buFont typeface="Arial"/>
        <a:buChar char="•"/>
        <a:defRPr sz="1813" kern="1200">
          <a:solidFill>
            <a:schemeClr val="tx1"/>
          </a:solidFill>
          <a:latin typeface="+mn-lt"/>
          <a:ea typeface="+mn-ea"/>
          <a:cs typeface="+mn-cs"/>
        </a:defRPr>
      </a:lvl7pPr>
      <a:lvl8pPr marL="3061454" indent="-204097" algn="l" defTabSz="408194" rtl="0" eaLnBrk="1" latinLnBrk="0" hangingPunct="1">
        <a:spcBef>
          <a:spcPct val="20000"/>
        </a:spcBef>
        <a:buFont typeface="Arial"/>
        <a:buChar char="•"/>
        <a:defRPr sz="1813" kern="1200">
          <a:solidFill>
            <a:schemeClr val="tx1"/>
          </a:solidFill>
          <a:latin typeface="+mn-lt"/>
          <a:ea typeface="+mn-ea"/>
          <a:cs typeface="+mn-cs"/>
        </a:defRPr>
      </a:lvl8pPr>
      <a:lvl9pPr marL="3469648" indent="-204097" algn="l" defTabSz="408194" rtl="0" eaLnBrk="1" latinLnBrk="0" hangingPunct="1">
        <a:spcBef>
          <a:spcPct val="20000"/>
        </a:spcBef>
        <a:buFont typeface="Arial"/>
        <a:buChar char="•"/>
        <a:defRPr sz="1813" kern="1200">
          <a:solidFill>
            <a:schemeClr val="tx1"/>
          </a:solidFill>
          <a:latin typeface="+mn-lt"/>
          <a:ea typeface="+mn-ea"/>
          <a:cs typeface="+mn-cs"/>
        </a:defRPr>
      </a:lvl9pPr>
    </p:bodyStyle>
    <p:otherStyle>
      <a:defPPr>
        <a:defRPr lang="en-US"/>
      </a:defPPr>
      <a:lvl1pPr marL="0" algn="l" defTabSz="408194" rtl="0" eaLnBrk="1" latinLnBrk="0" hangingPunct="1">
        <a:defRPr sz="1625" kern="1200">
          <a:solidFill>
            <a:schemeClr val="tx1"/>
          </a:solidFill>
          <a:latin typeface="+mn-lt"/>
          <a:ea typeface="+mn-ea"/>
          <a:cs typeface="+mn-cs"/>
        </a:defRPr>
      </a:lvl1pPr>
      <a:lvl2pPr marL="408194" algn="l" defTabSz="408194" rtl="0" eaLnBrk="1" latinLnBrk="0" hangingPunct="1">
        <a:defRPr sz="1625" kern="1200">
          <a:solidFill>
            <a:schemeClr val="tx1"/>
          </a:solidFill>
          <a:latin typeface="+mn-lt"/>
          <a:ea typeface="+mn-ea"/>
          <a:cs typeface="+mn-cs"/>
        </a:defRPr>
      </a:lvl2pPr>
      <a:lvl3pPr marL="816388" algn="l" defTabSz="408194" rtl="0" eaLnBrk="1" latinLnBrk="0" hangingPunct="1">
        <a:defRPr sz="1625" kern="1200">
          <a:solidFill>
            <a:schemeClr val="tx1"/>
          </a:solidFill>
          <a:latin typeface="+mn-lt"/>
          <a:ea typeface="+mn-ea"/>
          <a:cs typeface="+mn-cs"/>
        </a:defRPr>
      </a:lvl3pPr>
      <a:lvl4pPr marL="1224582" algn="l" defTabSz="408194" rtl="0" eaLnBrk="1" latinLnBrk="0" hangingPunct="1">
        <a:defRPr sz="1625" kern="1200">
          <a:solidFill>
            <a:schemeClr val="tx1"/>
          </a:solidFill>
          <a:latin typeface="+mn-lt"/>
          <a:ea typeface="+mn-ea"/>
          <a:cs typeface="+mn-cs"/>
        </a:defRPr>
      </a:lvl4pPr>
      <a:lvl5pPr marL="1632776" algn="l" defTabSz="408194" rtl="0" eaLnBrk="1" latinLnBrk="0" hangingPunct="1">
        <a:defRPr sz="1625" kern="1200">
          <a:solidFill>
            <a:schemeClr val="tx1"/>
          </a:solidFill>
          <a:latin typeface="+mn-lt"/>
          <a:ea typeface="+mn-ea"/>
          <a:cs typeface="+mn-cs"/>
        </a:defRPr>
      </a:lvl5pPr>
      <a:lvl6pPr marL="2040969" algn="l" defTabSz="408194" rtl="0" eaLnBrk="1" latinLnBrk="0" hangingPunct="1">
        <a:defRPr sz="1625" kern="1200">
          <a:solidFill>
            <a:schemeClr val="tx1"/>
          </a:solidFill>
          <a:latin typeface="+mn-lt"/>
          <a:ea typeface="+mn-ea"/>
          <a:cs typeface="+mn-cs"/>
        </a:defRPr>
      </a:lvl6pPr>
      <a:lvl7pPr marL="2449163" algn="l" defTabSz="408194" rtl="0" eaLnBrk="1" latinLnBrk="0" hangingPunct="1">
        <a:defRPr sz="1625" kern="1200">
          <a:solidFill>
            <a:schemeClr val="tx1"/>
          </a:solidFill>
          <a:latin typeface="+mn-lt"/>
          <a:ea typeface="+mn-ea"/>
          <a:cs typeface="+mn-cs"/>
        </a:defRPr>
      </a:lvl7pPr>
      <a:lvl8pPr marL="2857357" algn="l" defTabSz="408194" rtl="0" eaLnBrk="1" latinLnBrk="0" hangingPunct="1">
        <a:defRPr sz="1625" kern="1200">
          <a:solidFill>
            <a:schemeClr val="tx1"/>
          </a:solidFill>
          <a:latin typeface="+mn-lt"/>
          <a:ea typeface="+mn-ea"/>
          <a:cs typeface="+mn-cs"/>
        </a:defRPr>
      </a:lvl8pPr>
      <a:lvl9pPr marL="3265551" algn="l" defTabSz="408194" rtl="0" eaLnBrk="1" latinLnBrk="0" hangingPunct="1">
        <a:defRPr sz="1625"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562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0FCD42A-AD6B-5A46-A7AC-CB65F20D29F6}"/>
              </a:ext>
            </a:extLst>
          </p:cNvPr>
          <p:cNvSpPr/>
          <p:nvPr userDrawn="1"/>
        </p:nvSpPr>
        <p:spPr>
          <a:xfrm>
            <a:off x="0" y="0"/>
            <a:ext cx="9144000" cy="1279103"/>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C6FFA652-FF70-C448-992D-8FEDABEEDB2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4164"/>
          <a:stretch/>
        </p:blipFill>
        <p:spPr>
          <a:xfrm>
            <a:off x="0" y="565111"/>
            <a:ext cx="9144000" cy="4595481"/>
          </a:xfrm>
          <a:prstGeom prst="rect">
            <a:avLst/>
          </a:prstGeom>
        </p:spPr>
      </p:pic>
      <p:sp>
        <p:nvSpPr>
          <p:cNvPr id="6" name="TextBox 5">
            <a:extLst>
              <a:ext uri="{FF2B5EF4-FFF2-40B4-BE49-F238E27FC236}">
                <a16:creationId xmlns:a16="http://schemas.microsoft.com/office/drawing/2014/main" id="{DB0D249C-72F0-B046-937F-824EB87C6BD1}"/>
              </a:ext>
            </a:extLst>
          </p:cNvPr>
          <p:cNvSpPr txBox="1"/>
          <p:nvPr userDrawn="1"/>
        </p:nvSpPr>
        <p:spPr>
          <a:xfrm>
            <a:off x="90290" y="4857750"/>
            <a:ext cx="8002984" cy="371320"/>
          </a:xfrm>
          <a:prstGeom prst="rect">
            <a:avLst/>
          </a:prstGeom>
          <a:noFill/>
        </p:spPr>
        <p:txBody>
          <a:bodyPr>
            <a:spAutoFit/>
          </a:bodyPr>
          <a:lstStyle>
            <a:lvl1pPr>
              <a:defRPr sz="2600">
                <a:solidFill>
                  <a:schemeClr val="tx1"/>
                </a:solidFill>
                <a:latin typeface="Calibri" panose="020F0502020204030204" pitchFamily="34" charset="0"/>
              </a:defRPr>
            </a:lvl1pPr>
            <a:lvl2pPr marL="742950" indent="-285750">
              <a:defRPr sz="2600">
                <a:solidFill>
                  <a:schemeClr val="tx1"/>
                </a:solidFill>
                <a:latin typeface="Calibri" panose="020F0502020204030204" pitchFamily="34" charset="0"/>
              </a:defRPr>
            </a:lvl2pPr>
            <a:lvl3pPr marL="1143000" indent="-228600">
              <a:defRPr sz="2600">
                <a:solidFill>
                  <a:schemeClr val="tx1"/>
                </a:solidFill>
                <a:latin typeface="Calibri" panose="020F0502020204030204" pitchFamily="34" charset="0"/>
              </a:defRPr>
            </a:lvl3pPr>
            <a:lvl4pPr marL="1600200" indent="-228600">
              <a:defRPr sz="2600">
                <a:solidFill>
                  <a:schemeClr val="tx1"/>
                </a:solidFill>
                <a:latin typeface="Calibri" panose="020F0502020204030204" pitchFamily="34" charset="0"/>
              </a:defRPr>
            </a:lvl4pPr>
            <a:lvl5pPr marL="2057400" indent="-228600">
              <a:defRPr sz="2600">
                <a:solidFill>
                  <a:schemeClr val="tx1"/>
                </a:solidFill>
                <a:latin typeface="Calibri" panose="020F0502020204030204" pitchFamily="34" charset="0"/>
              </a:defRPr>
            </a:lvl5pPr>
            <a:lvl6pPr marL="2514600" indent="-228600" fontAlgn="base">
              <a:spcBef>
                <a:spcPct val="0"/>
              </a:spcBef>
              <a:spcAft>
                <a:spcPct val="0"/>
              </a:spcAft>
              <a:defRPr sz="2600">
                <a:solidFill>
                  <a:schemeClr val="tx1"/>
                </a:solidFill>
                <a:latin typeface="Calibri" panose="020F0502020204030204" pitchFamily="34" charset="0"/>
              </a:defRPr>
            </a:lvl6pPr>
            <a:lvl7pPr marL="2971800" indent="-228600" fontAlgn="base">
              <a:spcBef>
                <a:spcPct val="0"/>
              </a:spcBef>
              <a:spcAft>
                <a:spcPct val="0"/>
              </a:spcAft>
              <a:defRPr sz="2600">
                <a:solidFill>
                  <a:schemeClr val="tx1"/>
                </a:solidFill>
                <a:latin typeface="Calibri" panose="020F0502020204030204" pitchFamily="34" charset="0"/>
              </a:defRPr>
            </a:lvl7pPr>
            <a:lvl8pPr marL="3429000" indent="-228600" fontAlgn="base">
              <a:spcBef>
                <a:spcPct val="0"/>
              </a:spcBef>
              <a:spcAft>
                <a:spcPct val="0"/>
              </a:spcAft>
              <a:defRPr sz="2600">
                <a:solidFill>
                  <a:schemeClr val="tx1"/>
                </a:solidFill>
                <a:latin typeface="Calibri" panose="020F0502020204030204" pitchFamily="34" charset="0"/>
              </a:defRPr>
            </a:lvl8pPr>
            <a:lvl9pPr marL="3886200" indent="-228600" fontAlgn="base">
              <a:spcBef>
                <a:spcPct val="0"/>
              </a:spcBef>
              <a:spcAft>
                <a:spcPct val="0"/>
              </a:spcAft>
              <a:defRPr sz="2600">
                <a:solidFill>
                  <a:schemeClr val="tx1"/>
                </a:solidFill>
                <a:latin typeface="Calibri" panose="020F0502020204030204" pitchFamily="34" charset="0"/>
              </a:defRPr>
            </a:lvl9pPr>
          </a:lstStyle>
          <a:p>
            <a:pPr defTabSz="571500" eaLnBrk="1" hangingPunct="1"/>
            <a:r>
              <a:rPr lang="en-US" altLang="en-US" sz="625" dirty="0">
                <a:solidFill>
                  <a:schemeClr val="bg1">
                    <a:lumMod val="50000"/>
                  </a:schemeClr>
                </a:solidFill>
                <a:latin typeface="Sprint Sans" panose="020B0503030202060203" pitchFamily="34" charset="77"/>
                <a:ea typeface="Sprint Sans Ofc Regular" panose="020B0503030202060203" pitchFamily="34" charset="77"/>
                <a:cs typeface="Sprint Sans Ofc Regular" panose="020B0503030202060203" pitchFamily="34" charset="77"/>
              </a:rPr>
              <a:t>©2020 Sprint. This information is subject to Sprint policies regarding use and is the property of Sprint and/or its relevant affiliates and may contain restricted, confidential or privileged materials intended for the sole use of the intended recipient. Any review, use, distribution or disclosure is prohibited without authorization. </a:t>
            </a:r>
          </a:p>
          <a:p>
            <a:pPr defTabSz="571500" eaLnBrk="1" hangingPunct="1"/>
            <a:endParaRPr lang="en-US" altLang="en-US" sz="563" dirty="0">
              <a:solidFill>
                <a:schemeClr val="bg1">
                  <a:lumMod val="50000"/>
                </a:schemeClr>
              </a:solidFill>
              <a:latin typeface="Sprint Sans" panose="020B0503030202060203" pitchFamily="34" charset="77"/>
            </a:endParaRPr>
          </a:p>
        </p:txBody>
      </p:sp>
      <p:pic>
        <p:nvPicPr>
          <p:cNvPr id="5" name="Picture 4">
            <a:extLst>
              <a:ext uri="{FF2B5EF4-FFF2-40B4-BE49-F238E27FC236}">
                <a16:creationId xmlns:a16="http://schemas.microsoft.com/office/drawing/2014/main" id="{A6152341-DC7D-DA4A-9C31-07749DF27D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551208" y="190500"/>
            <a:ext cx="1592792" cy="1592792"/>
          </a:xfrm>
          <a:prstGeom prst="rect">
            <a:avLst/>
          </a:prstGeom>
        </p:spPr>
      </p:pic>
      <p:sp>
        <p:nvSpPr>
          <p:cNvPr id="7" name="Rectangle 6">
            <a:extLst>
              <a:ext uri="{FF2B5EF4-FFF2-40B4-BE49-F238E27FC236}">
                <a16:creationId xmlns:a16="http://schemas.microsoft.com/office/drawing/2014/main" id="{14A7A440-9C14-DE4C-885C-0C76DDE78CF1}"/>
              </a:ext>
            </a:extLst>
          </p:cNvPr>
          <p:cNvSpPr/>
          <p:nvPr userDrawn="1"/>
        </p:nvSpPr>
        <p:spPr>
          <a:xfrm>
            <a:off x="8589645" y="4911879"/>
            <a:ext cx="554355" cy="150876"/>
          </a:xfrm>
          <a:prstGeom prst="rect">
            <a:avLst/>
          </a:prstGeom>
        </p:spPr>
        <p:txBody>
          <a:bodyPr wrap="square" lIns="44577" tIns="22289" rIns="44577" bIns="22289" anchor="t">
            <a:spAutoFit/>
          </a:bodyPr>
          <a:lstStyle/>
          <a:p>
            <a:pPr algn="ctr"/>
            <a:fld id="{3F7246EB-1039-B148-94A0-72C9C3A8D00E}" type="slidenum">
              <a:rPr lang="en-US" sz="688" b="0" i="0" smtClean="0">
                <a:solidFill>
                  <a:schemeClr val="bg1">
                    <a:lumMod val="65000"/>
                  </a:schemeClr>
                </a:solidFill>
                <a:latin typeface="Sprint Sans Ofc" charset="0"/>
                <a:ea typeface="Sprint Sans Ofc" charset="0"/>
                <a:cs typeface="Sprint Sans Ofc" charset="0"/>
              </a:rPr>
              <a:pPr algn="ctr"/>
              <a:t>‹#›</a:t>
            </a:fld>
            <a:endParaRPr lang="en-US" sz="688" b="0" i="0" dirty="0">
              <a:solidFill>
                <a:schemeClr val="bg1">
                  <a:lumMod val="65000"/>
                </a:schemeClr>
              </a:solidFill>
              <a:latin typeface="Sprint Sans Ofc" charset="0"/>
              <a:ea typeface="Sprint Sans Ofc" charset="0"/>
              <a:cs typeface="Sprint Sans Ofc" charset="0"/>
            </a:endParaRPr>
          </a:p>
        </p:txBody>
      </p:sp>
    </p:spTree>
    <p:extLst>
      <p:ext uri="{BB962C8B-B14F-4D97-AF65-F5344CB8AC3E}">
        <p14:creationId xmlns:p14="http://schemas.microsoft.com/office/powerpoint/2010/main" val="277136402"/>
      </p:ext>
    </p:extLst>
  </p:cSld>
  <p:clrMap bg1="lt1" tx1="dk1" bg2="lt2" tx2="dk2" accent1="accent1" accent2="accent2" accent3="accent3" accent4="accent4" accent5="accent5" accent6="accent6" hlink="hlink" folHlink="folHlink"/>
  <p:sldLayoutIdLst>
    <p:sldLayoutId id="2147483667" r:id="rId1"/>
  </p:sldLayoutIdLst>
  <p:hf hdr="0" ftr="0"/>
  <p:txStyles>
    <p:titleStyle>
      <a:lvl1pPr algn="ctr" defTabSz="285750" rtl="0" eaLnBrk="1" latinLnBrk="0" hangingPunct="1">
        <a:spcBef>
          <a:spcPct val="0"/>
        </a:spcBef>
        <a:buNone/>
        <a:defRPr sz="2750" kern="1200">
          <a:solidFill>
            <a:schemeClr val="tx1"/>
          </a:solidFill>
          <a:latin typeface="+mj-lt"/>
          <a:ea typeface="+mj-ea"/>
          <a:cs typeface="+mj-cs"/>
        </a:defRPr>
      </a:lvl1pPr>
    </p:titleStyle>
    <p:bodyStyle>
      <a:lvl1pPr marL="214313" indent="-214313" algn="l" defTabSz="285750" rtl="0" eaLnBrk="1" latinLnBrk="0" hangingPunct="1">
        <a:spcBef>
          <a:spcPct val="20000"/>
        </a:spcBef>
        <a:buFont typeface="Arial"/>
        <a:buChar char="•"/>
        <a:defRPr sz="2000" kern="1200">
          <a:solidFill>
            <a:schemeClr val="tx1"/>
          </a:solidFill>
          <a:latin typeface="+mn-lt"/>
          <a:ea typeface="+mn-ea"/>
          <a:cs typeface="+mn-cs"/>
        </a:defRPr>
      </a:lvl1pPr>
      <a:lvl2pPr marL="464344" indent="-178594" algn="l" defTabSz="285750" rtl="0" eaLnBrk="1" latinLnBrk="0" hangingPunct="1">
        <a:spcBef>
          <a:spcPct val="20000"/>
        </a:spcBef>
        <a:buFont typeface="Arial"/>
        <a:buChar char="–"/>
        <a:defRPr sz="1750" kern="1200">
          <a:solidFill>
            <a:schemeClr val="tx1"/>
          </a:solidFill>
          <a:latin typeface="+mn-lt"/>
          <a:ea typeface="+mn-ea"/>
          <a:cs typeface="+mn-cs"/>
        </a:defRPr>
      </a:lvl2pPr>
      <a:lvl3pPr marL="714375" indent="-142875" algn="l" defTabSz="285750" rtl="0" eaLnBrk="1" latinLnBrk="0" hangingPunct="1">
        <a:spcBef>
          <a:spcPct val="20000"/>
        </a:spcBef>
        <a:buFont typeface="Arial"/>
        <a:buChar char="•"/>
        <a:defRPr sz="1500" kern="1200">
          <a:solidFill>
            <a:schemeClr val="tx1"/>
          </a:solidFill>
          <a:latin typeface="+mn-lt"/>
          <a:ea typeface="+mn-ea"/>
          <a:cs typeface="+mn-cs"/>
        </a:defRPr>
      </a:lvl3pPr>
      <a:lvl4pPr marL="1000125" indent="-142875" algn="l" defTabSz="285750" rtl="0" eaLnBrk="1" latinLnBrk="0" hangingPunct="1">
        <a:spcBef>
          <a:spcPct val="20000"/>
        </a:spcBef>
        <a:buFont typeface="Arial"/>
        <a:buChar char="–"/>
        <a:defRPr sz="1250" kern="1200">
          <a:solidFill>
            <a:schemeClr val="tx1"/>
          </a:solidFill>
          <a:latin typeface="+mn-lt"/>
          <a:ea typeface="+mn-ea"/>
          <a:cs typeface="+mn-cs"/>
        </a:defRPr>
      </a:lvl4pPr>
      <a:lvl5pPr marL="1285875" indent="-142875" algn="l" defTabSz="285750" rtl="0" eaLnBrk="1" latinLnBrk="0" hangingPunct="1">
        <a:spcBef>
          <a:spcPct val="20000"/>
        </a:spcBef>
        <a:buFont typeface="Arial"/>
        <a:buChar char="»"/>
        <a:defRPr sz="1250" kern="1200">
          <a:solidFill>
            <a:schemeClr val="tx1"/>
          </a:solidFill>
          <a:latin typeface="+mn-lt"/>
          <a:ea typeface="+mn-ea"/>
          <a:cs typeface="+mn-cs"/>
        </a:defRPr>
      </a:lvl5pPr>
      <a:lvl6pPr marL="1571625" indent="-142875" algn="l" defTabSz="285750" rtl="0" eaLnBrk="1" latinLnBrk="0" hangingPunct="1">
        <a:spcBef>
          <a:spcPct val="20000"/>
        </a:spcBef>
        <a:buFont typeface="Arial"/>
        <a:buChar char="•"/>
        <a:defRPr sz="1250" kern="1200">
          <a:solidFill>
            <a:schemeClr val="tx1"/>
          </a:solidFill>
          <a:latin typeface="+mn-lt"/>
          <a:ea typeface="+mn-ea"/>
          <a:cs typeface="+mn-cs"/>
        </a:defRPr>
      </a:lvl6pPr>
      <a:lvl7pPr marL="1857375" indent="-142875" algn="l" defTabSz="285750" rtl="0" eaLnBrk="1" latinLnBrk="0" hangingPunct="1">
        <a:spcBef>
          <a:spcPct val="20000"/>
        </a:spcBef>
        <a:buFont typeface="Arial"/>
        <a:buChar char="•"/>
        <a:defRPr sz="1250" kern="1200">
          <a:solidFill>
            <a:schemeClr val="tx1"/>
          </a:solidFill>
          <a:latin typeface="+mn-lt"/>
          <a:ea typeface="+mn-ea"/>
          <a:cs typeface="+mn-cs"/>
        </a:defRPr>
      </a:lvl7pPr>
      <a:lvl8pPr marL="2143125" indent="-142875" algn="l" defTabSz="285750" rtl="0" eaLnBrk="1" latinLnBrk="0" hangingPunct="1">
        <a:spcBef>
          <a:spcPct val="20000"/>
        </a:spcBef>
        <a:buFont typeface="Arial"/>
        <a:buChar char="•"/>
        <a:defRPr sz="1250" kern="1200">
          <a:solidFill>
            <a:schemeClr val="tx1"/>
          </a:solidFill>
          <a:latin typeface="+mn-lt"/>
          <a:ea typeface="+mn-ea"/>
          <a:cs typeface="+mn-cs"/>
        </a:defRPr>
      </a:lvl8pPr>
      <a:lvl9pPr marL="2428875" indent="-142875" algn="l" defTabSz="285750" rtl="0" eaLnBrk="1" latinLnBrk="0" hangingPunct="1">
        <a:spcBef>
          <a:spcPct val="20000"/>
        </a:spcBef>
        <a:buFont typeface="Arial"/>
        <a:buChar char="•"/>
        <a:defRPr sz="1250" kern="1200">
          <a:solidFill>
            <a:schemeClr val="tx1"/>
          </a:solidFill>
          <a:latin typeface="+mn-lt"/>
          <a:ea typeface="+mn-ea"/>
          <a:cs typeface="+mn-cs"/>
        </a:defRPr>
      </a:lvl9pPr>
    </p:bodyStyle>
    <p:otherStyle>
      <a:defPPr>
        <a:defRPr lang="en-US"/>
      </a:defPPr>
      <a:lvl1pPr marL="0" algn="l" defTabSz="285750" rtl="0" eaLnBrk="1" latinLnBrk="0" hangingPunct="1">
        <a:defRPr sz="1125" kern="1200">
          <a:solidFill>
            <a:schemeClr val="tx1"/>
          </a:solidFill>
          <a:latin typeface="+mn-lt"/>
          <a:ea typeface="+mn-ea"/>
          <a:cs typeface="+mn-cs"/>
        </a:defRPr>
      </a:lvl1pPr>
      <a:lvl2pPr marL="285750" algn="l" defTabSz="285750" rtl="0" eaLnBrk="1" latinLnBrk="0" hangingPunct="1">
        <a:defRPr sz="1125" kern="1200">
          <a:solidFill>
            <a:schemeClr val="tx1"/>
          </a:solidFill>
          <a:latin typeface="+mn-lt"/>
          <a:ea typeface="+mn-ea"/>
          <a:cs typeface="+mn-cs"/>
        </a:defRPr>
      </a:lvl2pPr>
      <a:lvl3pPr marL="571500" algn="l" defTabSz="285750" rtl="0" eaLnBrk="1" latinLnBrk="0" hangingPunct="1">
        <a:defRPr sz="1125" kern="1200">
          <a:solidFill>
            <a:schemeClr val="tx1"/>
          </a:solidFill>
          <a:latin typeface="+mn-lt"/>
          <a:ea typeface="+mn-ea"/>
          <a:cs typeface="+mn-cs"/>
        </a:defRPr>
      </a:lvl3pPr>
      <a:lvl4pPr marL="857250" algn="l" defTabSz="285750" rtl="0" eaLnBrk="1" latinLnBrk="0" hangingPunct="1">
        <a:defRPr sz="1125" kern="1200">
          <a:solidFill>
            <a:schemeClr val="tx1"/>
          </a:solidFill>
          <a:latin typeface="+mn-lt"/>
          <a:ea typeface="+mn-ea"/>
          <a:cs typeface="+mn-cs"/>
        </a:defRPr>
      </a:lvl4pPr>
      <a:lvl5pPr marL="1143000" algn="l" defTabSz="285750" rtl="0" eaLnBrk="1" latinLnBrk="0" hangingPunct="1">
        <a:defRPr sz="1125" kern="1200">
          <a:solidFill>
            <a:schemeClr val="tx1"/>
          </a:solidFill>
          <a:latin typeface="+mn-lt"/>
          <a:ea typeface="+mn-ea"/>
          <a:cs typeface="+mn-cs"/>
        </a:defRPr>
      </a:lvl5pPr>
      <a:lvl6pPr marL="1428750" algn="l" defTabSz="285750" rtl="0" eaLnBrk="1" latinLnBrk="0" hangingPunct="1">
        <a:defRPr sz="1125" kern="1200">
          <a:solidFill>
            <a:schemeClr val="tx1"/>
          </a:solidFill>
          <a:latin typeface="+mn-lt"/>
          <a:ea typeface="+mn-ea"/>
          <a:cs typeface="+mn-cs"/>
        </a:defRPr>
      </a:lvl6pPr>
      <a:lvl7pPr marL="1714500" algn="l" defTabSz="285750" rtl="0" eaLnBrk="1" latinLnBrk="0" hangingPunct="1">
        <a:defRPr sz="1125" kern="1200">
          <a:solidFill>
            <a:schemeClr val="tx1"/>
          </a:solidFill>
          <a:latin typeface="+mn-lt"/>
          <a:ea typeface="+mn-ea"/>
          <a:cs typeface="+mn-cs"/>
        </a:defRPr>
      </a:lvl7pPr>
      <a:lvl8pPr marL="2000250" algn="l" defTabSz="285750" rtl="0" eaLnBrk="1" latinLnBrk="0" hangingPunct="1">
        <a:defRPr sz="1125" kern="1200">
          <a:solidFill>
            <a:schemeClr val="tx1"/>
          </a:solidFill>
          <a:latin typeface="+mn-lt"/>
          <a:ea typeface="+mn-ea"/>
          <a:cs typeface="+mn-cs"/>
        </a:defRPr>
      </a:lvl8pPr>
      <a:lvl9pPr marL="2286000" algn="l" defTabSz="285750" rtl="0" eaLnBrk="1" latinLnBrk="0" hangingPunct="1">
        <a:defRPr sz="1125"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E23A0B9A-3024-2D4F-8C0B-DE5BA7A3771E}"/>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4164"/>
          <a:stretch/>
        </p:blipFill>
        <p:spPr>
          <a:xfrm>
            <a:off x="0" y="565111"/>
            <a:ext cx="9144000" cy="4595481"/>
          </a:xfrm>
          <a:prstGeom prst="rect">
            <a:avLst/>
          </a:prstGeom>
        </p:spPr>
      </p:pic>
      <p:sp>
        <p:nvSpPr>
          <p:cNvPr id="6" name="Rectangle 5">
            <a:extLst>
              <a:ext uri="{FF2B5EF4-FFF2-40B4-BE49-F238E27FC236}">
                <a16:creationId xmlns:a16="http://schemas.microsoft.com/office/drawing/2014/main" id="{42AAE514-72DD-A747-B9CE-17020395FEBD}"/>
              </a:ext>
            </a:extLst>
          </p:cNvPr>
          <p:cNvSpPr/>
          <p:nvPr userDrawn="1"/>
        </p:nvSpPr>
        <p:spPr>
          <a:xfrm>
            <a:off x="0" y="-16514"/>
            <a:ext cx="9144000" cy="1131765"/>
          </a:xfrm>
          <a:prstGeom prst="rect">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6152341-DC7D-DA4A-9C31-07749DF27D2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048000" y="821269"/>
            <a:ext cx="2915708" cy="2915708"/>
          </a:xfrm>
          <a:prstGeom prst="rect">
            <a:avLst/>
          </a:prstGeom>
        </p:spPr>
      </p:pic>
      <p:sp>
        <p:nvSpPr>
          <p:cNvPr id="7" name="Rectangle 6">
            <a:extLst>
              <a:ext uri="{FF2B5EF4-FFF2-40B4-BE49-F238E27FC236}">
                <a16:creationId xmlns:a16="http://schemas.microsoft.com/office/drawing/2014/main" id="{3E237D6F-2FA2-7A4D-8CDB-DAF92AEDA40F}"/>
              </a:ext>
            </a:extLst>
          </p:cNvPr>
          <p:cNvSpPr/>
          <p:nvPr userDrawn="1"/>
        </p:nvSpPr>
        <p:spPr>
          <a:xfrm>
            <a:off x="8589645" y="4911879"/>
            <a:ext cx="554355" cy="150876"/>
          </a:xfrm>
          <a:prstGeom prst="rect">
            <a:avLst/>
          </a:prstGeom>
        </p:spPr>
        <p:txBody>
          <a:bodyPr wrap="square" lIns="44577" tIns="22289" rIns="44577" bIns="22289" anchor="t">
            <a:spAutoFit/>
          </a:bodyPr>
          <a:lstStyle/>
          <a:p>
            <a:pPr algn="ctr"/>
            <a:fld id="{3F7246EB-1039-B148-94A0-72C9C3A8D00E}" type="slidenum">
              <a:rPr lang="en-US" sz="688" b="0" i="0" smtClean="0">
                <a:solidFill>
                  <a:schemeClr val="bg1">
                    <a:lumMod val="65000"/>
                  </a:schemeClr>
                </a:solidFill>
                <a:latin typeface="Sprint Sans Ofc" charset="0"/>
                <a:ea typeface="Sprint Sans Ofc" charset="0"/>
                <a:cs typeface="Sprint Sans Ofc" charset="0"/>
              </a:rPr>
              <a:pPr algn="ctr"/>
              <a:t>‹#›</a:t>
            </a:fld>
            <a:endParaRPr lang="en-US" sz="688" b="0" i="0" dirty="0">
              <a:solidFill>
                <a:schemeClr val="bg1">
                  <a:lumMod val="65000"/>
                </a:schemeClr>
              </a:solidFill>
              <a:latin typeface="Sprint Sans Ofc" charset="0"/>
              <a:ea typeface="Sprint Sans Ofc" charset="0"/>
              <a:cs typeface="Sprint Sans Ofc" charset="0"/>
            </a:endParaRPr>
          </a:p>
        </p:txBody>
      </p:sp>
      <p:sp>
        <p:nvSpPr>
          <p:cNvPr id="9" name="TextBox 8">
            <a:extLst>
              <a:ext uri="{FF2B5EF4-FFF2-40B4-BE49-F238E27FC236}">
                <a16:creationId xmlns:a16="http://schemas.microsoft.com/office/drawing/2014/main" id="{E42E4D5D-6C9C-724E-8CC3-ED28799042E9}"/>
              </a:ext>
            </a:extLst>
          </p:cNvPr>
          <p:cNvSpPr txBox="1"/>
          <p:nvPr userDrawn="1"/>
        </p:nvSpPr>
        <p:spPr>
          <a:xfrm>
            <a:off x="90290" y="4857750"/>
            <a:ext cx="8002984" cy="371320"/>
          </a:xfrm>
          <a:prstGeom prst="rect">
            <a:avLst/>
          </a:prstGeom>
          <a:noFill/>
        </p:spPr>
        <p:txBody>
          <a:bodyPr>
            <a:spAutoFit/>
          </a:bodyPr>
          <a:lstStyle>
            <a:lvl1pPr>
              <a:defRPr sz="2600">
                <a:solidFill>
                  <a:schemeClr val="tx1"/>
                </a:solidFill>
                <a:latin typeface="Calibri" panose="020F0502020204030204" pitchFamily="34" charset="0"/>
              </a:defRPr>
            </a:lvl1pPr>
            <a:lvl2pPr marL="742950" indent="-285750">
              <a:defRPr sz="2600">
                <a:solidFill>
                  <a:schemeClr val="tx1"/>
                </a:solidFill>
                <a:latin typeface="Calibri" panose="020F0502020204030204" pitchFamily="34" charset="0"/>
              </a:defRPr>
            </a:lvl2pPr>
            <a:lvl3pPr marL="1143000" indent="-228600">
              <a:defRPr sz="2600">
                <a:solidFill>
                  <a:schemeClr val="tx1"/>
                </a:solidFill>
                <a:latin typeface="Calibri" panose="020F0502020204030204" pitchFamily="34" charset="0"/>
              </a:defRPr>
            </a:lvl3pPr>
            <a:lvl4pPr marL="1600200" indent="-228600">
              <a:defRPr sz="2600">
                <a:solidFill>
                  <a:schemeClr val="tx1"/>
                </a:solidFill>
                <a:latin typeface="Calibri" panose="020F0502020204030204" pitchFamily="34" charset="0"/>
              </a:defRPr>
            </a:lvl4pPr>
            <a:lvl5pPr marL="2057400" indent="-228600">
              <a:defRPr sz="2600">
                <a:solidFill>
                  <a:schemeClr val="tx1"/>
                </a:solidFill>
                <a:latin typeface="Calibri" panose="020F0502020204030204" pitchFamily="34" charset="0"/>
              </a:defRPr>
            </a:lvl5pPr>
            <a:lvl6pPr marL="2514600" indent="-228600" fontAlgn="base">
              <a:spcBef>
                <a:spcPct val="0"/>
              </a:spcBef>
              <a:spcAft>
                <a:spcPct val="0"/>
              </a:spcAft>
              <a:defRPr sz="2600">
                <a:solidFill>
                  <a:schemeClr val="tx1"/>
                </a:solidFill>
                <a:latin typeface="Calibri" panose="020F0502020204030204" pitchFamily="34" charset="0"/>
              </a:defRPr>
            </a:lvl6pPr>
            <a:lvl7pPr marL="2971800" indent="-228600" fontAlgn="base">
              <a:spcBef>
                <a:spcPct val="0"/>
              </a:spcBef>
              <a:spcAft>
                <a:spcPct val="0"/>
              </a:spcAft>
              <a:defRPr sz="2600">
                <a:solidFill>
                  <a:schemeClr val="tx1"/>
                </a:solidFill>
                <a:latin typeface="Calibri" panose="020F0502020204030204" pitchFamily="34" charset="0"/>
              </a:defRPr>
            </a:lvl7pPr>
            <a:lvl8pPr marL="3429000" indent="-228600" fontAlgn="base">
              <a:spcBef>
                <a:spcPct val="0"/>
              </a:spcBef>
              <a:spcAft>
                <a:spcPct val="0"/>
              </a:spcAft>
              <a:defRPr sz="2600">
                <a:solidFill>
                  <a:schemeClr val="tx1"/>
                </a:solidFill>
                <a:latin typeface="Calibri" panose="020F0502020204030204" pitchFamily="34" charset="0"/>
              </a:defRPr>
            </a:lvl8pPr>
            <a:lvl9pPr marL="3886200" indent="-228600" fontAlgn="base">
              <a:spcBef>
                <a:spcPct val="0"/>
              </a:spcBef>
              <a:spcAft>
                <a:spcPct val="0"/>
              </a:spcAft>
              <a:defRPr sz="2600">
                <a:solidFill>
                  <a:schemeClr val="tx1"/>
                </a:solidFill>
                <a:latin typeface="Calibri" panose="020F0502020204030204" pitchFamily="34" charset="0"/>
              </a:defRPr>
            </a:lvl9pPr>
          </a:lstStyle>
          <a:p>
            <a:pPr defTabSz="571500" eaLnBrk="1" hangingPunct="1"/>
            <a:r>
              <a:rPr lang="en-US" altLang="en-US" sz="625" dirty="0">
                <a:solidFill>
                  <a:schemeClr val="bg1">
                    <a:lumMod val="50000"/>
                  </a:schemeClr>
                </a:solidFill>
                <a:latin typeface="Sprint Sans" panose="020B0503030202060203" pitchFamily="34" charset="77"/>
                <a:ea typeface="Sprint Sans Ofc Regular" panose="020B0503030202060203" pitchFamily="34" charset="77"/>
                <a:cs typeface="Sprint Sans Ofc Regular" panose="020B0503030202060203" pitchFamily="34" charset="77"/>
              </a:rPr>
              <a:t>©2020 Sprint. This information is subject to Sprint policies regarding use and is the property of Sprint and/or its relevant affiliates and may contain restricted, confidential or privileged materials intended for the sole use of the intended recipient. Any review, use, distribution or disclosure is prohibited without authorization. </a:t>
            </a:r>
          </a:p>
          <a:p>
            <a:pPr defTabSz="571500" eaLnBrk="1" hangingPunct="1"/>
            <a:endParaRPr lang="en-US" altLang="en-US" sz="563" dirty="0">
              <a:solidFill>
                <a:schemeClr val="bg1">
                  <a:lumMod val="50000"/>
                </a:schemeClr>
              </a:solidFill>
              <a:latin typeface="Sprint Sans" panose="020B0503030202060203" pitchFamily="34" charset="77"/>
            </a:endParaRPr>
          </a:p>
        </p:txBody>
      </p:sp>
    </p:spTree>
    <p:extLst>
      <p:ext uri="{BB962C8B-B14F-4D97-AF65-F5344CB8AC3E}">
        <p14:creationId xmlns:p14="http://schemas.microsoft.com/office/powerpoint/2010/main" val="3389454966"/>
      </p:ext>
    </p:extLst>
  </p:cSld>
  <p:clrMap bg1="lt1" tx1="dk1" bg2="lt2" tx2="dk2" accent1="accent1" accent2="accent2" accent3="accent3" accent4="accent4" accent5="accent5" accent6="accent6" hlink="hlink" folHlink="folHlink"/>
  <p:sldLayoutIdLst>
    <p:sldLayoutId id="2147483825" r:id="rId1"/>
  </p:sldLayoutIdLst>
  <p:hf hdr="0" ftr="0"/>
  <p:txStyles>
    <p:titleStyle>
      <a:lvl1pPr algn="ctr" defTabSz="285750" rtl="0" eaLnBrk="1" latinLnBrk="0" hangingPunct="1">
        <a:spcBef>
          <a:spcPct val="0"/>
        </a:spcBef>
        <a:buNone/>
        <a:defRPr sz="2750" kern="1200">
          <a:solidFill>
            <a:schemeClr val="tx1"/>
          </a:solidFill>
          <a:latin typeface="+mj-lt"/>
          <a:ea typeface="+mj-ea"/>
          <a:cs typeface="+mj-cs"/>
        </a:defRPr>
      </a:lvl1pPr>
    </p:titleStyle>
    <p:bodyStyle>
      <a:lvl1pPr marL="214313" indent="-214313" algn="l" defTabSz="285750" rtl="0" eaLnBrk="1" latinLnBrk="0" hangingPunct="1">
        <a:spcBef>
          <a:spcPct val="20000"/>
        </a:spcBef>
        <a:buFont typeface="Arial"/>
        <a:buChar char="•"/>
        <a:defRPr sz="2000" kern="1200">
          <a:solidFill>
            <a:schemeClr val="tx1"/>
          </a:solidFill>
          <a:latin typeface="+mn-lt"/>
          <a:ea typeface="+mn-ea"/>
          <a:cs typeface="+mn-cs"/>
        </a:defRPr>
      </a:lvl1pPr>
      <a:lvl2pPr marL="464344" indent="-178594" algn="l" defTabSz="285750" rtl="0" eaLnBrk="1" latinLnBrk="0" hangingPunct="1">
        <a:spcBef>
          <a:spcPct val="20000"/>
        </a:spcBef>
        <a:buFont typeface="Arial"/>
        <a:buChar char="–"/>
        <a:defRPr sz="1750" kern="1200">
          <a:solidFill>
            <a:schemeClr val="tx1"/>
          </a:solidFill>
          <a:latin typeface="+mn-lt"/>
          <a:ea typeface="+mn-ea"/>
          <a:cs typeface="+mn-cs"/>
        </a:defRPr>
      </a:lvl2pPr>
      <a:lvl3pPr marL="714375" indent="-142875" algn="l" defTabSz="285750" rtl="0" eaLnBrk="1" latinLnBrk="0" hangingPunct="1">
        <a:spcBef>
          <a:spcPct val="20000"/>
        </a:spcBef>
        <a:buFont typeface="Arial"/>
        <a:buChar char="•"/>
        <a:defRPr sz="1500" kern="1200">
          <a:solidFill>
            <a:schemeClr val="tx1"/>
          </a:solidFill>
          <a:latin typeface="+mn-lt"/>
          <a:ea typeface="+mn-ea"/>
          <a:cs typeface="+mn-cs"/>
        </a:defRPr>
      </a:lvl3pPr>
      <a:lvl4pPr marL="1000125" indent="-142875" algn="l" defTabSz="285750" rtl="0" eaLnBrk="1" latinLnBrk="0" hangingPunct="1">
        <a:spcBef>
          <a:spcPct val="20000"/>
        </a:spcBef>
        <a:buFont typeface="Arial"/>
        <a:buChar char="–"/>
        <a:defRPr sz="1250" kern="1200">
          <a:solidFill>
            <a:schemeClr val="tx1"/>
          </a:solidFill>
          <a:latin typeface="+mn-lt"/>
          <a:ea typeface="+mn-ea"/>
          <a:cs typeface="+mn-cs"/>
        </a:defRPr>
      </a:lvl4pPr>
      <a:lvl5pPr marL="1285875" indent="-142875" algn="l" defTabSz="285750" rtl="0" eaLnBrk="1" latinLnBrk="0" hangingPunct="1">
        <a:spcBef>
          <a:spcPct val="20000"/>
        </a:spcBef>
        <a:buFont typeface="Arial"/>
        <a:buChar char="»"/>
        <a:defRPr sz="1250" kern="1200">
          <a:solidFill>
            <a:schemeClr val="tx1"/>
          </a:solidFill>
          <a:latin typeface="+mn-lt"/>
          <a:ea typeface="+mn-ea"/>
          <a:cs typeface="+mn-cs"/>
        </a:defRPr>
      </a:lvl5pPr>
      <a:lvl6pPr marL="1571625" indent="-142875" algn="l" defTabSz="285750" rtl="0" eaLnBrk="1" latinLnBrk="0" hangingPunct="1">
        <a:spcBef>
          <a:spcPct val="20000"/>
        </a:spcBef>
        <a:buFont typeface="Arial"/>
        <a:buChar char="•"/>
        <a:defRPr sz="1250" kern="1200">
          <a:solidFill>
            <a:schemeClr val="tx1"/>
          </a:solidFill>
          <a:latin typeface="+mn-lt"/>
          <a:ea typeface="+mn-ea"/>
          <a:cs typeface="+mn-cs"/>
        </a:defRPr>
      </a:lvl6pPr>
      <a:lvl7pPr marL="1857375" indent="-142875" algn="l" defTabSz="285750" rtl="0" eaLnBrk="1" latinLnBrk="0" hangingPunct="1">
        <a:spcBef>
          <a:spcPct val="20000"/>
        </a:spcBef>
        <a:buFont typeface="Arial"/>
        <a:buChar char="•"/>
        <a:defRPr sz="1250" kern="1200">
          <a:solidFill>
            <a:schemeClr val="tx1"/>
          </a:solidFill>
          <a:latin typeface="+mn-lt"/>
          <a:ea typeface="+mn-ea"/>
          <a:cs typeface="+mn-cs"/>
        </a:defRPr>
      </a:lvl7pPr>
      <a:lvl8pPr marL="2143125" indent="-142875" algn="l" defTabSz="285750" rtl="0" eaLnBrk="1" latinLnBrk="0" hangingPunct="1">
        <a:spcBef>
          <a:spcPct val="20000"/>
        </a:spcBef>
        <a:buFont typeface="Arial"/>
        <a:buChar char="•"/>
        <a:defRPr sz="1250" kern="1200">
          <a:solidFill>
            <a:schemeClr val="tx1"/>
          </a:solidFill>
          <a:latin typeface="+mn-lt"/>
          <a:ea typeface="+mn-ea"/>
          <a:cs typeface="+mn-cs"/>
        </a:defRPr>
      </a:lvl8pPr>
      <a:lvl9pPr marL="2428875" indent="-142875" algn="l" defTabSz="285750" rtl="0" eaLnBrk="1" latinLnBrk="0" hangingPunct="1">
        <a:spcBef>
          <a:spcPct val="20000"/>
        </a:spcBef>
        <a:buFont typeface="Arial"/>
        <a:buChar char="•"/>
        <a:defRPr sz="1250" kern="1200">
          <a:solidFill>
            <a:schemeClr val="tx1"/>
          </a:solidFill>
          <a:latin typeface="+mn-lt"/>
          <a:ea typeface="+mn-ea"/>
          <a:cs typeface="+mn-cs"/>
        </a:defRPr>
      </a:lvl9pPr>
    </p:bodyStyle>
    <p:otherStyle>
      <a:defPPr>
        <a:defRPr lang="en-US"/>
      </a:defPPr>
      <a:lvl1pPr marL="0" algn="l" defTabSz="285750" rtl="0" eaLnBrk="1" latinLnBrk="0" hangingPunct="1">
        <a:defRPr sz="1125" kern="1200">
          <a:solidFill>
            <a:schemeClr val="tx1"/>
          </a:solidFill>
          <a:latin typeface="+mn-lt"/>
          <a:ea typeface="+mn-ea"/>
          <a:cs typeface="+mn-cs"/>
        </a:defRPr>
      </a:lvl1pPr>
      <a:lvl2pPr marL="285750" algn="l" defTabSz="285750" rtl="0" eaLnBrk="1" latinLnBrk="0" hangingPunct="1">
        <a:defRPr sz="1125" kern="1200">
          <a:solidFill>
            <a:schemeClr val="tx1"/>
          </a:solidFill>
          <a:latin typeface="+mn-lt"/>
          <a:ea typeface="+mn-ea"/>
          <a:cs typeface="+mn-cs"/>
        </a:defRPr>
      </a:lvl2pPr>
      <a:lvl3pPr marL="571500" algn="l" defTabSz="285750" rtl="0" eaLnBrk="1" latinLnBrk="0" hangingPunct="1">
        <a:defRPr sz="1125" kern="1200">
          <a:solidFill>
            <a:schemeClr val="tx1"/>
          </a:solidFill>
          <a:latin typeface="+mn-lt"/>
          <a:ea typeface="+mn-ea"/>
          <a:cs typeface="+mn-cs"/>
        </a:defRPr>
      </a:lvl3pPr>
      <a:lvl4pPr marL="857250" algn="l" defTabSz="285750" rtl="0" eaLnBrk="1" latinLnBrk="0" hangingPunct="1">
        <a:defRPr sz="1125" kern="1200">
          <a:solidFill>
            <a:schemeClr val="tx1"/>
          </a:solidFill>
          <a:latin typeface="+mn-lt"/>
          <a:ea typeface="+mn-ea"/>
          <a:cs typeface="+mn-cs"/>
        </a:defRPr>
      </a:lvl4pPr>
      <a:lvl5pPr marL="1143000" algn="l" defTabSz="285750" rtl="0" eaLnBrk="1" latinLnBrk="0" hangingPunct="1">
        <a:defRPr sz="1125" kern="1200">
          <a:solidFill>
            <a:schemeClr val="tx1"/>
          </a:solidFill>
          <a:latin typeface="+mn-lt"/>
          <a:ea typeface="+mn-ea"/>
          <a:cs typeface="+mn-cs"/>
        </a:defRPr>
      </a:lvl5pPr>
      <a:lvl6pPr marL="1428750" algn="l" defTabSz="285750" rtl="0" eaLnBrk="1" latinLnBrk="0" hangingPunct="1">
        <a:defRPr sz="1125" kern="1200">
          <a:solidFill>
            <a:schemeClr val="tx1"/>
          </a:solidFill>
          <a:latin typeface="+mn-lt"/>
          <a:ea typeface="+mn-ea"/>
          <a:cs typeface="+mn-cs"/>
        </a:defRPr>
      </a:lvl6pPr>
      <a:lvl7pPr marL="1714500" algn="l" defTabSz="285750" rtl="0" eaLnBrk="1" latinLnBrk="0" hangingPunct="1">
        <a:defRPr sz="1125" kern="1200">
          <a:solidFill>
            <a:schemeClr val="tx1"/>
          </a:solidFill>
          <a:latin typeface="+mn-lt"/>
          <a:ea typeface="+mn-ea"/>
          <a:cs typeface="+mn-cs"/>
        </a:defRPr>
      </a:lvl7pPr>
      <a:lvl8pPr marL="2000250" algn="l" defTabSz="285750" rtl="0" eaLnBrk="1" latinLnBrk="0" hangingPunct="1">
        <a:defRPr sz="1125" kern="1200">
          <a:solidFill>
            <a:schemeClr val="tx1"/>
          </a:solidFill>
          <a:latin typeface="+mn-lt"/>
          <a:ea typeface="+mn-ea"/>
          <a:cs typeface="+mn-cs"/>
        </a:defRPr>
      </a:lvl8pPr>
      <a:lvl9pPr marL="2286000" algn="l" defTabSz="285750" rtl="0" eaLnBrk="1" latinLnBrk="0" hangingPunct="1">
        <a:defRPr sz="112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A34196F-BC61-DA46-B4A1-B420615359C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4295"/>
          <a:stretch/>
        </p:blipFill>
        <p:spPr>
          <a:xfrm>
            <a:off x="0" y="1174890"/>
            <a:ext cx="9144000" cy="3968610"/>
          </a:xfrm>
          <a:prstGeom prst="rect">
            <a:avLst/>
          </a:prstGeom>
        </p:spPr>
      </p:pic>
      <p:pic>
        <p:nvPicPr>
          <p:cNvPr id="5" name="Picture 4">
            <a:extLst>
              <a:ext uri="{FF2B5EF4-FFF2-40B4-BE49-F238E27FC236}">
                <a16:creationId xmlns:a16="http://schemas.microsoft.com/office/drawing/2014/main" id="{9BF38E0F-DFB7-C641-B874-3794E85D4A5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7339542" y="100542"/>
            <a:ext cx="1867958" cy="1867958"/>
          </a:xfrm>
          <a:prstGeom prst="rect">
            <a:avLst/>
          </a:prstGeom>
        </p:spPr>
      </p:pic>
      <p:sp>
        <p:nvSpPr>
          <p:cNvPr id="7" name="Rectangle 6">
            <a:extLst>
              <a:ext uri="{FF2B5EF4-FFF2-40B4-BE49-F238E27FC236}">
                <a16:creationId xmlns:a16="http://schemas.microsoft.com/office/drawing/2014/main" id="{79F36D42-45E4-5347-BC5F-98D56BD0343B}"/>
              </a:ext>
            </a:extLst>
          </p:cNvPr>
          <p:cNvSpPr/>
          <p:nvPr userDrawn="1"/>
        </p:nvSpPr>
        <p:spPr>
          <a:xfrm>
            <a:off x="8589645" y="4911879"/>
            <a:ext cx="554355" cy="150876"/>
          </a:xfrm>
          <a:prstGeom prst="rect">
            <a:avLst/>
          </a:prstGeom>
        </p:spPr>
        <p:txBody>
          <a:bodyPr wrap="square" lIns="44577" tIns="22289" rIns="44577" bIns="22289" anchor="t">
            <a:spAutoFit/>
          </a:bodyPr>
          <a:lstStyle/>
          <a:p>
            <a:pPr algn="ctr"/>
            <a:fld id="{3F7246EB-1039-B148-94A0-72C9C3A8D00E}" type="slidenum">
              <a:rPr lang="en-US" sz="688" b="0" i="0" smtClean="0">
                <a:solidFill>
                  <a:schemeClr val="bg1">
                    <a:lumMod val="65000"/>
                  </a:schemeClr>
                </a:solidFill>
                <a:latin typeface="Sprint Sans Ofc" charset="0"/>
                <a:ea typeface="Sprint Sans Ofc" charset="0"/>
                <a:cs typeface="Sprint Sans Ofc" charset="0"/>
              </a:rPr>
              <a:pPr algn="ctr"/>
              <a:t>‹#›</a:t>
            </a:fld>
            <a:endParaRPr lang="en-US" sz="688" b="0" i="0" dirty="0">
              <a:solidFill>
                <a:schemeClr val="bg1">
                  <a:lumMod val="65000"/>
                </a:schemeClr>
              </a:solidFill>
              <a:latin typeface="Sprint Sans Ofc" charset="0"/>
              <a:ea typeface="Sprint Sans Ofc" charset="0"/>
              <a:cs typeface="Sprint Sans Ofc" charset="0"/>
            </a:endParaRPr>
          </a:p>
        </p:txBody>
      </p:sp>
      <p:sp>
        <p:nvSpPr>
          <p:cNvPr id="8" name="TextBox 7">
            <a:extLst>
              <a:ext uri="{FF2B5EF4-FFF2-40B4-BE49-F238E27FC236}">
                <a16:creationId xmlns:a16="http://schemas.microsoft.com/office/drawing/2014/main" id="{4325B3A8-B29D-934D-BFF4-5AE4C3A7BF49}"/>
              </a:ext>
            </a:extLst>
          </p:cNvPr>
          <p:cNvSpPr txBox="1"/>
          <p:nvPr userDrawn="1"/>
        </p:nvSpPr>
        <p:spPr>
          <a:xfrm>
            <a:off x="90290" y="4857750"/>
            <a:ext cx="8002984" cy="371320"/>
          </a:xfrm>
          <a:prstGeom prst="rect">
            <a:avLst/>
          </a:prstGeom>
          <a:noFill/>
        </p:spPr>
        <p:txBody>
          <a:bodyPr>
            <a:spAutoFit/>
          </a:bodyPr>
          <a:lstStyle>
            <a:lvl1pPr>
              <a:defRPr sz="2600">
                <a:solidFill>
                  <a:schemeClr val="tx1"/>
                </a:solidFill>
                <a:latin typeface="Calibri" panose="020F0502020204030204" pitchFamily="34" charset="0"/>
              </a:defRPr>
            </a:lvl1pPr>
            <a:lvl2pPr marL="742950" indent="-285750">
              <a:defRPr sz="2600">
                <a:solidFill>
                  <a:schemeClr val="tx1"/>
                </a:solidFill>
                <a:latin typeface="Calibri" panose="020F0502020204030204" pitchFamily="34" charset="0"/>
              </a:defRPr>
            </a:lvl2pPr>
            <a:lvl3pPr marL="1143000" indent="-228600">
              <a:defRPr sz="2600">
                <a:solidFill>
                  <a:schemeClr val="tx1"/>
                </a:solidFill>
                <a:latin typeface="Calibri" panose="020F0502020204030204" pitchFamily="34" charset="0"/>
              </a:defRPr>
            </a:lvl3pPr>
            <a:lvl4pPr marL="1600200" indent="-228600">
              <a:defRPr sz="2600">
                <a:solidFill>
                  <a:schemeClr val="tx1"/>
                </a:solidFill>
                <a:latin typeface="Calibri" panose="020F0502020204030204" pitchFamily="34" charset="0"/>
              </a:defRPr>
            </a:lvl4pPr>
            <a:lvl5pPr marL="2057400" indent="-228600">
              <a:defRPr sz="2600">
                <a:solidFill>
                  <a:schemeClr val="tx1"/>
                </a:solidFill>
                <a:latin typeface="Calibri" panose="020F0502020204030204" pitchFamily="34" charset="0"/>
              </a:defRPr>
            </a:lvl5pPr>
            <a:lvl6pPr marL="2514600" indent="-228600" fontAlgn="base">
              <a:spcBef>
                <a:spcPct val="0"/>
              </a:spcBef>
              <a:spcAft>
                <a:spcPct val="0"/>
              </a:spcAft>
              <a:defRPr sz="2600">
                <a:solidFill>
                  <a:schemeClr val="tx1"/>
                </a:solidFill>
                <a:latin typeface="Calibri" panose="020F0502020204030204" pitchFamily="34" charset="0"/>
              </a:defRPr>
            </a:lvl6pPr>
            <a:lvl7pPr marL="2971800" indent="-228600" fontAlgn="base">
              <a:spcBef>
                <a:spcPct val="0"/>
              </a:spcBef>
              <a:spcAft>
                <a:spcPct val="0"/>
              </a:spcAft>
              <a:defRPr sz="2600">
                <a:solidFill>
                  <a:schemeClr val="tx1"/>
                </a:solidFill>
                <a:latin typeface="Calibri" panose="020F0502020204030204" pitchFamily="34" charset="0"/>
              </a:defRPr>
            </a:lvl7pPr>
            <a:lvl8pPr marL="3429000" indent="-228600" fontAlgn="base">
              <a:spcBef>
                <a:spcPct val="0"/>
              </a:spcBef>
              <a:spcAft>
                <a:spcPct val="0"/>
              </a:spcAft>
              <a:defRPr sz="2600">
                <a:solidFill>
                  <a:schemeClr val="tx1"/>
                </a:solidFill>
                <a:latin typeface="Calibri" panose="020F0502020204030204" pitchFamily="34" charset="0"/>
              </a:defRPr>
            </a:lvl8pPr>
            <a:lvl9pPr marL="3886200" indent="-228600" fontAlgn="base">
              <a:spcBef>
                <a:spcPct val="0"/>
              </a:spcBef>
              <a:spcAft>
                <a:spcPct val="0"/>
              </a:spcAft>
              <a:defRPr sz="2600">
                <a:solidFill>
                  <a:schemeClr val="tx1"/>
                </a:solidFill>
                <a:latin typeface="Calibri" panose="020F0502020204030204" pitchFamily="34" charset="0"/>
              </a:defRPr>
            </a:lvl9pPr>
          </a:lstStyle>
          <a:p>
            <a:pPr defTabSz="571500" eaLnBrk="1" hangingPunct="1"/>
            <a:r>
              <a:rPr lang="en-US" altLang="en-US" sz="625" dirty="0">
                <a:solidFill>
                  <a:srgbClr val="A6A6A6"/>
                </a:solidFill>
                <a:latin typeface="Sprint Sans" panose="020B0503030202060203" pitchFamily="34" charset="77"/>
                <a:ea typeface="Sprint Sans Ofc Regular" panose="020B0503030202060203" pitchFamily="34" charset="77"/>
                <a:cs typeface="Sprint Sans Ofc Regular" panose="020B0503030202060203" pitchFamily="34" charset="77"/>
              </a:rPr>
              <a:t>©2020 Sprint. This information is subject to Sprint policies regarding use and is the property of Sprint and/or its relevant affiliates and may contain restricted, confidential or privileged materials intended for the sole use of the intended recipient. Any review, use, distribution or disclosure is prohibited without authorization. </a:t>
            </a:r>
          </a:p>
          <a:p>
            <a:pPr defTabSz="571500" eaLnBrk="1" hangingPunct="1"/>
            <a:endParaRPr lang="en-US" altLang="en-US" sz="563" dirty="0">
              <a:solidFill>
                <a:srgbClr val="BFBFBF"/>
              </a:solidFill>
              <a:latin typeface="Sprint Sans" panose="020B0503030202060203" pitchFamily="34" charset="77"/>
            </a:endParaRPr>
          </a:p>
        </p:txBody>
      </p:sp>
    </p:spTree>
    <p:extLst>
      <p:ext uri="{BB962C8B-B14F-4D97-AF65-F5344CB8AC3E}">
        <p14:creationId xmlns:p14="http://schemas.microsoft.com/office/powerpoint/2010/main" val="3327437027"/>
      </p:ext>
    </p:extLst>
  </p:cSld>
  <p:clrMap bg1="lt1" tx1="dk1" bg2="lt2" tx2="dk2" accent1="accent1" accent2="accent2" accent3="accent3" accent4="accent4" accent5="accent5" accent6="accent6" hlink="hlink" folHlink="folHlink"/>
  <p:sldLayoutIdLst>
    <p:sldLayoutId id="2147483823" r:id="rId1"/>
  </p:sldLayoutIdLst>
  <p:hf hdr="0" ftr="0"/>
  <p:txStyles>
    <p:titleStyle>
      <a:lvl1pPr algn="ctr" defTabSz="285750" rtl="0" eaLnBrk="1" latinLnBrk="0" hangingPunct="1">
        <a:spcBef>
          <a:spcPct val="0"/>
        </a:spcBef>
        <a:buNone/>
        <a:defRPr sz="2750" kern="1200">
          <a:solidFill>
            <a:schemeClr val="tx1"/>
          </a:solidFill>
          <a:latin typeface="+mj-lt"/>
          <a:ea typeface="+mj-ea"/>
          <a:cs typeface="+mj-cs"/>
        </a:defRPr>
      </a:lvl1pPr>
    </p:titleStyle>
    <p:bodyStyle>
      <a:lvl1pPr marL="214313" indent="-214313" algn="l" defTabSz="285750" rtl="0" eaLnBrk="1" latinLnBrk="0" hangingPunct="1">
        <a:spcBef>
          <a:spcPct val="20000"/>
        </a:spcBef>
        <a:buFont typeface="Arial"/>
        <a:buChar char="•"/>
        <a:defRPr sz="2000" kern="1200">
          <a:solidFill>
            <a:schemeClr val="tx1"/>
          </a:solidFill>
          <a:latin typeface="+mn-lt"/>
          <a:ea typeface="+mn-ea"/>
          <a:cs typeface="+mn-cs"/>
        </a:defRPr>
      </a:lvl1pPr>
      <a:lvl2pPr marL="464344" indent="-178594" algn="l" defTabSz="285750" rtl="0" eaLnBrk="1" latinLnBrk="0" hangingPunct="1">
        <a:spcBef>
          <a:spcPct val="20000"/>
        </a:spcBef>
        <a:buFont typeface="Arial"/>
        <a:buChar char="–"/>
        <a:defRPr sz="1750" kern="1200">
          <a:solidFill>
            <a:schemeClr val="tx1"/>
          </a:solidFill>
          <a:latin typeface="+mn-lt"/>
          <a:ea typeface="+mn-ea"/>
          <a:cs typeface="+mn-cs"/>
        </a:defRPr>
      </a:lvl2pPr>
      <a:lvl3pPr marL="714375" indent="-142875" algn="l" defTabSz="285750" rtl="0" eaLnBrk="1" latinLnBrk="0" hangingPunct="1">
        <a:spcBef>
          <a:spcPct val="20000"/>
        </a:spcBef>
        <a:buFont typeface="Arial"/>
        <a:buChar char="•"/>
        <a:defRPr sz="1500" kern="1200">
          <a:solidFill>
            <a:schemeClr val="tx1"/>
          </a:solidFill>
          <a:latin typeface="+mn-lt"/>
          <a:ea typeface="+mn-ea"/>
          <a:cs typeface="+mn-cs"/>
        </a:defRPr>
      </a:lvl3pPr>
      <a:lvl4pPr marL="1000125" indent="-142875" algn="l" defTabSz="285750" rtl="0" eaLnBrk="1" latinLnBrk="0" hangingPunct="1">
        <a:spcBef>
          <a:spcPct val="20000"/>
        </a:spcBef>
        <a:buFont typeface="Arial"/>
        <a:buChar char="–"/>
        <a:defRPr sz="1250" kern="1200">
          <a:solidFill>
            <a:schemeClr val="tx1"/>
          </a:solidFill>
          <a:latin typeface="+mn-lt"/>
          <a:ea typeface="+mn-ea"/>
          <a:cs typeface="+mn-cs"/>
        </a:defRPr>
      </a:lvl4pPr>
      <a:lvl5pPr marL="1285875" indent="-142875" algn="l" defTabSz="285750" rtl="0" eaLnBrk="1" latinLnBrk="0" hangingPunct="1">
        <a:spcBef>
          <a:spcPct val="20000"/>
        </a:spcBef>
        <a:buFont typeface="Arial"/>
        <a:buChar char="»"/>
        <a:defRPr sz="1250" kern="1200">
          <a:solidFill>
            <a:schemeClr val="tx1"/>
          </a:solidFill>
          <a:latin typeface="+mn-lt"/>
          <a:ea typeface="+mn-ea"/>
          <a:cs typeface="+mn-cs"/>
        </a:defRPr>
      </a:lvl5pPr>
      <a:lvl6pPr marL="1571625" indent="-142875" algn="l" defTabSz="285750" rtl="0" eaLnBrk="1" latinLnBrk="0" hangingPunct="1">
        <a:spcBef>
          <a:spcPct val="20000"/>
        </a:spcBef>
        <a:buFont typeface="Arial"/>
        <a:buChar char="•"/>
        <a:defRPr sz="1250" kern="1200">
          <a:solidFill>
            <a:schemeClr val="tx1"/>
          </a:solidFill>
          <a:latin typeface="+mn-lt"/>
          <a:ea typeface="+mn-ea"/>
          <a:cs typeface="+mn-cs"/>
        </a:defRPr>
      </a:lvl6pPr>
      <a:lvl7pPr marL="1857375" indent="-142875" algn="l" defTabSz="285750" rtl="0" eaLnBrk="1" latinLnBrk="0" hangingPunct="1">
        <a:spcBef>
          <a:spcPct val="20000"/>
        </a:spcBef>
        <a:buFont typeface="Arial"/>
        <a:buChar char="•"/>
        <a:defRPr sz="1250" kern="1200">
          <a:solidFill>
            <a:schemeClr val="tx1"/>
          </a:solidFill>
          <a:latin typeface="+mn-lt"/>
          <a:ea typeface="+mn-ea"/>
          <a:cs typeface="+mn-cs"/>
        </a:defRPr>
      </a:lvl7pPr>
      <a:lvl8pPr marL="2143125" indent="-142875" algn="l" defTabSz="285750" rtl="0" eaLnBrk="1" latinLnBrk="0" hangingPunct="1">
        <a:spcBef>
          <a:spcPct val="20000"/>
        </a:spcBef>
        <a:buFont typeface="Arial"/>
        <a:buChar char="•"/>
        <a:defRPr sz="1250" kern="1200">
          <a:solidFill>
            <a:schemeClr val="tx1"/>
          </a:solidFill>
          <a:latin typeface="+mn-lt"/>
          <a:ea typeface="+mn-ea"/>
          <a:cs typeface="+mn-cs"/>
        </a:defRPr>
      </a:lvl8pPr>
      <a:lvl9pPr marL="2428875" indent="-142875" algn="l" defTabSz="285750" rtl="0" eaLnBrk="1" latinLnBrk="0" hangingPunct="1">
        <a:spcBef>
          <a:spcPct val="20000"/>
        </a:spcBef>
        <a:buFont typeface="Arial"/>
        <a:buChar char="•"/>
        <a:defRPr sz="1250" kern="1200">
          <a:solidFill>
            <a:schemeClr val="tx1"/>
          </a:solidFill>
          <a:latin typeface="+mn-lt"/>
          <a:ea typeface="+mn-ea"/>
          <a:cs typeface="+mn-cs"/>
        </a:defRPr>
      </a:lvl9pPr>
    </p:bodyStyle>
    <p:otherStyle>
      <a:defPPr>
        <a:defRPr lang="en-US"/>
      </a:defPPr>
      <a:lvl1pPr marL="0" algn="l" defTabSz="285750" rtl="0" eaLnBrk="1" latinLnBrk="0" hangingPunct="1">
        <a:defRPr sz="1125" kern="1200">
          <a:solidFill>
            <a:schemeClr val="tx1"/>
          </a:solidFill>
          <a:latin typeface="+mn-lt"/>
          <a:ea typeface="+mn-ea"/>
          <a:cs typeface="+mn-cs"/>
        </a:defRPr>
      </a:lvl1pPr>
      <a:lvl2pPr marL="285750" algn="l" defTabSz="285750" rtl="0" eaLnBrk="1" latinLnBrk="0" hangingPunct="1">
        <a:defRPr sz="1125" kern="1200">
          <a:solidFill>
            <a:schemeClr val="tx1"/>
          </a:solidFill>
          <a:latin typeface="+mn-lt"/>
          <a:ea typeface="+mn-ea"/>
          <a:cs typeface="+mn-cs"/>
        </a:defRPr>
      </a:lvl2pPr>
      <a:lvl3pPr marL="571500" algn="l" defTabSz="285750" rtl="0" eaLnBrk="1" latinLnBrk="0" hangingPunct="1">
        <a:defRPr sz="1125" kern="1200">
          <a:solidFill>
            <a:schemeClr val="tx1"/>
          </a:solidFill>
          <a:latin typeface="+mn-lt"/>
          <a:ea typeface="+mn-ea"/>
          <a:cs typeface="+mn-cs"/>
        </a:defRPr>
      </a:lvl3pPr>
      <a:lvl4pPr marL="857250" algn="l" defTabSz="285750" rtl="0" eaLnBrk="1" latinLnBrk="0" hangingPunct="1">
        <a:defRPr sz="1125" kern="1200">
          <a:solidFill>
            <a:schemeClr val="tx1"/>
          </a:solidFill>
          <a:latin typeface="+mn-lt"/>
          <a:ea typeface="+mn-ea"/>
          <a:cs typeface="+mn-cs"/>
        </a:defRPr>
      </a:lvl4pPr>
      <a:lvl5pPr marL="1143000" algn="l" defTabSz="285750" rtl="0" eaLnBrk="1" latinLnBrk="0" hangingPunct="1">
        <a:defRPr sz="1125" kern="1200">
          <a:solidFill>
            <a:schemeClr val="tx1"/>
          </a:solidFill>
          <a:latin typeface="+mn-lt"/>
          <a:ea typeface="+mn-ea"/>
          <a:cs typeface="+mn-cs"/>
        </a:defRPr>
      </a:lvl5pPr>
      <a:lvl6pPr marL="1428750" algn="l" defTabSz="285750" rtl="0" eaLnBrk="1" latinLnBrk="0" hangingPunct="1">
        <a:defRPr sz="1125" kern="1200">
          <a:solidFill>
            <a:schemeClr val="tx1"/>
          </a:solidFill>
          <a:latin typeface="+mn-lt"/>
          <a:ea typeface="+mn-ea"/>
          <a:cs typeface="+mn-cs"/>
        </a:defRPr>
      </a:lvl6pPr>
      <a:lvl7pPr marL="1714500" algn="l" defTabSz="285750" rtl="0" eaLnBrk="1" latinLnBrk="0" hangingPunct="1">
        <a:defRPr sz="1125" kern="1200">
          <a:solidFill>
            <a:schemeClr val="tx1"/>
          </a:solidFill>
          <a:latin typeface="+mn-lt"/>
          <a:ea typeface="+mn-ea"/>
          <a:cs typeface="+mn-cs"/>
        </a:defRPr>
      </a:lvl7pPr>
      <a:lvl8pPr marL="2000250" algn="l" defTabSz="285750" rtl="0" eaLnBrk="1" latinLnBrk="0" hangingPunct="1">
        <a:defRPr sz="1125" kern="1200">
          <a:solidFill>
            <a:schemeClr val="tx1"/>
          </a:solidFill>
          <a:latin typeface="+mn-lt"/>
          <a:ea typeface="+mn-ea"/>
          <a:cs typeface="+mn-cs"/>
        </a:defRPr>
      </a:lvl8pPr>
      <a:lvl9pPr marL="2286000" algn="l" defTabSz="285750" rtl="0" eaLnBrk="1" latinLnBrk="0" hangingPunct="1">
        <a:defRPr sz="1125"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74E826E3-D9D9-CE4A-8493-9FC9EF603B4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t="-14295"/>
          <a:stretch/>
        </p:blipFill>
        <p:spPr>
          <a:xfrm>
            <a:off x="0" y="1174890"/>
            <a:ext cx="9144000" cy="3968610"/>
          </a:xfrm>
          <a:prstGeom prst="rect">
            <a:avLst/>
          </a:prstGeom>
        </p:spPr>
      </p:pic>
      <p:sp>
        <p:nvSpPr>
          <p:cNvPr id="6" name="TextBox 5">
            <a:extLst>
              <a:ext uri="{FF2B5EF4-FFF2-40B4-BE49-F238E27FC236}">
                <a16:creationId xmlns:a16="http://schemas.microsoft.com/office/drawing/2014/main" id="{123D71BA-6748-3E4E-8DA7-D3A521B91344}"/>
              </a:ext>
            </a:extLst>
          </p:cNvPr>
          <p:cNvSpPr txBox="1"/>
          <p:nvPr userDrawn="1"/>
        </p:nvSpPr>
        <p:spPr>
          <a:xfrm>
            <a:off x="90290" y="4857750"/>
            <a:ext cx="8002984" cy="371320"/>
          </a:xfrm>
          <a:prstGeom prst="rect">
            <a:avLst/>
          </a:prstGeom>
          <a:noFill/>
        </p:spPr>
        <p:txBody>
          <a:bodyPr>
            <a:spAutoFit/>
          </a:bodyPr>
          <a:lstStyle>
            <a:lvl1pPr>
              <a:defRPr sz="2600">
                <a:solidFill>
                  <a:schemeClr val="tx1"/>
                </a:solidFill>
                <a:latin typeface="Calibri" panose="020F0502020204030204" pitchFamily="34" charset="0"/>
              </a:defRPr>
            </a:lvl1pPr>
            <a:lvl2pPr marL="742950" indent="-285750">
              <a:defRPr sz="2600">
                <a:solidFill>
                  <a:schemeClr val="tx1"/>
                </a:solidFill>
                <a:latin typeface="Calibri" panose="020F0502020204030204" pitchFamily="34" charset="0"/>
              </a:defRPr>
            </a:lvl2pPr>
            <a:lvl3pPr marL="1143000" indent="-228600">
              <a:defRPr sz="2600">
                <a:solidFill>
                  <a:schemeClr val="tx1"/>
                </a:solidFill>
                <a:latin typeface="Calibri" panose="020F0502020204030204" pitchFamily="34" charset="0"/>
              </a:defRPr>
            </a:lvl3pPr>
            <a:lvl4pPr marL="1600200" indent="-228600">
              <a:defRPr sz="2600">
                <a:solidFill>
                  <a:schemeClr val="tx1"/>
                </a:solidFill>
                <a:latin typeface="Calibri" panose="020F0502020204030204" pitchFamily="34" charset="0"/>
              </a:defRPr>
            </a:lvl4pPr>
            <a:lvl5pPr marL="2057400" indent="-228600">
              <a:defRPr sz="2600">
                <a:solidFill>
                  <a:schemeClr val="tx1"/>
                </a:solidFill>
                <a:latin typeface="Calibri" panose="020F0502020204030204" pitchFamily="34" charset="0"/>
              </a:defRPr>
            </a:lvl5pPr>
            <a:lvl6pPr marL="2514600" indent="-228600" fontAlgn="base">
              <a:spcBef>
                <a:spcPct val="0"/>
              </a:spcBef>
              <a:spcAft>
                <a:spcPct val="0"/>
              </a:spcAft>
              <a:defRPr sz="2600">
                <a:solidFill>
                  <a:schemeClr val="tx1"/>
                </a:solidFill>
                <a:latin typeface="Calibri" panose="020F0502020204030204" pitchFamily="34" charset="0"/>
              </a:defRPr>
            </a:lvl6pPr>
            <a:lvl7pPr marL="2971800" indent="-228600" fontAlgn="base">
              <a:spcBef>
                <a:spcPct val="0"/>
              </a:spcBef>
              <a:spcAft>
                <a:spcPct val="0"/>
              </a:spcAft>
              <a:defRPr sz="2600">
                <a:solidFill>
                  <a:schemeClr val="tx1"/>
                </a:solidFill>
                <a:latin typeface="Calibri" panose="020F0502020204030204" pitchFamily="34" charset="0"/>
              </a:defRPr>
            </a:lvl7pPr>
            <a:lvl8pPr marL="3429000" indent="-228600" fontAlgn="base">
              <a:spcBef>
                <a:spcPct val="0"/>
              </a:spcBef>
              <a:spcAft>
                <a:spcPct val="0"/>
              </a:spcAft>
              <a:defRPr sz="2600">
                <a:solidFill>
                  <a:schemeClr val="tx1"/>
                </a:solidFill>
                <a:latin typeface="Calibri" panose="020F0502020204030204" pitchFamily="34" charset="0"/>
              </a:defRPr>
            </a:lvl8pPr>
            <a:lvl9pPr marL="3886200" indent="-228600" fontAlgn="base">
              <a:spcBef>
                <a:spcPct val="0"/>
              </a:spcBef>
              <a:spcAft>
                <a:spcPct val="0"/>
              </a:spcAft>
              <a:defRPr sz="2600">
                <a:solidFill>
                  <a:schemeClr val="tx1"/>
                </a:solidFill>
                <a:latin typeface="Calibri" panose="020F0502020204030204" pitchFamily="34" charset="0"/>
              </a:defRPr>
            </a:lvl9pPr>
          </a:lstStyle>
          <a:p>
            <a:pPr defTabSz="571500" eaLnBrk="1" hangingPunct="1"/>
            <a:r>
              <a:rPr lang="en-US" altLang="en-US" sz="625" dirty="0">
                <a:solidFill>
                  <a:srgbClr val="A6A6A6"/>
                </a:solidFill>
                <a:latin typeface="Sprint Sans" panose="020B0503030202060203" pitchFamily="34" charset="77"/>
                <a:ea typeface="Sprint Sans Ofc Regular" panose="020B0503030202060203" pitchFamily="34" charset="77"/>
                <a:cs typeface="Sprint Sans Ofc Regular" panose="020B0503030202060203" pitchFamily="34" charset="77"/>
              </a:rPr>
              <a:t>©2020 Sprint. This information is subject to Sprint policies regarding use and is the property of Sprint and/or its relevant affiliates and may contain restricted, confidential or privileged materials intended for the sole use of the intended recipient. Any review, use, distribution or disclosure is prohibited without authorization. </a:t>
            </a:r>
          </a:p>
          <a:p>
            <a:pPr defTabSz="571500" eaLnBrk="1" hangingPunct="1"/>
            <a:endParaRPr lang="en-US" altLang="en-US" sz="563" dirty="0">
              <a:solidFill>
                <a:srgbClr val="BFBFBF"/>
              </a:solidFill>
              <a:latin typeface="Sprint Sans" panose="020B0503030202060203" pitchFamily="34" charset="77"/>
            </a:endParaRPr>
          </a:p>
        </p:txBody>
      </p:sp>
      <p:pic>
        <p:nvPicPr>
          <p:cNvPr id="8" name="Picture 7">
            <a:extLst>
              <a:ext uri="{FF2B5EF4-FFF2-40B4-BE49-F238E27FC236}">
                <a16:creationId xmlns:a16="http://schemas.microsoft.com/office/drawing/2014/main" id="{968F7925-0932-C846-872C-A62620179C1A}"/>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3222096" y="763355"/>
            <a:ext cx="3005667" cy="3005667"/>
          </a:xfrm>
          <a:prstGeom prst="rect">
            <a:avLst/>
          </a:prstGeom>
        </p:spPr>
      </p:pic>
      <p:sp>
        <p:nvSpPr>
          <p:cNvPr id="9" name="Rectangle 8">
            <a:extLst>
              <a:ext uri="{FF2B5EF4-FFF2-40B4-BE49-F238E27FC236}">
                <a16:creationId xmlns:a16="http://schemas.microsoft.com/office/drawing/2014/main" id="{7054FDAD-47E2-7148-AD91-571ABFA4D938}"/>
              </a:ext>
            </a:extLst>
          </p:cNvPr>
          <p:cNvSpPr/>
          <p:nvPr userDrawn="1"/>
        </p:nvSpPr>
        <p:spPr>
          <a:xfrm>
            <a:off x="8589645" y="4911879"/>
            <a:ext cx="554355" cy="150876"/>
          </a:xfrm>
          <a:prstGeom prst="rect">
            <a:avLst/>
          </a:prstGeom>
        </p:spPr>
        <p:txBody>
          <a:bodyPr wrap="square" lIns="44577" tIns="22289" rIns="44577" bIns="22289" anchor="t">
            <a:spAutoFit/>
          </a:bodyPr>
          <a:lstStyle/>
          <a:p>
            <a:pPr algn="ctr"/>
            <a:fld id="{3F7246EB-1039-B148-94A0-72C9C3A8D00E}" type="slidenum">
              <a:rPr lang="en-US" sz="688" b="0" i="0" smtClean="0">
                <a:solidFill>
                  <a:schemeClr val="bg1">
                    <a:lumMod val="65000"/>
                  </a:schemeClr>
                </a:solidFill>
                <a:latin typeface="Sprint Sans Ofc" charset="0"/>
                <a:ea typeface="Sprint Sans Ofc" charset="0"/>
                <a:cs typeface="Sprint Sans Ofc" charset="0"/>
              </a:rPr>
              <a:pPr algn="ctr"/>
              <a:t>‹#›</a:t>
            </a:fld>
            <a:endParaRPr lang="en-US" sz="688" b="0" i="0" dirty="0">
              <a:solidFill>
                <a:schemeClr val="bg1">
                  <a:lumMod val="65000"/>
                </a:schemeClr>
              </a:solidFill>
              <a:latin typeface="Sprint Sans Ofc" charset="0"/>
              <a:ea typeface="Sprint Sans Ofc" charset="0"/>
              <a:cs typeface="Sprint Sans Ofc" charset="0"/>
            </a:endParaRPr>
          </a:p>
        </p:txBody>
      </p:sp>
    </p:spTree>
    <p:extLst>
      <p:ext uri="{BB962C8B-B14F-4D97-AF65-F5344CB8AC3E}">
        <p14:creationId xmlns:p14="http://schemas.microsoft.com/office/powerpoint/2010/main" val="617819084"/>
      </p:ext>
    </p:extLst>
  </p:cSld>
  <p:clrMap bg1="lt1" tx1="dk1" bg2="lt2" tx2="dk2" accent1="accent1" accent2="accent2" accent3="accent3" accent4="accent4" accent5="accent5" accent6="accent6" hlink="hlink" folHlink="folHlink"/>
  <p:sldLayoutIdLst>
    <p:sldLayoutId id="2147483731" r:id="rId1"/>
  </p:sldLayoutIdLst>
  <p:txStyles>
    <p:titleStyle>
      <a:lvl1pPr algn="l" defTabSz="571500" rtl="0" eaLnBrk="1" latinLnBrk="0" hangingPunct="1">
        <a:lnSpc>
          <a:spcPct val="90000"/>
        </a:lnSpc>
        <a:spcBef>
          <a:spcPct val="0"/>
        </a:spcBef>
        <a:buNone/>
        <a:defRPr sz="2750" kern="1200">
          <a:solidFill>
            <a:schemeClr val="tx1"/>
          </a:solidFill>
          <a:latin typeface="+mj-lt"/>
          <a:ea typeface="+mj-ea"/>
          <a:cs typeface="+mj-cs"/>
        </a:defRPr>
      </a:lvl1pPr>
    </p:titleStyle>
    <p:bodyStyle>
      <a:lvl1pPr marL="142875" indent="-142875" algn="l" defTabSz="571500" rtl="0" eaLnBrk="1" latinLnBrk="0" hangingPunct="1">
        <a:lnSpc>
          <a:spcPct val="90000"/>
        </a:lnSpc>
        <a:spcBef>
          <a:spcPts val="625"/>
        </a:spcBef>
        <a:buFont typeface="Arial" panose="020B0604020202020204" pitchFamily="34" charset="0"/>
        <a:buChar char="•"/>
        <a:defRPr sz="1750" kern="1200">
          <a:solidFill>
            <a:schemeClr val="tx1"/>
          </a:solidFill>
          <a:latin typeface="+mn-lt"/>
          <a:ea typeface="+mn-ea"/>
          <a:cs typeface="+mn-cs"/>
        </a:defRPr>
      </a:lvl1pPr>
      <a:lvl2pPr marL="428625" indent="-142875" algn="l" defTabSz="571500" rtl="0" eaLnBrk="1" latinLnBrk="0" hangingPunct="1">
        <a:lnSpc>
          <a:spcPct val="90000"/>
        </a:lnSpc>
        <a:spcBef>
          <a:spcPts val="313"/>
        </a:spcBef>
        <a:buFont typeface="Arial" panose="020B0604020202020204" pitchFamily="34" charset="0"/>
        <a:buChar char="•"/>
        <a:defRPr sz="1500" kern="1200">
          <a:solidFill>
            <a:schemeClr val="tx1"/>
          </a:solidFill>
          <a:latin typeface="+mn-lt"/>
          <a:ea typeface="+mn-ea"/>
          <a:cs typeface="+mn-cs"/>
        </a:defRPr>
      </a:lvl2pPr>
      <a:lvl3pPr marL="714375" indent="-142875" algn="l" defTabSz="571500" rtl="0" eaLnBrk="1" latinLnBrk="0" hangingPunct="1">
        <a:lnSpc>
          <a:spcPct val="90000"/>
        </a:lnSpc>
        <a:spcBef>
          <a:spcPts val="313"/>
        </a:spcBef>
        <a:buFont typeface="Arial" panose="020B0604020202020204" pitchFamily="34" charset="0"/>
        <a:buChar char="•"/>
        <a:defRPr sz="1250" kern="1200">
          <a:solidFill>
            <a:schemeClr val="tx1"/>
          </a:solidFill>
          <a:latin typeface="+mn-lt"/>
          <a:ea typeface="+mn-ea"/>
          <a:cs typeface="+mn-cs"/>
        </a:defRPr>
      </a:lvl3pPr>
      <a:lvl4pPr marL="100012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4pPr>
      <a:lvl5pPr marL="128587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5pPr>
      <a:lvl6pPr marL="157162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6pPr>
      <a:lvl7pPr marL="185737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7pPr>
      <a:lvl8pPr marL="214312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8pPr>
      <a:lvl9pPr marL="2428875" indent="-142875" algn="l" defTabSz="571500" rtl="0" eaLnBrk="1" latinLnBrk="0" hangingPunct="1">
        <a:lnSpc>
          <a:spcPct val="90000"/>
        </a:lnSpc>
        <a:spcBef>
          <a:spcPts val="313"/>
        </a:spcBef>
        <a:buFont typeface="Arial" panose="020B0604020202020204" pitchFamily="34" charset="0"/>
        <a:buChar char="•"/>
        <a:defRPr sz="1125" kern="1200">
          <a:solidFill>
            <a:schemeClr val="tx1"/>
          </a:solidFill>
          <a:latin typeface="+mn-lt"/>
          <a:ea typeface="+mn-ea"/>
          <a:cs typeface="+mn-cs"/>
        </a:defRPr>
      </a:lvl9pPr>
    </p:bodyStyle>
    <p:otherStyle>
      <a:defPPr>
        <a:defRPr lang="en-US"/>
      </a:defPPr>
      <a:lvl1pPr marL="0" algn="l" defTabSz="571500" rtl="0" eaLnBrk="1" latinLnBrk="0" hangingPunct="1">
        <a:defRPr sz="1125" kern="1200">
          <a:solidFill>
            <a:schemeClr val="tx1"/>
          </a:solidFill>
          <a:latin typeface="+mn-lt"/>
          <a:ea typeface="+mn-ea"/>
          <a:cs typeface="+mn-cs"/>
        </a:defRPr>
      </a:lvl1pPr>
      <a:lvl2pPr marL="285750" algn="l" defTabSz="571500" rtl="0" eaLnBrk="1" latinLnBrk="0" hangingPunct="1">
        <a:defRPr sz="1125" kern="1200">
          <a:solidFill>
            <a:schemeClr val="tx1"/>
          </a:solidFill>
          <a:latin typeface="+mn-lt"/>
          <a:ea typeface="+mn-ea"/>
          <a:cs typeface="+mn-cs"/>
        </a:defRPr>
      </a:lvl2pPr>
      <a:lvl3pPr marL="571500" algn="l" defTabSz="571500" rtl="0" eaLnBrk="1" latinLnBrk="0" hangingPunct="1">
        <a:defRPr sz="1125" kern="1200">
          <a:solidFill>
            <a:schemeClr val="tx1"/>
          </a:solidFill>
          <a:latin typeface="+mn-lt"/>
          <a:ea typeface="+mn-ea"/>
          <a:cs typeface="+mn-cs"/>
        </a:defRPr>
      </a:lvl3pPr>
      <a:lvl4pPr marL="857250" algn="l" defTabSz="571500" rtl="0" eaLnBrk="1" latinLnBrk="0" hangingPunct="1">
        <a:defRPr sz="1125" kern="1200">
          <a:solidFill>
            <a:schemeClr val="tx1"/>
          </a:solidFill>
          <a:latin typeface="+mn-lt"/>
          <a:ea typeface="+mn-ea"/>
          <a:cs typeface="+mn-cs"/>
        </a:defRPr>
      </a:lvl4pPr>
      <a:lvl5pPr marL="1143000" algn="l" defTabSz="571500" rtl="0" eaLnBrk="1" latinLnBrk="0" hangingPunct="1">
        <a:defRPr sz="1125" kern="1200">
          <a:solidFill>
            <a:schemeClr val="tx1"/>
          </a:solidFill>
          <a:latin typeface="+mn-lt"/>
          <a:ea typeface="+mn-ea"/>
          <a:cs typeface="+mn-cs"/>
        </a:defRPr>
      </a:lvl5pPr>
      <a:lvl6pPr marL="1428750" algn="l" defTabSz="571500" rtl="0" eaLnBrk="1" latinLnBrk="0" hangingPunct="1">
        <a:defRPr sz="1125" kern="1200">
          <a:solidFill>
            <a:schemeClr val="tx1"/>
          </a:solidFill>
          <a:latin typeface="+mn-lt"/>
          <a:ea typeface="+mn-ea"/>
          <a:cs typeface="+mn-cs"/>
        </a:defRPr>
      </a:lvl6pPr>
      <a:lvl7pPr marL="1714500" algn="l" defTabSz="571500" rtl="0" eaLnBrk="1" latinLnBrk="0" hangingPunct="1">
        <a:defRPr sz="1125" kern="1200">
          <a:solidFill>
            <a:schemeClr val="tx1"/>
          </a:solidFill>
          <a:latin typeface="+mn-lt"/>
          <a:ea typeface="+mn-ea"/>
          <a:cs typeface="+mn-cs"/>
        </a:defRPr>
      </a:lvl7pPr>
      <a:lvl8pPr marL="2000250" algn="l" defTabSz="571500" rtl="0" eaLnBrk="1" latinLnBrk="0" hangingPunct="1">
        <a:defRPr sz="1125" kern="1200">
          <a:solidFill>
            <a:schemeClr val="tx1"/>
          </a:solidFill>
          <a:latin typeface="+mn-lt"/>
          <a:ea typeface="+mn-ea"/>
          <a:cs typeface="+mn-cs"/>
        </a:defRPr>
      </a:lvl8pPr>
      <a:lvl9pPr marL="2286000" algn="l" defTabSz="571500" rtl="0" eaLnBrk="1" latinLnBrk="0" hangingPunct="1">
        <a:defRPr sz="112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9.xml"/><Relationship Id="rId5" Type="http://schemas.openxmlformats.org/officeDocument/2006/relationships/hyperlink" Target="Spec2yaml_Demo.mov" TargetMode="Externa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BDEB1CF-C394-0843-BB72-8D0846E58267}"/>
              </a:ext>
            </a:extLst>
          </p:cNvPr>
          <p:cNvSpPr>
            <a:spLocks noGrp="1"/>
          </p:cNvSpPr>
          <p:nvPr>
            <p:ph type="body" sz="quarter" idx="10"/>
          </p:nvPr>
        </p:nvSpPr>
        <p:spPr>
          <a:xfrm>
            <a:off x="857250" y="1338462"/>
            <a:ext cx="8210550" cy="846997"/>
          </a:xfrm>
        </p:spPr>
        <p:txBody>
          <a:bodyPr/>
          <a:lstStyle/>
          <a:p>
            <a:r>
              <a:rPr lang="en-US" sz="3500" dirty="0"/>
              <a:t>Automated </a:t>
            </a:r>
            <a:r>
              <a:rPr lang="en-US" sz="3500" dirty="0" err="1"/>
              <a:t>Yaml</a:t>
            </a:r>
            <a:r>
              <a:rPr lang="en-US" sz="3500" dirty="0"/>
              <a:t> Generation</a:t>
            </a:r>
          </a:p>
        </p:txBody>
      </p:sp>
      <p:sp>
        <p:nvSpPr>
          <p:cNvPr id="3" name="Text Placeholder 2">
            <a:extLst>
              <a:ext uri="{FF2B5EF4-FFF2-40B4-BE49-F238E27FC236}">
                <a16:creationId xmlns:a16="http://schemas.microsoft.com/office/drawing/2014/main" id="{787F33BD-B66F-F245-9791-A2F58C064124}"/>
              </a:ext>
            </a:extLst>
          </p:cNvPr>
          <p:cNvSpPr>
            <a:spLocks noGrp="1"/>
          </p:cNvSpPr>
          <p:nvPr>
            <p:ph type="body" sz="quarter" idx="11"/>
          </p:nvPr>
        </p:nvSpPr>
        <p:spPr/>
        <p:txBody>
          <a:bodyPr/>
          <a:lstStyle/>
          <a:p>
            <a:r>
              <a:rPr lang="en-US" dirty="0"/>
              <a:t>Farni Boten, Sprint</a:t>
            </a:r>
          </a:p>
          <a:p>
            <a:endParaRPr lang="en-US" dirty="0"/>
          </a:p>
        </p:txBody>
      </p:sp>
      <p:sp>
        <p:nvSpPr>
          <p:cNvPr id="4" name="Text Placeholder 3">
            <a:extLst>
              <a:ext uri="{FF2B5EF4-FFF2-40B4-BE49-F238E27FC236}">
                <a16:creationId xmlns:a16="http://schemas.microsoft.com/office/drawing/2014/main" id="{D5ECE6CD-BC39-0E44-B634-BE7477BD48B5}"/>
              </a:ext>
            </a:extLst>
          </p:cNvPr>
          <p:cNvSpPr>
            <a:spLocks noGrp="1"/>
          </p:cNvSpPr>
          <p:nvPr>
            <p:ph type="body" sz="quarter" idx="12"/>
          </p:nvPr>
        </p:nvSpPr>
        <p:spPr>
          <a:xfrm>
            <a:off x="857250" y="2862791"/>
            <a:ext cx="2238375" cy="285751"/>
          </a:xfrm>
        </p:spPr>
        <p:txBody>
          <a:bodyPr/>
          <a:lstStyle/>
          <a:p>
            <a:r>
              <a:rPr lang="en-US" dirty="0"/>
              <a:t>February 12, 2020</a:t>
            </a:r>
          </a:p>
        </p:txBody>
      </p:sp>
    </p:spTree>
    <p:extLst>
      <p:ext uri="{BB962C8B-B14F-4D97-AF65-F5344CB8AC3E}">
        <p14:creationId xmlns:p14="http://schemas.microsoft.com/office/powerpoint/2010/main" val="1433341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DB42D-6410-416F-8A2D-CE50D48A5637}"/>
              </a:ext>
            </a:extLst>
          </p:cNvPr>
          <p:cNvSpPr>
            <a:spLocks noGrp="1"/>
          </p:cNvSpPr>
          <p:nvPr>
            <p:ph type="title"/>
          </p:nvPr>
        </p:nvSpPr>
        <p:spPr>
          <a:xfrm>
            <a:off x="162321" y="86050"/>
            <a:ext cx="8718249" cy="739270"/>
          </a:xfrm>
        </p:spPr>
        <p:txBody>
          <a:bodyPr/>
          <a:lstStyle/>
          <a:p>
            <a:r>
              <a:rPr lang="en-US" sz="2200" dirty="0"/>
              <a:t>29.501 Proposed changes (#1) not included in C4-200738</a:t>
            </a:r>
          </a:p>
        </p:txBody>
      </p:sp>
      <p:sp>
        <p:nvSpPr>
          <p:cNvPr id="4" name="TextBox 3">
            <a:extLst>
              <a:ext uri="{FF2B5EF4-FFF2-40B4-BE49-F238E27FC236}">
                <a16:creationId xmlns:a16="http://schemas.microsoft.com/office/drawing/2014/main" id="{42771E15-9169-43A9-8AF2-0F745550A79A}"/>
              </a:ext>
            </a:extLst>
          </p:cNvPr>
          <p:cNvSpPr txBox="1"/>
          <p:nvPr/>
        </p:nvSpPr>
        <p:spPr>
          <a:xfrm>
            <a:off x="263430" y="695943"/>
            <a:ext cx="8042571" cy="1015663"/>
          </a:xfrm>
          <a:prstGeom prst="rect">
            <a:avLst/>
          </a:prstGeom>
        </p:spPr>
        <p:txBody>
          <a:bodyPr wrap="square" rtlCol="0">
            <a:spAutoFit/>
          </a:bodyPr>
          <a:lstStyle/>
          <a:p>
            <a:r>
              <a:rPr lang="en-US" sz="1500" dirty="0"/>
              <a:t>A new optional column is proposed to be added to Table 6.1.6.4.1-1 which adds the attribute name. This allows the table to represent complex conditions that were previously only found in the YAML in the annex and in text descriptions in the document. A cardinality of 0 allows the representation of a not condition. An example from TS 29.510:</a:t>
            </a:r>
          </a:p>
        </p:txBody>
      </p:sp>
      <p:pic>
        <p:nvPicPr>
          <p:cNvPr id="3" name="Picture 2">
            <a:extLst>
              <a:ext uri="{FF2B5EF4-FFF2-40B4-BE49-F238E27FC236}">
                <a16:creationId xmlns:a16="http://schemas.microsoft.com/office/drawing/2014/main" id="{610004BD-F5FE-4E1A-B695-9BEFDBBE6C1F}"/>
              </a:ext>
            </a:extLst>
          </p:cNvPr>
          <p:cNvPicPr>
            <a:picLocks noChangeAspect="1"/>
          </p:cNvPicPr>
          <p:nvPr/>
        </p:nvPicPr>
        <p:blipFill>
          <a:blip r:embed="rId2"/>
          <a:stretch>
            <a:fillRect/>
          </a:stretch>
        </p:blipFill>
        <p:spPr>
          <a:xfrm>
            <a:off x="94890" y="2269016"/>
            <a:ext cx="4775445" cy="1460575"/>
          </a:xfrm>
          <a:prstGeom prst="rect">
            <a:avLst/>
          </a:prstGeom>
        </p:spPr>
      </p:pic>
      <p:sp>
        <p:nvSpPr>
          <p:cNvPr id="9" name="Rectangle 8">
            <a:extLst>
              <a:ext uri="{FF2B5EF4-FFF2-40B4-BE49-F238E27FC236}">
                <a16:creationId xmlns:a16="http://schemas.microsoft.com/office/drawing/2014/main" id="{EF5B516E-8A44-4822-9924-340C95D17ABC}"/>
              </a:ext>
            </a:extLst>
          </p:cNvPr>
          <p:cNvSpPr/>
          <p:nvPr/>
        </p:nvSpPr>
        <p:spPr>
          <a:xfrm>
            <a:off x="4939348" y="1871208"/>
            <a:ext cx="4042330" cy="2967486"/>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000" dirty="0" err="1">
                <a:solidFill>
                  <a:schemeClr val="tx1"/>
                </a:solidFill>
              </a:rPr>
              <a:t>NotificationDataObjectNFProfile</a:t>
            </a:r>
            <a:r>
              <a:rPr lang="en-US" sz="1000" dirty="0">
                <a:solidFill>
                  <a:schemeClr val="tx1"/>
                </a:solidFill>
              </a:rPr>
              <a:t>:</a:t>
            </a:r>
          </a:p>
          <a:p>
            <a:r>
              <a:rPr lang="en-US" sz="1000" dirty="0">
                <a:solidFill>
                  <a:schemeClr val="tx1"/>
                </a:solidFill>
              </a:rPr>
              <a:t>      </a:t>
            </a:r>
            <a:r>
              <a:rPr lang="en-US" sz="1000" dirty="0" err="1">
                <a:solidFill>
                  <a:schemeClr val="tx1"/>
                </a:solidFill>
              </a:rPr>
              <a:t>allOf</a:t>
            </a:r>
            <a:r>
              <a:rPr lang="en-US" sz="1000" dirty="0">
                <a:solidFill>
                  <a:schemeClr val="tx1"/>
                </a:solidFill>
              </a:rPr>
              <a:t>:</a:t>
            </a:r>
          </a:p>
          <a:p>
            <a:r>
              <a:rPr lang="en-US" sz="1000" dirty="0">
                <a:solidFill>
                  <a:schemeClr val="tx1"/>
                </a:solidFill>
              </a:rPr>
              <a:t>      - $ref: '#/components/schemas/</a:t>
            </a:r>
            <a:r>
              <a:rPr lang="en-US" sz="1000" dirty="0" err="1">
                <a:solidFill>
                  <a:schemeClr val="tx1"/>
                </a:solidFill>
              </a:rPr>
              <a:t>NFProfile</a:t>
            </a:r>
            <a:r>
              <a:rPr lang="en-US" sz="1000" dirty="0">
                <a:solidFill>
                  <a:schemeClr val="tx1"/>
                </a:solidFill>
              </a:rPr>
              <a:t>'</a:t>
            </a:r>
          </a:p>
          <a:p>
            <a:r>
              <a:rPr lang="en-US" sz="1000" dirty="0">
                <a:solidFill>
                  <a:schemeClr val="tx1"/>
                </a:solidFill>
              </a:rPr>
              <a:t>      - not:</a:t>
            </a:r>
          </a:p>
          <a:p>
            <a:r>
              <a:rPr lang="en-US" sz="1000" dirty="0">
                <a:solidFill>
                  <a:schemeClr val="tx1"/>
                </a:solidFill>
              </a:rPr>
              <a:t>          required:</a:t>
            </a:r>
          </a:p>
          <a:p>
            <a:r>
              <a:rPr lang="en-US" sz="1000" dirty="0">
                <a:solidFill>
                  <a:schemeClr val="tx1"/>
                </a:solidFill>
              </a:rPr>
              <a:t>          - </a:t>
            </a:r>
            <a:r>
              <a:rPr lang="en-US" sz="1000" dirty="0" err="1">
                <a:solidFill>
                  <a:schemeClr val="tx1"/>
                </a:solidFill>
              </a:rPr>
              <a:t>interPlmnFqdn</a:t>
            </a:r>
            <a:endParaRPr lang="en-US" sz="1000" dirty="0">
              <a:solidFill>
                <a:schemeClr val="tx1"/>
              </a:solidFill>
            </a:endParaRPr>
          </a:p>
          <a:p>
            <a:r>
              <a:rPr lang="en-US" sz="1000" dirty="0">
                <a:solidFill>
                  <a:schemeClr val="tx1"/>
                </a:solidFill>
              </a:rPr>
              <a:t>      - not:</a:t>
            </a:r>
          </a:p>
          <a:p>
            <a:r>
              <a:rPr lang="en-US" sz="1000" dirty="0">
                <a:solidFill>
                  <a:schemeClr val="tx1"/>
                </a:solidFill>
              </a:rPr>
              <a:t>          required:</a:t>
            </a:r>
          </a:p>
          <a:p>
            <a:r>
              <a:rPr lang="en-US" sz="1000" dirty="0">
                <a:solidFill>
                  <a:schemeClr val="tx1"/>
                </a:solidFill>
              </a:rPr>
              <a:t>          - </a:t>
            </a:r>
            <a:r>
              <a:rPr lang="en-US" sz="1000" dirty="0" err="1">
                <a:solidFill>
                  <a:schemeClr val="tx1"/>
                </a:solidFill>
              </a:rPr>
              <a:t>allowedPlmns</a:t>
            </a:r>
            <a:endParaRPr lang="en-US" sz="1000" dirty="0">
              <a:solidFill>
                <a:schemeClr val="tx1"/>
              </a:solidFill>
            </a:endParaRPr>
          </a:p>
          <a:p>
            <a:r>
              <a:rPr lang="en-US" sz="1000" dirty="0">
                <a:solidFill>
                  <a:schemeClr val="tx1"/>
                </a:solidFill>
              </a:rPr>
              <a:t>      - not:</a:t>
            </a:r>
          </a:p>
          <a:p>
            <a:r>
              <a:rPr lang="en-US" sz="1000" dirty="0">
                <a:solidFill>
                  <a:schemeClr val="tx1"/>
                </a:solidFill>
              </a:rPr>
              <a:t>          required:</a:t>
            </a:r>
          </a:p>
          <a:p>
            <a:r>
              <a:rPr lang="en-US" sz="1000" dirty="0">
                <a:solidFill>
                  <a:schemeClr val="tx1"/>
                </a:solidFill>
              </a:rPr>
              <a:t>          - </a:t>
            </a:r>
            <a:r>
              <a:rPr lang="en-US" sz="1000" dirty="0" err="1">
                <a:solidFill>
                  <a:schemeClr val="tx1"/>
                </a:solidFill>
              </a:rPr>
              <a:t>allowedNfTypes</a:t>
            </a:r>
            <a:endParaRPr lang="en-US" sz="1000" dirty="0">
              <a:solidFill>
                <a:schemeClr val="tx1"/>
              </a:solidFill>
            </a:endParaRPr>
          </a:p>
          <a:p>
            <a:r>
              <a:rPr lang="en-US" sz="1000" dirty="0">
                <a:solidFill>
                  <a:schemeClr val="tx1"/>
                </a:solidFill>
              </a:rPr>
              <a:t>      - not:</a:t>
            </a:r>
          </a:p>
          <a:p>
            <a:r>
              <a:rPr lang="en-US" sz="1000" dirty="0">
                <a:solidFill>
                  <a:schemeClr val="tx1"/>
                </a:solidFill>
              </a:rPr>
              <a:t>          required:</a:t>
            </a:r>
          </a:p>
          <a:p>
            <a:r>
              <a:rPr lang="en-US" sz="1000" dirty="0">
                <a:solidFill>
                  <a:schemeClr val="tx1"/>
                </a:solidFill>
              </a:rPr>
              <a:t>          - </a:t>
            </a:r>
            <a:r>
              <a:rPr lang="en-US" sz="1000" dirty="0" err="1">
                <a:solidFill>
                  <a:schemeClr val="tx1"/>
                </a:solidFill>
              </a:rPr>
              <a:t>allowedNfDomains</a:t>
            </a:r>
            <a:endParaRPr lang="en-US" sz="1000" dirty="0">
              <a:solidFill>
                <a:schemeClr val="tx1"/>
              </a:solidFill>
            </a:endParaRPr>
          </a:p>
          <a:p>
            <a:r>
              <a:rPr lang="en-US" sz="1000" dirty="0">
                <a:solidFill>
                  <a:schemeClr val="tx1"/>
                </a:solidFill>
              </a:rPr>
              <a:t>      - not:</a:t>
            </a:r>
          </a:p>
          <a:p>
            <a:r>
              <a:rPr lang="en-US" sz="1000" dirty="0">
                <a:solidFill>
                  <a:schemeClr val="tx1"/>
                </a:solidFill>
              </a:rPr>
              <a:t>          required:</a:t>
            </a:r>
          </a:p>
          <a:p>
            <a:r>
              <a:rPr lang="en-US" sz="1000" dirty="0">
                <a:solidFill>
                  <a:schemeClr val="tx1"/>
                </a:solidFill>
              </a:rPr>
              <a:t>          - </a:t>
            </a:r>
            <a:r>
              <a:rPr lang="en-US" sz="1000" dirty="0" err="1">
                <a:solidFill>
                  <a:schemeClr val="tx1"/>
                </a:solidFill>
              </a:rPr>
              <a:t>allowedNssais</a:t>
            </a:r>
            <a:endParaRPr lang="en-US" sz="1000" dirty="0">
              <a:solidFill>
                <a:schemeClr val="tx1"/>
              </a:solidFill>
            </a:endParaRPr>
          </a:p>
          <a:p>
            <a:r>
              <a:rPr lang="en-US" sz="1000" dirty="0">
                <a:solidFill>
                  <a:schemeClr val="tx1"/>
                </a:solidFill>
              </a:rPr>
              <a:t>      - $ref: '#/components/schemas/</a:t>
            </a:r>
            <a:r>
              <a:rPr lang="en-US" sz="1000" dirty="0" err="1">
                <a:solidFill>
                  <a:schemeClr val="tx1"/>
                </a:solidFill>
              </a:rPr>
              <a:t>NotificationDataObjectNFServiceList</a:t>
            </a:r>
            <a:r>
              <a:rPr lang="en-US" sz="1000" dirty="0">
                <a:solidFill>
                  <a:schemeClr val="tx1"/>
                </a:solidFill>
              </a:rPr>
              <a:t>'</a:t>
            </a:r>
          </a:p>
        </p:txBody>
      </p:sp>
      <p:sp>
        <p:nvSpPr>
          <p:cNvPr id="10" name="Rectangle 9">
            <a:extLst>
              <a:ext uri="{FF2B5EF4-FFF2-40B4-BE49-F238E27FC236}">
                <a16:creationId xmlns:a16="http://schemas.microsoft.com/office/drawing/2014/main" id="{34988655-212A-4CE2-B907-5F8A74A920F0}"/>
              </a:ext>
            </a:extLst>
          </p:cNvPr>
          <p:cNvSpPr/>
          <p:nvPr/>
        </p:nvSpPr>
        <p:spPr>
          <a:xfrm>
            <a:off x="4939348" y="1606202"/>
            <a:ext cx="2903102" cy="292388"/>
          </a:xfrm>
          <a:prstGeom prst="rect">
            <a:avLst/>
          </a:prstGeom>
        </p:spPr>
        <p:txBody>
          <a:bodyPr wrap="none">
            <a:spAutoFit/>
          </a:bodyPr>
          <a:lstStyle/>
          <a:p>
            <a:r>
              <a:rPr lang="en-US" sz="1300" b="1" u="sng" dirty="0"/>
              <a:t>This table produces the following </a:t>
            </a:r>
            <a:r>
              <a:rPr lang="en-US" sz="1300" b="1" u="sng" dirty="0" err="1"/>
              <a:t>Yaml</a:t>
            </a:r>
            <a:r>
              <a:rPr lang="en-US" sz="1300" b="1" u="sng" dirty="0"/>
              <a:t>:</a:t>
            </a:r>
          </a:p>
        </p:txBody>
      </p:sp>
    </p:spTree>
    <p:extLst>
      <p:ext uri="{BB962C8B-B14F-4D97-AF65-F5344CB8AC3E}">
        <p14:creationId xmlns:p14="http://schemas.microsoft.com/office/powerpoint/2010/main" val="32579756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DB42D-6410-416F-8A2D-CE50D48A5637}"/>
              </a:ext>
            </a:extLst>
          </p:cNvPr>
          <p:cNvSpPr>
            <a:spLocks noGrp="1"/>
          </p:cNvSpPr>
          <p:nvPr>
            <p:ph type="title"/>
          </p:nvPr>
        </p:nvSpPr>
        <p:spPr>
          <a:xfrm>
            <a:off x="0" y="41954"/>
            <a:ext cx="8481346" cy="739270"/>
          </a:xfrm>
        </p:spPr>
        <p:txBody>
          <a:bodyPr/>
          <a:lstStyle/>
          <a:p>
            <a:r>
              <a:rPr lang="en-US" sz="2200" dirty="0"/>
              <a:t>29.501 Proposed changes (#2) not included in C4-200738</a:t>
            </a:r>
          </a:p>
        </p:txBody>
      </p:sp>
      <p:sp>
        <p:nvSpPr>
          <p:cNvPr id="4" name="TextBox 3">
            <a:extLst>
              <a:ext uri="{FF2B5EF4-FFF2-40B4-BE49-F238E27FC236}">
                <a16:creationId xmlns:a16="http://schemas.microsoft.com/office/drawing/2014/main" id="{42771E15-9169-43A9-8AF2-0F745550A79A}"/>
              </a:ext>
            </a:extLst>
          </p:cNvPr>
          <p:cNvSpPr txBox="1"/>
          <p:nvPr/>
        </p:nvSpPr>
        <p:spPr>
          <a:xfrm>
            <a:off x="131715" y="624961"/>
            <a:ext cx="8217916" cy="842538"/>
          </a:xfrm>
          <a:prstGeom prst="rect">
            <a:avLst/>
          </a:prstGeom>
        </p:spPr>
        <p:txBody>
          <a:bodyPr wrap="square" rtlCol="0">
            <a:spAutoFit/>
          </a:bodyPr>
          <a:lstStyle/>
          <a:p>
            <a:r>
              <a:rPr lang="en-US" dirty="0"/>
              <a:t>A new table is proposed to be added to section 6.1.6.4.1 which modifies the previous table by adding new discriminator key and value columns. This information was previously only found in the YAML in the annex and in text descriptions in the document. An example from TS 29.503:</a:t>
            </a:r>
          </a:p>
        </p:txBody>
      </p:sp>
      <p:sp>
        <p:nvSpPr>
          <p:cNvPr id="9" name="Rectangle 8">
            <a:extLst>
              <a:ext uri="{FF2B5EF4-FFF2-40B4-BE49-F238E27FC236}">
                <a16:creationId xmlns:a16="http://schemas.microsoft.com/office/drawing/2014/main" id="{EF5B516E-8A44-4822-9924-340C95D17ABC}"/>
              </a:ext>
            </a:extLst>
          </p:cNvPr>
          <p:cNvSpPr/>
          <p:nvPr/>
        </p:nvSpPr>
        <p:spPr>
          <a:xfrm>
            <a:off x="4939348" y="2209920"/>
            <a:ext cx="4042330" cy="184784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dirty="0" err="1">
                <a:solidFill>
                  <a:schemeClr val="tx1"/>
                </a:solidFill>
              </a:rPr>
              <a:t>AuthenticationVector</a:t>
            </a:r>
            <a:r>
              <a:rPr lang="en-US" sz="1100" dirty="0">
                <a:solidFill>
                  <a:schemeClr val="tx1"/>
                </a:solidFill>
              </a:rPr>
              <a:t>:</a:t>
            </a:r>
          </a:p>
          <a:p>
            <a:r>
              <a:rPr lang="en-US" sz="1100" dirty="0">
                <a:solidFill>
                  <a:schemeClr val="tx1"/>
                </a:solidFill>
              </a:rPr>
              <a:t>      </a:t>
            </a:r>
            <a:r>
              <a:rPr lang="en-US" sz="1100" dirty="0" err="1">
                <a:solidFill>
                  <a:schemeClr val="tx1"/>
                </a:solidFill>
              </a:rPr>
              <a:t>oneOf</a:t>
            </a:r>
            <a:r>
              <a:rPr lang="en-US" sz="1100" dirty="0">
                <a:solidFill>
                  <a:schemeClr val="tx1"/>
                </a:solidFill>
              </a:rPr>
              <a:t>:</a:t>
            </a:r>
          </a:p>
          <a:p>
            <a:r>
              <a:rPr lang="en-US" sz="1100" dirty="0">
                <a:solidFill>
                  <a:schemeClr val="tx1"/>
                </a:solidFill>
              </a:rPr>
              <a:t>      - $ref: '#/components/schemas/</a:t>
            </a:r>
            <a:r>
              <a:rPr lang="en-US" sz="1100" dirty="0" err="1">
                <a:solidFill>
                  <a:schemeClr val="tx1"/>
                </a:solidFill>
              </a:rPr>
              <a:t>AvEapAkaPrime</a:t>
            </a:r>
            <a:r>
              <a:rPr lang="en-US" sz="1100" dirty="0">
                <a:solidFill>
                  <a:schemeClr val="tx1"/>
                </a:solidFill>
              </a:rPr>
              <a:t>'</a:t>
            </a:r>
          </a:p>
          <a:p>
            <a:r>
              <a:rPr lang="en-US" sz="1100" dirty="0">
                <a:solidFill>
                  <a:schemeClr val="tx1"/>
                </a:solidFill>
              </a:rPr>
              <a:t>      - $ref: '#/components/schemas/Av5GHeAka'</a:t>
            </a:r>
          </a:p>
          <a:p>
            <a:r>
              <a:rPr lang="en-US" sz="1100" dirty="0">
                <a:solidFill>
                  <a:schemeClr val="tx1"/>
                </a:solidFill>
              </a:rPr>
              <a:t>      discriminator:</a:t>
            </a:r>
          </a:p>
          <a:p>
            <a:r>
              <a:rPr lang="en-US" sz="1100" dirty="0">
                <a:solidFill>
                  <a:schemeClr val="tx1"/>
                </a:solidFill>
              </a:rPr>
              <a:t>        </a:t>
            </a:r>
            <a:r>
              <a:rPr lang="en-US" sz="1100" dirty="0" err="1">
                <a:solidFill>
                  <a:schemeClr val="tx1"/>
                </a:solidFill>
              </a:rPr>
              <a:t>propertyName</a:t>
            </a:r>
            <a:r>
              <a:rPr lang="en-US" sz="1100" dirty="0">
                <a:solidFill>
                  <a:schemeClr val="tx1"/>
                </a:solidFill>
              </a:rPr>
              <a:t>: </a:t>
            </a:r>
            <a:r>
              <a:rPr lang="en-US" sz="1100" dirty="0" err="1">
                <a:solidFill>
                  <a:schemeClr val="tx1"/>
                </a:solidFill>
              </a:rPr>
              <a:t>avType</a:t>
            </a:r>
            <a:endParaRPr lang="en-US" sz="1100" dirty="0">
              <a:solidFill>
                <a:schemeClr val="tx1"/>
              </a:solidFill>
            </a:endParaRPr>
          </a:p>
          <a:p>
            <a:r>
              <a:rPr lang="en-US" sz="1100" dirty="0">
                <a:solidFill>
                  <a:schemeClr val="tx1"/>
                </a:solidFill>
              </a:rPr>
              <a:t>        mapping:</a:t>
            </a:r>
          </a:p>
          <a:p>
            <a:r>
              <a:rPr lang="en-US" sz="1100" dirty="0">
                <a:solidFill>
                  <a:schemeClr val="tx1"/>
                </a:solidFill>
              </a:rPr>
              <a:t>          EAP_AKA_PRIME: '#/components/schemas/</a:t>
            </a:r>
            <a:r>
              <a:rPr lang="en-US" sz="1100" dirty="0" err="1">
                <a:solidFill>
                  <a:schemeClr val="tx1"/>
                </a:solidFill>
              </a:rPr>
              <a:t>AvEapAkaPrime</a:t>
            </a:r>
            <a:r>
              <a:rPr lang="en-US" sz="1100" dirty="0">
                <a:solidFill>
                  <a:schemeClr val="tx1"/>
                </a:solidFill>
              </a:rPr>
              <a:t>'</a:t>
            </a:r>
          </a:p>
          <a:p>
            <a:r>
              <a:rPr lang="en-US" sz="1100" dirty="0">
                <a:solidFill>
                  <a:schemeClr val="tx1"/>
                </a:solidFill>
              </a:rPr>
              <a:t>          5G_HE_AKA: '#/components/schemas/Av5GHeAka'</a:t>
            </a:r>
          </a:p>
        </p:txBody>
      </p:sp>
      <p:sp>
        <p:nvSpPr>
          <p:cNvPr id="10" name="Rectangle 9">
            <a:extLst>
              <a:ext uri="{FF2B5EF4-FFF2-40B4-BE49-F238E27FC236}">
                <a16:creationId xmlns:a16="http://schemas.microsoft.com/office/drawing/2014/main" id="{34988655-212A-4CE2-B907-5F8A74A920F0}"/>
              </a:ext>
            </a:extLst>
          </p:cNvPr>
          <p:cNvSpPr/>
          <p:nvPr/>
        </p:nvSpPr>
        <p:spPr>
          <a:xfrm>
            <a:off x="5051492" y="1917532"/>
            <a:ext cx="2903102" cy="292388"/>
          </a:xfrm>
          <a:prstGeom prst="rect">
            <a:avLst/>
          </a:prstGeom>
        </p:spPr>
        <p:txBody>
          <a:bodyPr wrap="none">
            <a:spAutoFit/>
          </a:bodyPr>
          <a:lstStyle/>
          <a:p>
            <a:r>
              <a:rPr lang="en-US" sz="1300" b="1" u="sng" dirty="0"/>
              <a:t>This table produces the following </a:t>
            </a:r>
            <a:r>
              <a:rPr lang="en-US" sz="1300" b="1" u="sng" dirty="0" err="1"/>
              <a:t>Yaml</a:t>
            </a:r>
            <a:r>
              <a:rPr lang="en-US" sz="1300" b="1" u="sng" dirty="0"/>
              <a:t>:</a:t>
            </a:r>
          </a:p>
        </p:txBody>
      </p:sp>
      <p:pic>
        <p:nvPicPr>
          <p:cNvPr id="5" name="Picture 4">
            <a:extLst>
              <a:ext uri="{FF2B5EF4-FFF2-40B4-BE49-F238E27FC236}">
                <a16:creationId xmlns:a16="http://schemas.microsoft.com/office/drawing/2014/main" id="{E5895470-49A1-40F1-B48B-66715DC74655}"/>
              </a:ext>
            </a:extLst>
          </p:cNvPr>
          <p:cNvPicPr>
            <a:picLocks noChangeAspect="1"/>
          </p:cNvPicPr>
          <p:nvPr/>
        </p:nvPicPr>
        <p:blipFill>
          <a:blip r:embed="rId2"/>
          <a:stretch>
            <a:fillRect/>
          </a:stretch>
        </p:blipFill>
        <p:spPr>
          <a:xfrm>
            <a:off x="131715" y="2440504"/>
            <a:ext cx="4737343" cy="914447"/>
          </a:xfrm>
          <a:prstGeom prst="rect">
            <a:avLst/>
          </a:prstGeom>
        </p:spPr>
      </p:pic>
    </p:spTree>
    <p:extLst>
      <p:ext uri="{BB962C8B-B14F-4D97-AF65-F5344CB8AC3E}">
        <p14:creationId xmlns:p14="http://schemas.microsoft.com/office/powerpoint/2010/main" val="20308880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00EEC-ECD3-41B2-B015-E15E36904EF2}"/>
              </a:ext>
            </a:extLst>
          </p:cNvPr>
          <p:cNvSpPr>
            <a:spLocks noGrp="1"/>
          </p:cNvSpPr>
          <p:nvPr>
            <p:ph type="title"/>
          </p:nvPr>
        </p:nvSpPr>
        <p:spPr>
          <a:xfrm>
            <a:off x="111462" y="86050"/>
            <a:ext cx="7885906" cy="739270"/>
          </a:xfrm>
        </p:spPr>
        <p:txBody>
          <a:bodyPr/>
          <a:lstStyle/>
          <a:p>
            <a:r>
              <a:rPr lang="en-US" sz="2800" dirty="0"/>
              <a:t>Updates on auto-generated </a:t>
            </a:r>
            <a:r>
              <a:rPr lang="en-US" sz="2800" dirty="0" err="1"/>
              <a:t>Yaml</a:t>
            </a:r>
            <a:r>
              <a:rPr lang="en-US" sz="2800" dirty="0"/>
              <a:t> effort</a:t>
            </a:r>
          </a:p>
        </p:txBody>
      </p:sp>
      <p:sp>
        <p:nvSpPr>
          <p:cNvPr id="4" name="TextBox 3">
            <a:extLst>
              <a:ext uri="{FF2B5EF4-FFF2-40B4-BE49-F238E27FC236}">
                <a16:creationId xmlns:a16="http://schemas.microsoft.com/office/drawing/2014/main" id="{865687F6-1766-4EC2-BA47-7513F9DBBE1D}"/>
              </a:ext>
            </a:extLst>
          </p:cNvPr>
          <p:cNvSpPr txBox="1"/>
          <p:nvPr/>
        </p:nvSpPr>
        <p:spPr>
          <a:xfrm>
            <a:off x="387054" y="1025640"/>
            <a:ext cx="8042571" cy="2554545"/>
          </a:xfrm>
          <a:prstGeom prst="rect">
            <a:avLst/>
          </a:prstGeom>
        </p:spPr>
        <p:txBody>
          <a:bodyPr wrap="square" rtlCol="0">
            <a:spAutoFit/>
          </a:bodyPr>
          <a:lstStyle/>
          <a:p>
            <a:pPr marL="285750" indent="-285750">
              <a:buFont typeface="Arial" panose="020B0604020202020204" pitchFamily="34" charset="0"/>
              <a:buChar char="•"/>
            </a:pPr>
            <a:r>
              <a:rPr lang="en-GB" sz="2000" dirty="0"/>
              <a:t>See the Discussion write-up in the cover page for additional reading</a:t>
            </a:r>
          </a:p>
          <a:p>
            <a:endParaRPr lang="en-GB" sz="2000" dirty="0"/>
          </a:p>
          <a:p>
            <a:pPr marL="285750" indent="-285750">
              <a:buFont typeface="Arial" panose="020B0604020202020204" pitchFamily="34" charset="0"/>
              <a:buChar char="•"/>
            </a:pPr>
            <a:r>
              <a:rPr lang="en-GB" sz="2000" dirty="0"/>
              <a:t>As brought up in the last meeting (Reno), Sprint has been working on a script that scans through the 5G specs and auto-generate the corresponding </a:t>
            </a:r>
            <a:r>
              <a:rPr lang="en-GB" sz="2000" dirty="0" err="1"/>
              <a:t>Yaml</a:t>
            </a:r>
            <a:r>
              <a:rPr lang="en-GB" sz="2000" dirty="0"/>
              <a:t> file(s)</a:t>
            </a:r>
          </a:p>
          <a:p>
            <a:endParaRPr lang="en-GB" sz="2000" dirty="0"/>
          </a:p>
          <a:p>
            <a:pPr marL="285750" indent="-285750">
              <a:buFont typeface="Arial" panose="020B0604020202020204" pitchFamily="34" charset="0"/>
              <a:buChar char="•"/>
            </a:pPr>
            <a:r>
              <a:rPr lang="en-GB" sz="2000" dirty="0"/>
              <a:t>Successfully ran the script on 10 specifications (CT4, 5G, Rel-16 only) after making some manual corrections</a:t>
            </a:r>
            <a:endParaRPr lang="en-US" sz="2000" dirty="0"/>
          </a:p>
        </p:txBody>
      </p:sp>
    </p:spTree>
    <p:extLst>
      <p:ext uri="{BB962C8B-B14F-4D97-AF65-F5344CB8AC3E}">
        <p14:creationId xmlns:p14="http://schemas.microsoft.com/office/powerpoint/2010/main" val="34302602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2F44C2EA-9018-4226-AA79-6329EB4F69E8}"/>
              </a:ext>
            </a:extLst>
          </p:cNvPr>
          <p:cNvSpPr/>
          <p:nvPr/>
        </p:nvSpPr>
        <p:spPr>
          <a:xfrm>
            <a:off x="1813057" y="2730197"/>
            <a:ext cx="5270634" cy="2138481"/>
          </a:xfrm>
          <a:prstGeom prst="rect">
            <a:avLst/>
          </a:prstGeom>
          <a:solidFill>
            <a:schemeClr val="bg1">
              <a:lumMod val="85000"/>
            </a:schemeClr>
          </a:solidFill>
          <a:ln>
            <a:noFill/>
          </a:ln>
          <a:effectLst>
            <a:outerShdw blurRad="50800" dist="50800" dir="5400000" algn="ctr" rotWithShape="0">
              <a:schemeClr val="bg1">
                <a:lumMod val="95000"/>
              </a:scheme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srgbClr val="000000"/>
              </a:solidFill>
            </a:endParaRPr>
          </a:p>
        </p:txBody>
      </p:sp>
      <p:sp>
        <p:nvSpPr>
          <p:cNvPr id="5" name="Title 4"/>
          <p:cNvSpPr>
            <a:spLocks noGrp="1"/>
          </p:cNvSpPr>
          <p:nvPr>
            <p:ph type="title"/>
          </p:nvPr>
        </p:nvSpPr>
        <p:spPr>
          <a:xfrm>
            <a:off x="0" y="0"/>
            <a:ext cx="7885906" cy="739270"/>
          </a:xfrm>
        </p:spPr>
        <p:txBody>
          <a:bodyPr/>
          <a:lstStyle/>
          <a:p>
            <a:r>
              <a:rPr lang="en-US" sz="2800" dirty="0">
                <a:solidFill>
                  <a:schemeClr val="tx1"/>
                </a:solidFill>
              </a:rPr>
              <a:t>29.501 clause 5.1</a:t>
            </a:r>
          </a:p>
        </p:txBody>
      </p:sp>
      <p:sp>
        <p:nvSpPr>
          <p:cNvPr id="6" name="TextBox 5">
            <a:extLst>
              <a:ext uri="{FF2B5EF4-FFF2-40B4-BE49-F238E27FC236}">
                <a16:creationId xmlns:a16="http://schemas.microsoft.com/office/drawing/2014/main" id="{DF49DE7A-B1E5-44B7-8E06-48F97A42FC93}"/>
              </a:ext>
            </a:extLst>
          </p:cNvPr>
          <p:cNvSpPr txBox="1"/>
          <p:nvPr/>
        </p:nvSpPr>
        <p:spPr>
          <a:xfrm>
            <a:off x="244179" y="679865"/>
            <a:ext cx="8042571" cy="2000548"/>
          </a:xfrm>
          <a:prstGeom prst="rect">
            <a:avLst/>
          </a:prstGeom>
        </p:spPr>
        <p:txBody>
          <a:bodyPr wrap="square" rtlCol="0">
            <a:spAutoFit/>
          </a:bodyPr>
          <a:lstStyle/>
          <a:p>
            <a:pPr marL="285750" indent="-285750">
              <a:buFont typeface="Arial" panose="020B0604020202020204" pitchFamily="34" charset="0"/>
              <a:buChar char="•"/>
            </a:pPr>
            <a:r>
              <a:rPr lang="en-GB" sz="2000" dirty="0"/>
              <a:t>C4-195562 was agreed in the last meeting #95 Reno to add the table below in 29.501 template</a:t>
            </a:r>
          </a:p>
          <a:p>
            <a:endParaRPr lang="en-GB" sz="2000" dirty="0"/>
          </a:p>
          <a:p>
            <a:pPr marL="285750" indent="-285750">
              <a:buFont typeface="Arial" panose="020B0604020202020204" pitchFamily="34" charset="0"/>
              <a:buChar char="•"/>
            </a:pPr>
            <a:r>
              <a:rPr lang="en-GB" sz="2000" dirty="0"/>
              <a:t>16 contributions were submitted in this meeting to implement the new table in relevant </a:t>
            </a:r>
            <a:r>
              <a:rPr lang="en-GB" sz="2400" b="1" dirty="0"/>
              <a:t>CT4</a:t>
            </a:r>
            <a:r>
              <a:rPr lang="en-GB" sz="2000" dirty="0"/>
              <a:t> 5G specs (Release 16), including 6 new ones (e.g. GMLC, NIDD, UDICOM, etc.)</a:t>
            </a:r>
            <a:endParaRPr lang="en-US" sz="2000" dirty="0"/>
          </a:p>
        </p:txBody>
      </p:sp>
      <p:pic>
        <p:nvPicPr>
          <p:cNvPr id="9" name="Picture 8">
            <a:extLst>
              <a:ext uri="{FF2B5EF4-FFF2-40B4-BE49-F238E27FC236}">
                <a16:creationId xmlns:a16="http://schemas.microsoft.com/office/drawing/2014/main" id="{066780B7-A07D-4EA5-9BAF-AE52A7633449}"/>
              </a:ext>
            </a:extLst>
          </p:cNvPr>
          <p:cNvPicPr>
            <a:picLocks noChangeAspect="1"/>
          </p:cNvPicPr>
          <p:nvPr/>
        </p:nvPicPr>
        <p:blipFill>
          <a:blip r:embed="rId2"/>
          <a:stretch>
            <a:fillRect/>
          </a:stretch>
        </p:blipFill>
        <p:spPr>
          <a:xfrm>
            <a:off x="1854265" y="2789735"/>
            <a:ext cx="5188217" cy="2019404"/>
          </a:xfrm>
          <a:prstGeom prst="rect">
            <a:avLst/>
          </a:prstGeom>
          <a:effectLst>
            <a:softEdge rad="63500"/>
          </a:effectLst>
        </p:spPr>
      </p:pic>
    </p:spTree>
    <p:extLst>
      <p:ext uri="{BB962C8B-B14F-4D97-AF65-F5344CB8AC3E}">
        <p14:creationId xmlns:p14="http://schemas.microsoft.com/office/powerpoint/2010/main" val="991606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EDB42D-6410-416F-8A2D-CE50D48A5637}"/>
              </a:ext>
            </a:extLst>
          </p:cNvPr>
          <p:cNvSpPr>
            <a:spLocks noGrp="1"/>
          </p:cNvSpPr>
          <p:nvPr>
            <p:ph type="title"/>
          </p:nvPr>
        </p:nvSpPr>
        <p:spPr>
          <a:xfrm>
            <a:off x="162322" y="86050"/>
            <a:ext cx="7885906" cy="739270"/>
          </a:xfrm>
        </p:spPr>
        <p:txBody>
          <a:bodyPr/>
          <a:lstStyle/>
          <a:p>
            <a:r>
              <a:rPr lang="en-US" sz="2800" dirty="0"/>
              <a:t>CR’s to correct 5G Release 16 specs</a:t>
            </a:r>
          </a:p>
        </p:txBody>
      </p:sp>
      <p:sp>
        <p:nvSpPr>
          <p:cNvPr id="4" name="TextBox 3">
            <a:extLst>
              <a:ext uri="{FF2B5EF4-FFF2-40B4-BE49-F238E27FC236}">
                <a16:creationId xmlns:a16="http://schemas.microsoft.com/office/drawing/2014/main" id="{42771E15-9169-43A9-8AF2-0F745550A79A}"/>
              </a:ext>
            </a:extLst>
          </p:cNvPr>
          <p:cNvSpPr txBox="1"/>
          <p:nvPr/>
        </p:nvSpPr>
        <p:spPr>
          <a:xfrm>
            <a:off x="263430" y="695943"/>
            <a:ext cx="8042571" cy="2554545"/>
          </a:xfrm>
          <a:prstGeom prst="rect">
            <a:avLst/>
          </a:prstGeom>
        </p:spPr>
        <p:txBody>
          <a:bodyPr wrap="square" rtlCol="0">
            <a:spAutoFit/>
          </a:bodyPr>
          <a:lstStyle/>
          <a:p>
            <a:pPr marL="285750" indent="-285750">
              <a:buFont typeface="Arial" panose="020B0604020202020204" pitchFamily="34" charset="0"/>
              <a:buChar char="•"/>
            </a:pPr>
            <a:r>
              <a:rPr lang="en-GB" sz="2000" dirty="0"/>
              <a:t>The script scans through the text section of the document and generate </a:t>
            </a:r>
            <a:r>
              <a:rPr lang="en-GB" sz="2000" dirty="0" err="1"/>
              <a:t>Yaml</a:t>
            </a:r>
            <a:r>
              <a:rPr lang="en-GB" sz="2000" dirty="0"/>
              <a:t> file(s)  based on keywords, patterns, etc.</a:t>
            </a:r>
          </a:p>
          <a:p>
            <a:pPr marL="285750" indent="-285750">
              <a:buFont typeface="Arial" panose="020B0604020202020204" pitchFamily="34" charset="0"/>
              <a:buChar char="•"/>
            </a:pPr>
            <a:r>
              <a:rPr lang="en-GB" sz="2000" dirty="0"/>
              <a:t>Consistency across all specs is very important</a:t>
            </a:r>
          </a:p>
          <a:p>
            <a:pPr marL="285750" indent="-285750">
              <a:buFont typeface="Arial" panose="020B0604020202020204" pitchFamily="34" charset="0"/>
              <a:buChar char="•"/>
            </a:pPr>
            <a:r>
              <a:rPr lang="en-GB" sz="2000" dirty="0"/>
              <a:t>19 contributions were submitted (across 10 </a:t>
            </a:r>
            <a:r>
              <a:rPr lang="en-GB" sz="2000" b="1" dirty="0"/>
              <a:t>CT4</a:t>
            </a:r>
            <a:r>
              <a:rPr lang="en-GB" sz="2000" dirty="0"/>
              <a:t> 5G specs)</a:t>
            </a:r>
          </a:p>
          <a:p>
            <a:pPr marL="693944" lvl="1" indent="-285750">
              <a:buFont typeface="Arial" panose="020B0604020202020204" pitchFamily="34" charset="0"/>
              <a:buChar char="•"/>
            </a:pPr>
            <a:r>
              <a:rPr lang="en-GB" sz="2000" dirty="0"/>
              <a:t>Approx. 185 corrections/changes</a:t>
            </a:r>
          </a:p>
          <a:p>
            <a:pPr marL="693944" lvl="1" indent="-285750">
              <a:buFont typeface="Arial" panose="020B0604020202020204" pitchFamily="34" charset="0"/>
              <a:buChar char="•"/>
            </a:pPr>
            <a:r>
              <a:rPr lang="en-GB" sz="2000" dirty="0"/>
              <a:t>Editorial (e.g. typos, upper/lower case issues)</a:t>
            </a:r>
          </a:p>
          <a:p>
            <a:pPr marL="693944" lvl="1" indent="-285750">
              <a:buFont typeface="Arial" panose="020B0604020202020204" pitchFamily="34" charset="0"/>
              <a:buChar char="•"/>
            </a:pPr>
            <a:r>
              <a:rPr lang="en-GB" sz="2000" dirty="0"/>
              <a:t>Pattern/formatting consistencies</a:t>
            </a:r>
          </a:p>
          <a:p>
            <a:pPr marL="285750" indent="-285750">
              <a:buFont typeface="Arial" panose="020B0604020202020204" pitchFamily="34" charset="0"/>
              <a:buChar char="•"/>
            </a:pPr>
            <a:r>
              <a:rPr lang="en-GB" sz="2000" dirty="0"/>
              <a:t>Improve quality of Rel.16 5G specs</a:t>
            </a:r>
          </a:p>
        </p:txBody>
      </p:sp>
      <p:pic>
        <p:nvPicPr>
          <p:cNvPr id="5" name="Picture 4">
            <a:extLst>
              <a:ext uri="{FF2B5EF4-FFF2-40B4-BE49-F238E27FC236}">
                <a16:creationId xmlns:a16="http://schemas.microsoft.com/office/drawing/2014/main" id="{A16F1689-DE7B-4FE6-9828-458039923C12}"/>
              </a:ext>
            </a:extLst>
          </p:cNvPr>
          <p:cNvPicPr>
            <a:picLocks noChangeAspect="1"/>
          </p:cNvPicPr>
          <p:nvPr/>
        </p:nvPicPr>
        <p:blipFill>
          <a:blip r:embed="rId2"/>
          <a:stretch>
            <a:fillRect/>
          </a:stretch>
        </p:blipFill>
        <p:spPr>
          <a:xfrm>
            <a:off x="1539743" y="3297803"/>
            <a:ext cx="5131064" cy="1003352"/>
          </a:xfrm>
          <a:prstGeom prst="rect">
            <a:avLst/>
          </a:prstGeom>
          <a:effectLst>
            <a:outerShdw blurRad="50800" dist="50800" dir="5400000" algn="ctr" rotWithShape="0">
              <a:schemeClr val="bg1">
                <a:lumMod val="85000"/>
              </a:schemeClr>
            </a:outerShdw>
          </a:effectLst>
        </p:spPr>
      </p:pic>
      <p:pic>
        <p:nvPicPr>
          <p:cNvPr id="6" name="Picture 5">
            <a:extLst>
              <a:ext uri="{FF2B5EF4-FFF2-40B4-BE49-F238E27FC236}">
                <a16:creationId xmlns:a16="http://schemas.microsoft.com/office/drawing/2014/main" id="{CF9538A7-D08D-489C-A61F-23E7191C97FC}"/>
              </a:ext>
            </a:extLst>
          </p:cNvPr>
          <p:cNvPicPr>
            <a:picLocks noChangeAspect="1"/>
          </p:cNvPicPr>
          <p:nvPr/>
        </p:nvPicPr>
        <p:blipFill>
          <a:blip r:embed="rId3"/>
          <a:stretch>
            <a:fillRect/>
          </a:stretch>
        </p:blipFill>
        <p:spPr>
          <a:xfrm>
            <a:off x="2452440" y="4480768"/>
            <a:ext cx="3149762" cy="355618"/>
          </a:xfrm>
          <a:prstGeom prst="rect">
            <a:avLst/>
          </a:prstGeom>
          <a:effectLst>
            <a:outerShdw blurRad="50800" dist="50800" dir="5400000" algn="ctr" rotWithShape="0">
              <a:schemeClr val="bg1">
                <a:lumMod val="85000"/>
              </a:schemeClr>
            </a:outerShdw>
          </a:effectLst>
        </p:spPr>
      </p:pic>
      <p:sp>
        <p:nvSpPr>
          <p:cNvPr id="7" name="TextBox 6">
            <a:extLst>
              <a:ext uri="{FF2B5EF4-FFF2-40B4-BE49-F238E27FC236}">
                <a16:creationId xmlns:a16="http://schemas.microsoft.com/office/drawing/2014/main" id="{DFF05A69-20E1-4D34-AB55-25FE67FA8ACD}"/>
              </a:ext>
            </a:extLst>
          </p:cNvPr>
          <p:cNvSpPr txBox="1"/>
          <p:nvPr/>
        </p:nvSpPr>
        <p:spPr>
          <a:xfrm rot="20619243">
            <a:off x="925649" y="3322727"/>
            <a:ext cx="1228187" cy="342401"/>
          </a:xfrm>
          <a:prstGeom prst="rect">
            <a:avLst/>
          </a:prstGeom>
        </p:spPr>
        <p:txBody>
          <a:bodyPr wrap="square" rtlCol="0">
            <a:spAutoFit/>
          </a:bodyPr>
          <a:lstStyle/>
          <a:p>
            <a:r>
              <a:rPr lang="en-US" b="1" dirty="0">
                <a:solidFill>
                  <a:schemeClr val="bg1">
                    <a:lumMod val="50000"/>
                  </a:schemeClr>
                </a:solidFill>
              </a:rPr>
              <a:t>Examples</a:t>
            </a:r>
          </a:p>
        </p:txBody>
      </p:sp>
    </p:spTree>
    <p:extLst>
      <p:ext uri="{BB962C8B-B14F-4D97-AF65-F5344CB8AC3E}">
        <p14:creationId xmlns:p14="http://schemas.microsoft.com/office/powerpoint/2010/main" val="1626370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ED35C-74A6-4603-A427-C5D049C34AC6}"/>
              </a:ext>
            </a:extLst>
          </p:cNvPr>
          <p:cNvSpPr>
            <a:spLocks noGrp="1"/>
          </p:cNvSpPr>
          <p:nvPr>
            <p:ph type="title"/>
          </p:nvPr>
        </p:nvSpPr>
        <p:spPr>
          <a:xfrm>
            <a:off x="99656" y="86050"/>
            <a:ext cx="8620831" cy="739270"/>
          </a:xfrm>
        </p:spPr>
        <p:txBody>
          <a:bodyPr/>
          <a:lstStyle/>
          <a:p>
            <a:r>
              <a:rPr lang="en-US" sz="2800" dirty="0"/>
              <a:t>Additional new modifications to 29.501</a:t>
            </a:r>
          </a:p>
        </p:txBody>
      </p:sp>
      <p:pic>
        <p:nvPicPr>
          <p:cNvPr id="4" name="Picture 3">
            <a:extLst>
              <a:ext uri="{FF2B5EF4-FFF2-40B4-BE49-F238E27FC236}">
                <a16:creationId xmlns:a16="http://schemas.microsoft.com/office/drawing/2014/main" id="{A1BEA560-4FB3-4E2C-AC8B-86123A06A088}"/>
              </a:ext>
            </a:extLst>
          </p:cNvPr>
          <p:cNvPicPr>
            <a:picLocks noChangeAspect="1"/>
          </p:cNvPicPr>
          <p:nvPr/>
        </p:nvPicPr>
        <p:blipFill>
          <a:blip r:embed="rId2"/>
          <a:stretch>
            <a:fillRect/>
          </a:stretch>
        </p:blipFill>
        <p:spPr>
          <a:xfrm>
            <a:off x="99656" y="3091515"/>
            <a:ext cx="3422826" cy="1822544"/>
          </a:xfrm>
          <a:prstGeom prst="rect">
            <a:avLst/>
          </a:prstGeom>
        </p:spPr>
      </p:pic>
      <p:sp>
        <p:nvSpPr>
          <p:cNvPr id="5" name="TextBox 4">
            <a:extLst>
              <a:ext uri="{FF2B5EF4-FFF2-40B4-BE49-F238E27FC236}">
                <a16:creationId xmlns:a16="http://schemas.microsoft.com/office/drawing/2014/main" id="{C944A828-DBE0-4E89-8D8C-046AFF0F1482}"/>
              </a:ext>
            </a:extLst>
          </p:cNvPr>
          <p:cNvSpPr txBox="1"/>
          <p:nvPr/>
        </p:nvSpPr>
        <p:spPr>
          <a:xfrm>
            <a:off x="790789" y="2748819"/>
            <a:ext cx="1463040" cy="400110"/>
          </a:xfrm>
          <a:prstGeom prst="rect">
            <a:avLst/>
          </a:prstGeom>
        </p:spPr>
        <p:txBody>
          <a:bodyPr wrap="square" rtlCol="0">
            <a:spAutoFit/>
          </a:bodyPr>
          <a:lstStyle/>
          <a:p>
            <a:r>
              <a:rPr lang="en-US" sz="2000" b="1" dirty="0">
                <a:solidFill>
                  <a:schemeClr val="bg1">
                    <a:lumMod val="50000"/>
                  </a:schemeClr>
                </a:solidFill>
              </a:rPr>
              <a:t>C4-200738</a:t>
            </a:r>
          </a:p>
        </p:txBody>
      </p:sp>
      <p:pic>
        <p:nvPicPr>
          <p:cNvPr id="6" name="Picture 5">
            <a:extLst>
              <a:ext uri="{FF2B5EF4-FFF2-40B4-BE49-F238E27FC236}">
                <a16:creationId xmlns:a16="http://schemas.microsoft.com/office/drawing/2014/main" id="{1387835E-CE89-414C-BBDB-239F7DE4A4F2}"/>
              </a:ext>
            </a:extLst>
          </p:cNvPr>
          <p:cNvPicPr>
            <a:picLocks noChangeAspect="1"/>
          </p:cNvPicPr>
          <p:nvPr/>
        </p:nvPicPr>
        <p:blipFill>
          <a:blip r:embed="rId3"/>
          <a:stretch>
            <a:fillRect/>
          </a:stretch>
        </p:blipFill>
        <p:spPr>
          <a:xfrm>
            <a:off x="3697369" y="2837502"/>
            <a:ext cx="5346975" cy="2076557"/>
          </a:xfrm>
          <a:prstGeom prst="rect">
            <a:avLst/>
          </a:prstGeom>
          <a:effectLst>
            <a:outerShdw blurRad="50800" dist="50800" dir="5400000" algn="ctr" rotWithShape="0">
              <a:schemeClr val="bg1">
                <a:lumMod val="75000"/>
              </a:schemeClr>
            </a:outerShdw>
          </a:effectLst>
        </p:spPr>
      </p:pic>
      <p:sp>
        <p:nvSpPr>
          <p:cNvPr id="7" name="TextBox 6">
            <a:extLst>
              <a:ext uri="{FF2B5EF4-FFF2-40B4-BE49-F238E27FC236}">
                <a16:creationId xmlns:a16="http://schemas.microsoft.com/office/drawing/2014/main" id="{FA3103AA-591D-4469-81F5-3EC00109A7A8}"/>
              </a:ext>
            </a:extLst>
          </p:cNvPr>
          <p:cNvSpPr txBox="1"/>
          <p:nvPr/>
        </p:nvSpPr>
        <p:spPr>
          <a:xfrm>
            <a:off x="7643077" y="4407769"/>
            <a:ext cx="1228187" cy="342401"/>
          </a:xfrm>
          <a:prstGeom prst="rect">
            <a:avLst/>
          </a:prstGeom>
        </p:spPr>
        <p:txBody>
          <a:bodyPr wrap="square" rtlCol="0">
            <a:spAutoFit/>
          </a:bodyPr>
          <a:lstStyle/>
          <a:p>
            <a:r>
              <a:rPr lang="en-US" b="1" dirty="0">
                <a:solidFill>
                  <a:schemeClr val="bg1">
                    <a:lumMod val="50000"/>
                  </a:schemeClr>
                </a:solidFill>
              </a:rPr>
              <a:t>Example</a:t>
            </a:r>
          </a:p>
        </p:txBody>
      </p:sp>
      <p:sp>
        <p:nvSpPr>
          <p:cNvPr id="8" name="TextBox 7">
            <a:extLst>
              <a:ext uri="{FF2B5EF4-FFF2-40B4-BE49-F238E27FC236}">
                <a16:creationId xmlns:a16="http://schemas.microsoft.com/office/drawing/2014/main" id="{CC87751E-6257-4E7E-9656-19EF66E9BD6E}"/>
              </a:ext>
            </a:extLst>
          </p:cNvPr>
          <p:cNvSpPr txBox="1"/>
          <p:nvPr/>
        </p:nvSpPr>
        <p:spPr>
          <a:xfrm>
            <a:off x="214599" y="612363"/>
            <a:ext cx="8042571" cy="2431435"/>
          </a:xfrm>
          <a:prstGeom prst="rect">
            <a:avLst/>
          </a:prstGeom>
        </p:spPr>
        <p:txBody>
          <a:bodyPr wrap="square" rtlCol="0">
            <a:spAutoFit/>
          </a:bodyPr>
          <a:lstStyle/>
          <a:p>
            <a:pPr marL="285750" indent="-285750">
              <a:buFont typeface="Arial" panose="020B0604020202020204" pitchFamily="34" charset="0"/>
              <a:buChar char="•"/>
            </a:pPr>
            <a:r>
              <a:rPr lang="en-GB" sz="2000" dirty="0"/>
              <a:t>For optimized parsing</a:t>
            </a:r>
          </a:p>
          <a:p>
            <a:pPr marL="693944" lvl="1" indent="-285750">
              <a:buFont typeface="Arial" panose="020B0604020202020204" pitchFamily="34" charset="0"/>
              <a:buChar char="•"/>
            </a:pPr>
            <a:r>
              <a:rPr lang="en-GB" sz="1600" dirty="0"/>
              <a:t>Additional clause references</a:t>
            </a:r>
          </a:p>
          <a:p>
            <a:pPr marL="693944" lvl="1" indent="-285750">
              <a:buFont typeface="Arial" panose="020B0604020202020204" pitchFamily="34" charset="0"/>
              <a:buChar char="•"/>
            </a:pPr>
            <a:r>
              <a:rPr lang="en-GB" sz="1600" dirty="0"/>
              <a:t>New columns (Data type and Custom operation name)</a:t>
            </a:r>
          </a:p>
          <a:p>
            <a:pPr marL="285750" indent="-285750">
              <a:buFont typeface="Arial" panose="020B0604020202020204" pitchFamily="34" charset="0"/>
              <a:buChar char="•"/>
            </a:pPr>
            <a:r>
              <a:rPr lang="en-GB" sz="2000" dirty="0"/>
              <a:t>Info needed for </a:t>
            </a:r>
            <a:r>
              <a:rPr lang="en-GB" sz="2000" dirty="0" err="1"/>
              <a:t>Yaml</a:t>
            </a:r>
            <a:r>
              <a:rPr lang="en-GB" sz="2000" dirty="0"/>
              <a:t> are described in natural language inconsistent way</a:t>
            </a:r>
          </a:p>
          <a:p>
            <a:pPr marL="285750" indent="-285750">
              <a:buFont typeface="Arial" panose="020B0604020202020204" pitchFamily="34" charset="0"/>
              <a:buChar char="•"/>
            </a:pPr>
            <a:r>
              <a:rPr lang="en-GB" sz="2000" dirty="0"/>
              <a:t>Capture complex headers and describe </a:t>
            </a:r>
            <a:r>
              <a:rPr lang="en-GB" sz="2000" dirty="0" err="1"/>
              <a:t>callback</a:t>
            </a:r>
            <a:r>
              <a:rPr lang="en-GB" sz="2000" dirty="0"/>
              <a:t> URI in a table</a:t>
            </a:r>
          </a:p>
          <a:p>
            <a:pPr marL="285750" indent="-285750">
              <a:buFont typeface="Arial" panose="020B0604020202020204" pitchFamily="34" charset="0"/>
              <a:buChar char="•"/>
            </a:pPr>
            <a:r>
              <a:rPr lang="en-GB" sz="2000" dirty="0"/>
              <a:t>Details to be presented in </a:t>
            </a:r>
            <a:r>
              <a:rPr lang="en-GB" sz="2000" dirty="0">
                <a:highlight>
                  <a:srgbClr val="FFFF00"/>
                </a:highlight>
              </a:rPr>
              <a:t>C4-200738</a:t>
            </a:r>
          </a:p>
          <a:p>
            <a:pPr marL="285750" indent="-285750">
              <a:buFont typeface="Arial" panose="020B0604020202020204" pitchFamily="34" charset="0"/>
              <a:buChar char="•"/>
            </a:pPr>
            <a:r>
              <a:rPr lang="en-GB" sz="2000" dirty="0"/>
              <a:t>2 more changes not submitted in this meeting</a:t>
            </a:r>
          </a:p>
          <a:p>
            <a:pPr marL="285750" indent="-285750">
              <a:buFont typeface="Arial" panose="020B0604020202020204" pitchFamily="34" charset="0"/>
              <a:buChar char="•"/>
            </a:pPr>
            <a:endParaRPr lang="en-GB" sz="2000" dirty="0"/>
          </a:p>
        </p:txBody>
      </p:sp>
    </p:spTree>
    <p:extLst>
      <p:ext uri="{BB962C8B-B14F-4D97-AF65-F5344CB8AC3E}">
        <p14:creationId xmlns:p14="http://schemas.microsoft.com/office/powerpoint/2010/main" val="2116831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CD8F0C-FD06-47F9-8C61-B3C9E7149925}"/>
              </a:ext>
            </a:extLst>
          </p:cNvPr>
          <p:cNvSpPr>
            <a:spLocks noGrp="1"/>
          </p:cNvSpPr>
          <p:nvPr>
            <p:ph type="title"/>
          </p:nvPr>
        </p:nvSpPr>
        <p:spPr>
          <a:xfrm>
            <a:off x="0" y="0"/>
            <a:ext cx="7885906" cy="739270"/>
          </a:xfrm>
        </p:spPr>
        <p:txBody>
          <a:bodyPr/>
          <a:lstStyle/>
          <a:p>
            <a:r>
              <a:rPr lang="en-US" sz="2500" dirty="0"/>
              <a:t>Challenge – CT3 specs do not follow 29.501</a:t>
            </a:r>
          </a:p>
        </p:txBody>
      </p:sp>
      <p:pic>
        <p:nvPicPr>
          <p:cNvPr id="8" name="Picture 7">
            <a:extLst>
              <a:ext uri="{FF2B5EF4-FFF2-40B4-BE49-F238E27FC236}">
                <a16:creationId xmlns:a16="http://schemas.microsoft.com/office/drawing/2014/main" id="{F94F074C-24ED-4514-8468-33163E453625}"/>
              </a:ext>
            </a:extLst>
          </p:cNvPr>
          <p:cNvPicPr>
            <a:picLocks noChangeAspect="1"/>
          </p:cNvPicPr>
          <p:nvPr/>
        </p:nvPicPr>
        <p:blipFill>
          <a:blip r:embed="rId3"/>
          <a:stretch>
            <a:fillRect/>
          </a:stretch>
        </p:blipFill>
        <p:spPr>
          <a:xfrm>
            <a:off x="0" y="375570"/>
            <a:ext cx="6413830" cy="4572235"/>
          </a:xfrm>
          <a:prstGeom prst="rect">
            <a:avLst/>
          </a:prstGeom>
        </p:spPr>
      </p:pic>
      <p:sp>
        <p:nvSpPr>
          <p:cNvPr id="9" name="TextBox 8">
            <a:extLst>
              <a:ext uri="{FF2B5EF4-FFF2-40B4-BE49-F238E27FC236}">
                <a16:creationId xmlns:a16="http://schemas.microsoft.com/office/drawing/2014/main" id="{B9E6FD07-FD44-4255-8F91-80186F585883}"/>
              </a:ext>
            </a:extLst>
          </p:cNvPr>
          <p:cNvSpPr txBox="1"/>
          <p:nvPr/>
        </p:nvSpPr>
        <p:spPr>
          <a:xfrm flipH="1">
            <a:off x="6413830" y="1352550"/>
            <a:ext cx="2596423" cy="1754326"/>
          </a:xfrm>
          <a:prstGeom prst="rect">
            <a:avLst/>
          </a:prstGeom>
          <a:solidFill>
            <a:schemeClr val="bg1">
              <a:lumMod val="95000"/>
              <a:alpha val="65000"/>
            </a:schemeClr>
          </a:solidFill>
          <a:ln>
            <a:solidFill>
              <a:schemeClr val="bg1">
                <a:lumMod val="95000"/>
              </a:schemeClr>
            </a:solidFill>
          </a:ln>
        </p:spPr>
        <p:txBody>
          <a:bodyPr wrap="square" rtlCol="0">
            <a:spAutoFit/>
          </a:bodyPr>
          <a:lstStyle/>
          <a:p>
            <a:pPr marL="285750" indent="-285750">
              <a:buFont typeface="Courier New" panose="02070309020205020404" pitchFamily="49" charset="0"/>
              <a:buChar char="o"/>
            </a:pPr>
            <a:r>
              <a:rPr lang="en-US" sz="1200" dirty="0"/>
              <a:t>14 CT3 5G specs</a:t>
            </a:r>
          </a:p>
          <a:p>
            <a:pPr marL="285750" indent="-285750">
              <a:buFont typeface="Courier New" panose="02070309020205020404" pitchFamily="49" charset="0"/>
              <a:buChar char="o"/>
            </a:pPr>
            <a:endParaRPr lang="en-US" sz="1200" dirty="0"/>
          </a:p>
          <a:p>
            <a:pPr marL="285750" indent="-285750">
              <a:buFont typeface="Courier New" panose="02070309020205020404" pitchFamily="49" charset="0"/>
              <a:buChar char="o"/>
            </a:pPr>
            <a:r>
              <a:rPr lang="en-US" sz="1200" dirty="0"/>
              <a:t>Script will NOT run on these specs</a:t>
            </a:r>
          </a:p>
          <a:p>
            <a:pPr marL="285750" indent="-285750">
              <a:buFont typeface="Courier New" panose="02070309020205020404" pitchFamily="49" charset="0"/>
              <a:buChar char="o"/>
            </a:pPr>
            <a:endParaRPr lang="en-US" sz="1200" dirty="0"/>
          </a:p>
          <a:p>
            <a:pPr marL="285750" indent="-285750">
              <a:buFont typeface="Courier New" panose="02070309020205020404" pitchFamily="49" charset="0"/>
              <a:buChar char="o"/>
            </a:pPr>
            <a:r>
              <a:rPr lang="en-US" sz="1200" b="1" dirty="0"/>
              <a:t>Proposal:</a:t>
            </a:r>
            <a:r>
              <a:rPr lang="en-US" sz="1200" dirty="0"/>
              <a:t> For the sake of consistency across all specs and quality, propose that CT3 to make the necessary changes to adhere to the 29.501 template</a:t>
            </a:r>
          </a:p>
        </p:txBody>
      </p:sp>
    </p:spTree>
    <p:extLst>
      <p:ext uri="{BB962C8B-B14F-4D97-AF65-F5344CB8AC3E}">
        <p14:creationId xmlns:p14="http://schemas.microsoft.com/office/powerpoint/2010/main" val="28331433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E4DAA-498B-4F87-AAB7-1730AA7C489F}"/>
              </a:ext>
            </a:extLst>
          </p:cNvPr>
          <p:cNvSpPr>
            <a:spLocks noGrp="1"/>
          </p:cNvSpPr>
          <p:nvPr>
            <p:ph type="title"/>
          </p:nvPr>
        </p:nvSpPr>
        <p:spPr>
          <a:xfrm>
            <a:off x="67072" y="86050"/>
            <a:ext cx="7885906" cy="739270"/>
          </a:xfrm>
        </p:spPr>
        <p:txBody>
          <a:bodyPr/>
          <a:lstStyle/>
          <a:p>
            <a:r>
              <a:rPr lang="en-US" sz="2800" dirty="0"/>
              <a:t>Video illustration: auto-generated </a:t>
            </a:r>
            <a:r>
              <a:rPr lang="en-US" sz="2800" dirty="0" err="1"/>
              <a:t>Yaml</a:t>
            </a:r>
            <a:endParaRPr lang="en-US" sz="2800" dirty="0"/>
          </a:p>
        </p:txBody>
      </p:sp>
      <p:pic>
        <p:nvPicPr>
          <p:cNvPr id="4" name="Picture 3">
            <a:extLst>
              <a:ext uri="{FF2B5EF4-FFF2-40B4-BE49-F238E27FC236}">
                <a16:creationId xmlns:a16="http://schemas.microsoft.com/office/drawing/2014/main" id="{A70E2874-972E-4823-A86B-24B9E2C0CD92}"/>
              </a:ext>
            </a:extLst>
          </p:cNvPr>
          <p:cNvPicPr>
            <a:picLocks noChangeAspect="1"/>
          </p:cNvPicPr>
          <p:nvPr/>
        </p:nvPicPr>
        <p:blipFill>
          <a:blip r:embed="rId2"/>
          <a:stretch>
            <a:fillRect/>
          </a:stretch>
        </p:blipFill>
        <p:spPr>
          <a:xfrm>
            <a:off x="454182" y="999206"/>
            <a:ext cx="1841595" cy="711237"/>
          </a:xfrm>
          <a:prstGeom prst="rect">
            <a:avLst/>
          </a:prstGeom>
          <a:effectLst>
            <a:outerShdw blurRad="50800" dist="50800" dir="5400000" algn="ctr" rotWithShape="0">
              <a:schemeClr val="bg1">
                <a:lumMod val="85000"/>
              </a:schemeClr>
            </a:outerShdw>
          </a:effectLst>
        </p:spPr>
      </p:pic>
      <p:pic>
        <p:nvPicPr>
          <p:cNvPr id="6" name="Picture 5">
            <a:extLst>
              <a:ext uri="{FF2B5EF4-FFF2-40B4-BE49-F238E27FC236}">
                <a16:creationId xmlns:a16="http://schemas.microsoft.com/office/drawing/2014/main" id="{E627CE5D-E5A4-4668-9E99-8C664CF1E098}"/>
              </a:ext>
            </a:extLst>
          </p:cNvPr>
          <p:cNvPicPr>
            <a:picLocks noChangeAspect="1"/>
          </p:cNvPicPr>
          <p:nvPr/>
        </p:nvPicPr>
        <p:blipFill>
          <a:blip r:embed="rId3"/>
          <a:stretch>
            <a:fillRect/>
          </a:stretch>
        </p:blipFill>
        <p:spPr>
          <a:xfrm>
            <a:off x="161070" y="1916725"/>
            <a:ext cx="3556183" cy="2641736"/>
          </a:xfrm>
          <a:prstGeom prst="rect">
            <a:avLst/>
          </a:prstGeom>
          <a:effectLst>
            <a:outerShdw blurRad="50800" dist="50800" dir="5400000" algn="ctr" rotWithShape="0">
              <a:schemeClr val="bg1">
                <a:lumMod val="75000"/>
              </a:schemeClr>
            </a:outerShdw>
          </a:effectLst>
        </p:spPr>
      </p:pic>
      <p:pic>
        <p:nvPicPr>
          <p:cNvPr id="7" name="Picture 6">
            <a:extLst>
              <a:ext uri="{FF2B5EF4-FFF2-40B4-BE49-F238E27FC236}">
                <a16:creationId xmlns:a16="http://schemas.microsoft.com/office/drawing/2014/main" id="{942C78EB-D271-4A5B-AB44-6AF04327201C}"/>
              </a:ext>
            </a:extLst>
          </p:cNvPr>
          <p:cNvPicPr>
            <a:picLocks noChangeAspect="1"/>
          </p:cNvPicPr>
          <p:nvPr/>
        </p:nvPicPr>
        <p:blipFill>
          <a:blip r:embed="rId4"/>
          <a:stretch>
            <a:fillRect/>
          </a:stretch>
        </p:blipFill>
        <p:spPr>
          <a:xfrm>
            <a:off x="3573621" y="1710443"/>
            <a:ext cx="5116196" cy="2545974"/>
          </a:xfrm>
          <a:prstGeom prst="rect">
            <a:avLst/>
          </a:prstGeom>
        </p:spPr>
      </p:pic>
      <p:sp>
        <p:nvSpPr>
          <p:cNvPr id="8" name="TextBox 7">
            <a:extLst>
              <a:ext uri="{FF2B5EF4-FFF2-40B4-BE49-F238E27FC236}">
                <a16:creationId xmlns:a16="http://schemas.microsoft.com/office/drawing/2014/main" id="{51C5ED2D-B941-4D36-B312-78E08D7317BA}"/>
              </a:ext>
            </a:extLst>
          </p:cNvPr>
          <p:cNvSpPr txBox="1"/>
          <p:nvPr/>
        </p:nvSpPr>
        <p:spPr>
          <a:xfrm>
            <a:off x="3105508" y="778677"/>
            <a:ext cx="5584309" cy="842538"/>
          </a:xfrm>
          <a:prstGeom prst="rect">
            <a:avLst/>
          </a:prstGeom>
          <a:solidFill>
            <a:schemeClr val="bg1">
              <a:lumMod val="95000"/>
              <a:alpha val="57000"/>
            </a:schemeClr>
          </a:solidFill>
          <a:ln>
            <a:solidFill>
              <a:schemeClr val="bg1">
                <a:lumMod val="75000"/>
              </a:schemeClr>
            </a:solidFill>
          </a:ln>
        </p:spPr>
        <p:txBody>
          <a:bodyPr wrap="square" rtlCol="0">
            <a:spAutoFit/>
          </a:bodyPr>
          <a:lstStyle/>
          <a:p>
            <a:pPr marL="285750" indent="-285750">
              <a:buFont typeface="Wingdings" panose="05000000000000000000" pitchFamily="2" charset="2"/>
              <a:buChar char="§"/>
            </a:pPr>
            <a:r>
              <a:rPr lang="en-US" dirty="0"/>
              <a:t>User-friendly interface</a:t>
            </a:r>
          </a:p>
          <a:p>
            <a:pPr marL="285750" indent="-285750">
              <a:buFont typeface="Wingdings" panose="05000000000000000000" pitchFamily="2" charset="2"/>
              <a:buChar char="§"/>
            </a:pPr>
            <a:r>
              <a:rPr lang="en-US" dirty="0"/>
              <a:t>Select and upload the spec to generate </a:t>
            </a:r>
            <a:r>
              <a:rPr lang="en-US" dirty="0" err="1"/>
              <a:t>Yaml</a:t>
            </a:r>
            <a:r>
              <a:rPr lang="en-US" dirty="0"/>
              <a:t> (e.g. 29.510)</a:t>
            </a:r>
          </a:p>
          <a:p>
            <a:pPr marL="285750" indent="-285750">
              <a:buFont typeface="Wingdings" panose="05000000000000000000" pitchFamily="2" charset="2"/>
              <a:buChar char="§"/>
            </a:pPr>
            <a:r>
              <a:rPr lang="en-US" dirty="0" err="1"/>
              <a:t>Yaml</a:t>
            </a:r>
            <a:r>
              <a:rPr lang="en-US" dirty="0"/>
              <a:t> files are generated within seconds </a:t>
            </a:r>
          </a:p>
        </p:txBody>
      </p:sp>
      <p:sp>
        <p:nvSpPr>
          <p:cNvPr id="5" name="Rectangle 4">
            <a:extLst>
              <a:ext uri="{FF2B5EF4-FFF2-40B4-BE49-F238E27FC236}">
                <a16:creationId xmlns:a16="http://schemas.microsoft.com/office/drawing/2014/main" id="{FD856E7E-D77E-4819-8E68-D88E0121FB2D}"/>
              </a:ext>
            </a:extLst>
          </p:cNvPr>
          <p:cNvSpPr/>
          <p:nvPr/>
        </p:nvSpPr>
        <p:spPr>
          <a:xfrm>
            <a:off x="4202988" y="4387260"/>
            <a:ext cx="2131481" cy="342401"/>
          </a:xfrm>
          <a:prstGeom prst="rect">
            <a:avLst/>
          </a:prstGeom>
        </p:spPr>
        <p:txBody>
          <a:bodyPr wrap="none">
            <a:spAutoFit/>
          </a:bodyPr>
          <a:lstStyle/>
          <a:p>
            <a:r>
              <a:rPr lang="en-US" dirty="0">
                <a:hlinkClick r:id="rId5" action="ppaction://hlinkfile"/>
              </a:rPr>
              <a:t>Spec2yaml_Demo.mov</a:t>
            </a:r>
            <a:endParaRPr lang="en-US" dirty="0"/>
          </a:p>
        </p:txBody>
      </p:sp>
    </p:spTree>
    <p:extLst>
      <p:ext uri="{BB962C8B-B14F-4D97-AF65-F5344CB8AC3E}">
        <p14:creationId xmlns:p14="http://schemas.microsoft.com/office/powerpoint/2010/main" val="41483051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EA717B7-93F7-4841-A197-2F0C34769AFA}"/>
              </a:ext>
            </a:extLst>
          </p:cNvPr>
          <p:cNvSpPr>
            <a:spLocks noGrp="1"/>
          </p:cNvSpPr>
          <p:nvPr>
            <p:ph type="body" sz="quarter" idx="10"/>
          </p:nvPr>
        </p:nvSpPr>
        <p:spPr/>
        <p:txBody>
          <a:bodyPr/>
          <a:lstStyle/>
          <a:p>
            <a:r>
              <a:rPr lang="en-US" dirty="0"/>
              <a:t>Thank you</a:t>
            </a:r>
          </a:p>
        </p:txBody>
      </p:sp>
    </p:spTree>
    <p:extLst>
      <p:ext uri="{BB962C8B-B14F-4D97-AF65-F5344CB8AC3E}">
        <p14:creationId xmlns:p14="http://schemas.microsoft.com/office/powerpoint/2010/main" val="3366020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19A0AA-AF82-4517-8B17-6BE7C915353B}"/>
              </a:ext>
            </a:extLst>
          </p:cNvPr>
          <p:cNvSpPr>
            <a:spLocks noGrp="1"/>
          </p:cNvSpPr>
          <p:nvPr>
            <p:ph type="body" sz="quarter" idx="10"/>
          </p:nvPr>
        </p:nvSpPr>
        <p:spPr/>
        <p:txBody>
          <a:bodyPr/>
          <a:lstStyle/>
          <a:p>
            <a:r>
              <a:rPr lang="en-US" dirty="0"/>
              <a:t>Backup Slides</a:t>
            </a:r>
          </a:p>
        </p:txBody>
      </p:sp>
    </p:spTree>
    <p:extLst>
      <p:ext uri="{BB962C8B-B14F-4D97-AF65-F5344CB8AC3E}">
        <p14:creationId xmlns:p14="http://schemas.microsoft.com/office/powerpoint/2010/main" val="61045949"/>
      </p:ext>
    </p:extLst>
  </p:cSld>
  <p:clrMapOvr>
    <a:masterClrMapping/>
  </p:clrMapOvr>
</p:sld>
</file>

<file path=ppt/theme/theme1.xml><?xml version="1.0" encoding="utf-8"?>
<a:theme xmlns:a="http://schemas.openxmlformats.org/drawingml/2006/main" name="Office Theme">
  <a:themeElements>
    <a:clrScheme name="SPRINTCOLORS 1">
      <a:dk1>
        <a:sysClr val="windowText" lastClr="000000"/>
      </a:dk1>
      <a:lt1>
        <a:sysClr val="window" lastClr="FFFFFF"/>
      </a:lt1>
      <a:dk2>
        <a:srgbClr val="000000"/>
      </a:dk2>
      <a:lt2>
        <a:srgbClr val="FFFFFF"/>
      </a:lt2>
      <a:accent1>
        <a:srgbClr val="FFC20E"/>
      </a:accent1>
      <a:accent2>
        <a:srgbClr val="F3F4F4"/>
      </a:accent2>
      <a:accent3>
        <a:srgbClr val="403F34"/>
      </a:accent3>
      <a:accent4>
        <a:srgbClr val="F75822"/>
      </a:accent4>
      <a:accent5>
        <a:srgbClr val="04C5CC"/>
      </a:accent5>
      <a:accent6>
        <a:srgbClr val="75C044"/>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solidFill>
              <a:srgbClr val="000000"/>
            </a:solidFill>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txDef>
      <a:spPr/>
      <a:bodyPr/>
      <a:lstStyle>
        <a:defPPr>
          <a:defRPr smtClean="0"/>
        </a:defPPr>
      </a:lstStyle>
    </a:txDef>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4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2_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5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C29C1FBDCAA9D49849E94E65EABF7E0" ma:contentTypeVersion="13" ma:contentTypeDescription="Create a new document." ma:contentTypeScope="" ma:versionID="9ebd37964761f17291b0deb677c876d7">
  <xsd:schema xmlns:xsd="http://www.w3.org/2001/XMLSchema" xmlns:xs="http://www.w3.org/2001/XMLSchema" xmlns:p="http://schemas.microsoft.com/office/2006/metadata/properties" xmlns:ns3="51143e78-716f-48fa-9d1e-5fc4c37f644c" xmlns:ns4="1c42319d-9822-4270-af13-625b9feaf67f" targetNamespace="http://schemas.microsoft.com/office/2006/metadata/properties" ma:root="true" ma:fieldsID="f10094314e75daf473c7e69d82cd874b" ns3:_="" ns4:_="">
    <xsd:import namespace="51143e78-716f-48fa-9d1e-5fc4c37f644c"/>
    <xsd:import namespace="1c42319d-9822-4270-af13-625b9feaf67f"/>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EventHashCode" minOccurs="0"/>
                <xsd:element ref="ns3:MediaServiceGenerationTim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1143e78-716f-48fa-9d1e-5fc4c37f644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Location" ma:index="12" nillable="true" ma:displayName="MediaServiceLocation" ma:internalName="MediaServiceLocation" ma:readOnly="true">
      <xsd:simpleType>
        <xsd:restriction base="dms:Text"/>
      </xsd:simpleType>
    </xsd:element>
    <xsd:element name="MediaServiceOCR" ma:index="13" nillable="true" ma:displayName="MediaServiceOCR" ma:internalName="MediaServiceOCR" ma:readOnly="true">
      <xsd:simpleType>
        <xsd:restriction base="dms:Note">
          <xsd:maxLength value="255"/>
        </xsd:restriction>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c42319d-9822-4270-af13-625b9feaf67f"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6E3D8D5-98D4-4D69-80F8-45AE1C8510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1143e78-716f-48fa-9d1e-5fc4c37f644c"/>
    <ds:schemaRef ds:uri="1c42319d-9822-4270-af13-625b9feaf6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2D8D4EB-0A00-4580-A30E-ED32559271C7}">
  <ds:schemaRefs>
    <ds:schemaRef ds:uri="http://purl.org/dc/terms/"/>
    <ds:schemaRef ds:uri="http://schemas.microsoft.com/office/2006/documentManagement/types"/>
    <ds:schemaRef ds:uri="51143e78-716f-48fa-9d1e-5fc4c37f644c"/>
    <ds:schemaRef ds:uri="http://schemas.openxmlformats.org/package/2006/metadata/core-properties"/>
    <ds:schemaRef ds:uri="http://purl.org/dc/elements/1.1/"/>
    <ds:schemaRef ds:uri="http://schemas.microsoft.com/office/2006/metadata/properties"/>
    <ds:schemaRef ds:uri="http://schemas.microsoft.com/office/infopath/2007/PartnerControls"/>
    <ds:schemaRef ds:uri="1c42319d-9822-4270-af13-625b9feaf67f"/>
    <ds:schemaRef ds:uri="http://www.w3.org/XML/1998/namespace"/>
    <ds:schemaRef ds:uri="http://purl.org/dc/dcmitype/"/>
  </ds:schemaRefs>
</ds:datastoreItem>
</file>

<file path=customXml/itemProps3.xml><?xml version="1.0" encoding="utf-8"?>
<ds:datastoreItem xmlns:ds="http://schemas.openxmlformats.org/officeDocument/2006/customXml" ds:itemID="{C1B2A8F5-2E4B-41A9-AC2C-745F7CCF358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32036</TotalTime>
  <Words>657</Words>
  <Application>Microsoft Office PowerPoint</Application>
  <PresentationFormat>On-screen Show (16:9)</PresentationFormat>
  <Paragraphs>80</Paragraphs>
  <Slides>11</Slides>
  <Notes>1</Notes>
  <HiddenSlides>0</HiddenSlides>
  <MMClips>0</MMClips>
  <ScaleCrop>false</ScaleCrop>
  <HeadingPairs>
    <vt:vector size="6" baseType="variant">
      <vt:variant>
        <vt:lpstr>Fonts Used</vt:lpstr>
      </vt:variant>
      <vt:variant>
        <vt:i4>9</vt:i4>
      </vt:variant>
      <vt:variant>
        <vt:lpstr>Theme</vt:lpstr>
      </vt:variant>
      <vt:variant>
        <vt:i4>5</vt:i4>
      </vt:variant>
      <vt:variant>
        <vt:lpstr>Slide Titles</vt:lpstr>
      </vt:variant>
      <vt:variant>
        <vt:i4>11</vt:i4>
      </vt:variant>
    </vt:vector>
  </HeadingPairs>
  <TitlesOfParts>
    <vt:vector size="25" baseType="lpstr">
      <vt:lpstr>Arial</vt:lpstr>
      <vt:lpstr>Calibri</vt:lpstr>
      <vt:lpstr>Courier New</vt:lpstr>
      <vt:lpstr>Sprint Sans</vt:lpstr>
      <vt:lpstr>Sprint Sans Medium</vt:lpstr>
      <vt:lpstr>Sprint Sans Ofc</vt:lpstr>
      <vt:lpstr>Sprint Sans Ofc Med</vt:lpstr>
      <vt:lpstr>Sprint Sans Ofc Regular</vt:lpstr>
      <vt:lpstr>Wingdings</vt:lpstr>
      <vt:lpstr>Office Theme</vt:lpstr>
      <vt:lpstr>Custom Design</vt:lpstr>
      <vt:lpstr>4_Custom Design</vt:lpstr>
      <vt:lpstr>2_Custom Design</vt:lpstr>
      <vt:lpstr>5_Custom Design</vt:lpstr>
      <vt:lpstr>PowerPoint Presentation</vt:lpstr>
      <vt:lpstr>Updates on auto-generated Yaml effort</vt:lpstr>
      <vt:lpstr>29.501 clause 5.1</vt:lpstr>
      <vt:lpstr>CR’s to correct 5G Release 16 specs</vt:lpstr>
      <vt:lpstr>Additional new modifications to 29.501</vt:lpstr>
      <vt:lpstr>Challenge – CT3 specs do not follow 29.501</vt:lpstr>
      <vt:lpstr>Video illustration: auto-generated Yaml</vt:lpstr>
      <vt:lpstr>PowerPoint Presentation</vt:lpstr>
      <vt:lpstr>PowerPoint Presentation</vt:lpstr>
      <vt:lpstr>29.501 Proposed changes (#1) not included in C4-200738</vt:lpstr>
      <vt:lpstr>29.501 Proposed changes (#2) not included in C4-200738</vt:lpstr>
    </vt:vector>
  </TitlesOfParts>
  <Manager/>
  <Company>Deutsch Inc.</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Bereit, Derek [EXC]</dc:creator>
  <cp:keywords/>
  <dc:description>Updated by Ben Flor 10/23/15 &amp;  DSB 10/1/16</dc:description>
  <cp:lastModifiedBy>Boten, Farni [CTO]</cp:lastModifiedBy>
  <cp:revision>597</cp:revision>
  <dcterms:created xsi:type="dcterms:W3CDTF">2015-08-04T20:51:57Z</dcterms:created>
  <dcterms:modified xsi:type="dcterms:W3CDTF">2020-02-11T22:48:11Z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0x0101003C29C1FBDCAA9D49849E94E65EABF7E0</vt:lpwstr>
  </property>
</Properties>
</file>