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88" r:id="rId5"/>
    <p:sldMasterId id="2147483790" r:id="rId6"/>
  </p:sldMasterIdLst>
  <p:notesMasterIdLst>
    <p:notesMasterId r:id="rId13"/>
  </p:notesMasterIdLst>
  <p:handoutMasterIdLst>
    <p:handoutMasterId r:id="rId14"/>
  </p:handoutMasterIdLst>
  <p:sldIdLst>
    <p:sldId id="290" r:id="rId7"/>
    <p:sldId id="575" r:id="rId8"/>
    <p:sldId id="573" r:id="rId9"/>
    <p:sldId id="576" r:id="rId10"/>
    <p:sldId id="574" r:id="rId11"/>
    <p:sldId id="560" r:id="rId12"/>
  </p:sldIdLst>
  <p:sldSz cx="12179300" cy="6858000"/>
  <p:notesSz cx="7045325" cy="9345613"/>
  <p:custDataLst>
    <p:tags r:id="rId15"/>
  </p:custDataLst>
  <p:defaultText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
          <p15:clr>
            <a:srgbClr val="A4A3A4"/>
          </p15:clr>
        </p15:guide>
        <p15:guide id="2" orient="horz" pos="1306">
          <p15:clr>
            <a:srgbClr val="A4A3A4"/>
          </p15:clr>
        </p15:guide>
        <p15:guide id="3" orient="horz" pos="3987">
          <p15:clr>
            <a:srgbClr val="A4A3A4"/>
          </p15:clr>
        </p15:guide>
        <p15:guide id="4" orient="horz" pos="1094">
          <p15:clr>
            <a:srgbClr val="A4A3A4"/>
          </p15:clr>
        </p15:guide>
        <p15:guide id="5" orient="horz" pos="4164">
          <p15:clr>
            <a:srgbClr val="A4A3A4"/>
          </p15:clr>
        </p15:guide>
        <p15:guide id="6" orient="horz" pos="3746">
          <p15:clr>
            <a:srgbClr val="A4A3A4"/>
          </p15:clr>
        </p15:guide>
        <p15:guide id="7" pos="3911">
          <p15:clr>
            <a:srgbClr val="A4A3A4"/>
          </p15:clr>
        </p15:guide>
        <p15:guide id="8" pos="7484">
          <p15:clr>
            <a:srgbClr val="A4A3A4"/>
          </p15:clr>
        </p15:guide>
        <p15:guide id="9" pos="3758">
          <p15:clr>
            <a:srgbClr val="A4A3A4"/>
          </p15:clr>
        </p15:guide>
        <p15:guide id="10" pos="378">
          <p15:clr>
            <a:srgbClr val="A4A3A4"/>
          </p15:clr>
        </p15:guide>
        <p15:guide id="11" pos="7436">
          <p15:clr>
            <a:srgbClr val="A4A3A4"/>
          </p15:clr>
        </p15:guide>
        <p15:guide id="12" pos="188">
          <p15:clr>
            <a:srgbClr val="A4A3A4"/>
          </p15:clr>
        </p15:guide>
        <p15:guide id="13" pos="226">
          <p15:clr>
            <a:srgbClr val="A4A3A4"/>
          </p15:clr>
        </p15:guide>
        <p15:guide id="14" pos="7292">
          <p15:clr>
            <a:srgbClr val="A4A3A4"/>
          </p15:clr>
        </p15:guide>
      </p15:sldGuideLst>
    </p:ext>
    <p:ext uri="{2D200454-40CA-4A62-9FC3-DE9A4176ACB9}">
      <p15:notesGuideLst xmlns:p15="http://schemas.microsoft.com/office/powerpoint/2012/main">
        <p15:guide id="1" orient="horz" pos="2944">
          <p15:clr>
            <a:srgbClr val="A4A3A4"/>
          </p15:clr>
        </p15:guide>
        <p15:guide id="2" pos="221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FC96E6"/>
    <a:srgbClr val="D00095"/>
    <a:srgbClr val="ECECEE"/>
    <a:srgbClr val="8B00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90" autoAdjust="0"/>
    <p:restoredTop sz="96825" autoAdjust="0"/>
  </p:normalViewPr>
  <p:slideViewPr>
    <p:cSldViewPr snapToGrid="0" snapToObjects="1" showGuides="1">
      <p:cViewPr varScale="1">
        <p:scale>
          <a:sx n="66" d="100"/>
          <a:sy n="66" d="100"/>
        </p:scale>
        <p:origin x="643" y="58"/>
      </p:cViewPr>
      <p:guideLst>
        <p:guide orient="horz" pos="327"/>
        <p:guide orient="horz" pos="1306"/>
        <p:guide orient="horz" pos="3987"/>
        <p:guide orient="horz" pos="1094"/>
        <p:guide orient="horz" pos="4164"/>
        <p:guide orient="horz" pos="3746"/>
        <p:guide pos="3911"/>
        <p:guide pos="7484"/>
        <p:guide pos="3758"/>
        <p:guide pos="378"/>
        <p:guide pos="7436"/>
        <p:guide pos="188"/>
        <p:guide pos="226"/>
        <p:guide pos="7292"/>
      </p:guideLst>
    </p:cSldViewPr>
  </p:slideViewPr>
  <p:notesTextViewPr>
    <p:cViewPr>
      <p:scale>
        <a:sx n="1" d="1"/>
        <a:sy n="1" d="1"/>
      </p:scale>
      <p:origin x="0" y="0"/>
    </p:cViewPr>
  </p:notesTextViewPr>
  <p:sorterViewPr>
    <p:cViewPr>
      <p:scale>
        <a:sx n="90" d="100"/>
        <a:sy n="90" d="100"/>
      </p:scale>
      <p:origin x="0" y="-1406"/>
    </p:cViewPr>
  </p:sorterViewPr>
  <p:notesViewPr>
    <p:cSldViewPr snapToGrid="0" snapToObjects="1">
      <p:cViewPr varScale="1">
        <p:scale>
          <a:sx n="132" d="100"/>
          <a:sy n="132" d="100"/>
        </p:scale>
        <p:origin x="-5184" y="-96"/>
      </p:cViewPr>
      <p:guideLst>
        <p:guide orient="horz" pos="2944"/>
        <p:guide pos="221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3"/>
            <a:ext cx="3052974" cy="467600"/>
          </a:xfrm>
          <a:prstGeom prst="rect">
            <a:avLst/>
          </a:prstGeom>
        </p:spPr>
        <p:txBody>
          <a:bodyPr vert="horz" lIns="92721" tIns="46360" rIns="92721" bIns="46360" rtlCol="0"/>
          <a:lstStyle>
            <a:lvl1pPr algn="l">
              <a:defRPr sz="1200"/>
            </a:lvl1pPr>
          </a:lstStyle>
          <a:p>
            <a:endParaRPr lang="en-US"/>
          </a:p>
        </p:txBody>
      </p:sp>
      <p:sp>
        <p:nvSpPr>
          <p:cNvPr id="3" name="Date Placeholder 2"/>
          <p:cNvSpPr>
            <a:spLocks noGrp="1"/>
          </p:cNvSpPr>
          <p:nvPr>
            <p:ph type="dt" sz="quarter" idx="1"/>
          </p:nvPr>
        </p:nvSpPr>
        <p:spPr>
          <a:xfrm>
            <a:off x="3990724" y="3"/>
            <a:ext cx="3052974" cy="467600"/>
          </a:xfrm>
          <a:prstGeom prst="rect">
            <a:avLst/>
          </a:prstGeom>
        </p:spPr>
        <p:txBody>
          <a:bodyPr vert="horz" lIns="92721" tIns="46360" rIns="92721" bIns="46360" rtlCol="0"/>
          <a:lstStyle>
            <a:lvl1pPr algn="r">
              <a:defRPr sz="1200"/>
            </a:lvl1pPr>
          </a:lstStyle>
          <a:p>
            <a:fld id="{CB8B149C-3030-2741-8F86-D623306CBA36}" type="datetimeFigureOut">
              <a:rPr lang="en-US" smtClean="0"/>
              <a:pPr/>
              <a:t>7/17/2016</a:t>
            </a:fld>
            <a:endParaRPr lang="en-US"/>
          </a:p>
        </p:txBody>
      </p:sp>
      <p:sp>
        <p:nvSpPr>
          <p:cNvPr id="4" name="Footer Placeholder 3"/>
          <p:cNvSpPr>
            <a:spLocks noGrp="1"/>
          </p:cNvSpPr>
          <p:nvPr>
            <p:ph type="ftr" sz="quarter" idx="2"/>
          </p:nvPr>
        </p:nvSpPr>
        <p:spPr>
          <a:xfrm>
            <a:off x="6" y="8876417"/>
            <a:ext cx="3052974" cy="467600"/>
          </a:xfrm>
          <a:prstGeom prst="rect">
            <a:avLst/>
          </a:prstGeom>
        </p:spPr>
        <p:txBody>
          <a:bodyPr vert="horz" lIns="92721" tIns="46360" rIns="92721" bIns="46360" rtlCol="0" anchor="b"/>
          <a:lstStyle>
            <a:lvl1pPr algn="l">
              <a:defRPr sz="1200"/>
            </a:lvl1pPr>
          </a:lstStyle>
          <a:p>
            <a:endParaRPr lang="en-US"/>
          </a:p>
        </p:txBody>
      </p:sp>
      <p:sp>
        <p:nvSpPr>
          <p:cNvPr id="5" name="Slide Number Placeholder 4"/>
          <p:cNvSpPr>
            <a:spLocks noGrp="1"/>
          </p:cNvSpPr>
          <p:nvPr>
            <p:ph type="sldNum" sz="quarter" idx="3"/>
          </p:nvPr>
        </p:nvSpPr>
        <p:spPr>
          <a:xfrm>
            <a:off x="3990724" y="8876417"/>
            <a:ext cx="3052974" cy="467600"/>
          </a:xfrm>
          <a:prstGeom prst="rect">
            <a:avLst/>
          </a:prstGeom>
        </p:spPr>
        <p:txBody>
          <a:bodyPr vert="horz" lIns="92721" tIns="46360" rIns="92721" bIns="46360" rtlCol="0" anchor="b"/>
          <a:lstStyle>
            <a:lvl1pPr algn="r">
              <a:defRPr sz="1200"/>
            </a:lvl1pPr>
          </a:lstStyle>
          <a:p>
            <a:fld id="{B42CEB04-5E80-344B-BDE6-483DBE2C339E}" type="slidenum">
              <a:rPr lang="en-US" smtClean="0"/>
              <a:pPr/>
              <a:t>‹#›</a:t>
            </a:fld>
            <a:endParaRPr lang="en-US"/>
          </a:p>
        </p:txBody>
      </p:sp>
    </p:spTree>
    <p:extLst>
      <p:ext uri="{BB962C8B-B14F-4D97-AF65-F5344CB8AC3E}">
        <p14:creationId xmlns:p14="http://schemas.microsoft.com/office/powerpoint/2010/main" val="3094370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3"/>
            <a:ext cx="3052974" cy="467281"/>
          </a:xfrm>
          <a:prstGeom prst="rect">
            <a:avLst/>
          </a:prstGeom>
        </p:spPr>
        <p:txBody>
          <a:bodyPr vert="horz" lIns="93601" tIns="46801" rIns="93601" bIns="46801" rtlCol="0"/>
          <a:lstStyle>
            <a:lvl1pPr algn="l">
              <a:defRPr sz="1200"/>
            </a:lvl1pPr>
          </a:lstStyle>
          <a:p>
            <a:endParaRPr lang="en-US"/>
          </a:p>
        </p:txBody>
      </p:sp>
      <p:sp>
        <p:nvSpPr>
          <p:cNvPr id="3" name="Date Placeholder 2"/>
          <p:cNvSpPr>
            <a:spLocks noGrp="1"/>
          </p:cNvSpPr>
          <p:nvPr>
            <p:ph type="dt" idx="1"/>
          </p:nvPr>
        </p:nvSpPr>
        <p:spPr>
          <a:xfrm>
            <a:off x="3990724" y="3"/>
            <a:ext cx="3052974" cy="467281"/>
          </a:xfrm>
          <a:prstGeom prst="rect">
            <a:avLst/>
          </a:prstGeom>
        </p:spPr>
        <p:txBody>
          <a:bodyPr vert="horz" lIns="93601" tIns="46801" rIns="93601" bIns="46801" rtlCol="0"/>
          <a:lstStyle>
            <a:lvl1pPr algn="r">
              <a:defRPr sz="1200"/>
            </a:lvl1pPr>
          </a:lstStyle>
          <a:p>
            <a:fld id="{C3B58700-9FA2-48CE-AC88-D71D45EB490A}" type="datetimeFigureOut">
              <a:rPr lang="en-US" smtClean="0"/>
              <a:pPr/>
              <a:t>7/17/2016</a:t>
            </a:fld>
            <a:endParaRPr lang="en-US"/>
          </a:p>
        </p:txBody>
      </p:sp>
      <p:sp>
        <p:nvSpPr>
          <p:cNvPr id="4" name="Slide Image Placeholder 3"/>
          <p:cNvSpPr>
            <a:spLocks noGrp="1" noRot="1" noChangeAspect="1"/>
          </p:cNvSpPr>
          <p:nvPr>
            <p:ph type="sldImg" idx="2"/>
          </p:nvPr>
        </p:nvSpPr>
        <p:spPr>
          <a:xfrm>
            <a:off x="409575" y="701675"/>
            <a:ext cx="6226175" cy="3505200"/>
          </a:xfrm>
          <a:prstGeom prst="rect">
            <a:avLst/>
          </a:prstGeom>
          <a:noFill/>
          <a:ln w="12700">
            <a:solidFill>
              <a:prstClr val="black"/>
            </a:solidFill>
          </a:ln>
        </p:spPr>
        <p:txBody>
          <a:bodyPr vert="horz" lIns="93601" tIns="46801" rIns="93601" bIns="46801" rtlCol="0" anchor="ctr"/>
          <a:lstStyle/>
          <a:p>
            <a:endParaRPr lang="en-US"/>
          </a:p>
        </p:txBody>
      </p:sp>
      <p:sp>
        <p:nvSpPr>
          <p:cNvPr id="5" name="Notes Placeholder 4"/>
          <p:cNvSpPr>
            <a:spLocks noGrp="1"/>
          </p:cNvSpPr>
          <p:nvPr>
            <p:ph type="body" sz="quarter" idx="3"/>
          </p:nvPr>
        </p:nvSpPr>
        <p:spPr>
          <a:xfrm>
            <a:off x="704533" y="4439167"/>
            <a:ext cx="5636260" cy="4205526"/>
          </a:xfrm>
          <a:prstGeom prst="rect">
            <a:avLst/>
          </a:prstGeom>
        </p:spPr>
        <p:txBody>
          <a:bodyPr vert="horz" lIns="93601" tIns="46801" rIns="93601" bIns="4680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6" y="8876711"/>
            <a:ext cx="3052974" cy="467281"/>
          </a:xfrm>
          <a:prstGeom prst="rect">
            <a:avLst/>
          </a:prstGeom>
        </p:spPr>
        <p:txBody>
          <a:bodyPr vert="horz" lIns="93601" tIns="46801" rIns="93601" bIns="46801" rtlCol="0" anchor="b"/>
          <a:lstStyle>
            <a:lvl1pPr algn="l">
              <a:defRPr sz="1200"/>
            </a:lvl1pPr>
          </a:lstStyle>
          <a:p>
            <a:endParaRPr lang="en-US"/>
          </a:p>
        </p:txBody>
      </p:sp>
      <p:sp>
        <p:nvSpPr>
          <p:cNvPr id="7" name="Slide Number Placeholder 6"/>
          <p:cNvSpPr>
            <a:spLocks noGrp="1"/>
          </p:cNvSpPr>
          <p:nvPr>
            <p:ph type="sldNum" sz="quarter" idx="5"/>
          </p:nvPr>
        </p:nvSpPr>
        <p:spPr>
          <a:xfrm>
            <a:off x="3990724" y="8876711"/>
            <a:ext cx="3052974" cy="467281"/>
          </a:xfrm>
          <a:prstGeom prst="rect">
            <a:avLst/>
          </a:prstGeom>
        </p:spPr>
        <p:txBody>
          <a:bodyPr vert="horz" lIns="93601" tIns="46801" rIns="93601" bIns="46801" rtlCol="0" anchor="b"/>
          <a:lstStyle>
            <a:lvl1pPr algn="r">
              <a:defRPr sz="1200"/>
            </a:lvl1pPr>
          </a:lstStyle>
          <a:p>
            <a:fld id="{FE9BC4E5-2BC1-4F43-85DD-A1B8F74CB7EB}" type="slidenum">
              <a:rPr lang="en-US" smtClean="0"/>
              <a:pPr/>
              <a:t>‹#›</a:t>
            </a:fld>
            <a:endParaRPr lang="en-US"/>
          </a:p>
        </p:txBody>
      </p:sp>
    </p:spTree>
    <p:extLst>
      <p:ext uri="{BB962C8B-B14F-4D97-AF65-F5344CB8AC3E}">
        <p14:creationId xmlns:p14="http://schemas.microsoft.com/office/powerpoint/2010/main" val="1409004294"/>
      </p:ext>
    </p:extLst>
  </p:cSld>
  <p:clrMap bg1="lt1" tx1="dk1" bg2="lt2" tx2="dk2" accent1="accent1" accent2="accent2" accent3="accent3" accent4="accent4" accent5="accent5" accent6="accent6" hlink="hlink" folHlink="folHlink"/>
  <p:notesStyle>
    <a:lvl1pPr marL="0" algn="l" defTabSz="1218347" rtl="0" eaLnBrk="1" latinLnBrk="0" hangingPunct="1">
      <a:defRPr sz="1600" kern="1200">
        <a:solidFill>
          <a:schemeClr val="tx1"/>
        </a:solidFill>
        <a:latin typeface="+mn-lt"/>
        <a:ea typeface="+mn-ea"/>
        <a:cs typeface="+mn-cs"/>
      </a:defRPr>
    </a:lvl1pPr>
    <a:lvl2pPr marL="609173" algn="l" defTabSz="1218347" rtl="0" eaLnBrk="1" latinLnBrk="0" hangingPunct="1">
      <a:defRPr sz="1600" kern="1200">
        <a:solidFill>
          <a:schemeClr val="tx1"/>
        </a:solidFill>
        <a:latin typeface="+mn-lt"/>
        <a:ea typeface="+mn-ea"/>
        <a:cs typeface="+mn-cs"/>
      </a:defRPr>
    </a:lvl2pPr>
    <a:lvl3pPr marL="1218347" algn="l" defTabSz="1218347" rtl="0" eaLnBrk="1" latinLnBrk="0" hangingPunct="1">
      <a:defRPr sz="1600" kern="1200">
        <a:solidFill>
          <a:schemeClr val="tx1"/>
        </a:solidFill>
        <a:latin typeface="+mn-lt"/>
        <a:ea typeface="+mn-ea"/>
        <a:cs typeface="+mn-cs"/>
      </a:defRPr>
    </a:lvl3pPr>
    <a:lvl4pPr marL="1827520" algn="l" defTabSz="1218347" rtl="0" eaLnBrk="1" latinLnBrk="0" hangingPunct="1">
      <a:defRPr sz="1600" kern="1200">
        <a:solidFill>
          <a:schemeClr val="tx1"/>
        </a:solidFill>
        <a:latin typeface="+mn-lt"/>
        <a:ea typeface="+mn-ea"/>
        <a:cs typeface="+mn-cs"/>
      </a:defRPr>
    </a:lvl4pPr>
    <a:lvl5pPr marL="2436693" algn="l" defTabSz="1218347" rtl="0" eaLnBrk="1" latinLnBrk="0" hangingPunct="1">
      <a:defRPr sz="1600" kern="1200">
        <a:solidFill>
          <a:schemeClr val="tx1"/>
        </a:solidFill>
        <a:latin typeface="+mn-lt"/>
        <a:ea typeface="+mn-ea"/>
        <a:cs typeface="+mn-cs"/>
      </a:defRPr>
    </a:lvl5pPr>
    <a:lvl6pPr marL="3045866" algn="l" defTabSz="1218347" rtl="0" eaLnBrk="1" latinLnBrk="0" hangingPunct="1">
      <a:defRPr sz="1600" kern="1200">
        <a:solidFill>
          <a:schemeClr val="tx1"/>
        </a:solidFill>
        <a:latin typeface="+mn-lt"/>
        <a:ea typeface="+mn-ea"/>
        <a:cs typeface="+mn-cs"/>
      </a:defRPr>
    </a:lvl6pPr>
    <a:lvl7pPr marL="3655040" algn="l" defTabSz="1218347" rtl="0" eaLnBrk="1" latinLnBrk="0" hangingPunct="1">
      <a:defRPr sz="1600" kern="1200">
        <a:solidFill>
          <a:schemeClr val="tx1"/>
        </a:solidFill>
        <a:latin typeface="+mn-lt"/>
        <a:ea typeface="+mn-ea"/>
        <a:cs typeface="+mn-cs"/>
      </a:defRPr>
    </a:lvl7pPr>
    <a:lvl8pPr marL="4264213" algn="l" defTabSz="1218347" rtl="0" eaLnBrk="1" latinLnBrk="0" hangingPunct="1">
      <a:defRPr sz="1600" kern="1200">
        <a:solidFill>
          <a:schemeClr val="tx1"/>
        </a:solidFill>
        <a:latin typeface="+mn-lt"/>
        <a:ea typeface="+mn-ea"/>
        <a:cs typeface="+mn-cs"/>
      </a:defRPr>
    </a:lvl8pPr>
    <a:lvl9pPr marL="4873386" algn="l" defTabSz="121834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701675"/>
            <a:ext cx="6226175" cy="3505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9BC4E5-2BC1-4F43-85DD-A1B8F74CB7EB}" type="slidenum">
              <a:rPr lang="en-US" smtClean="0"/>
              <a:pPr/>
              <a:t>1</a:t>
            </a:fld>
            <a:endParaRPr lang="en-US" dirty="0"/>
          </a:p>
        </p:txBody>
      </p:sp>
    </p:spTree>
    <p:extLst>
      <p:ext uri="{BB962C8B-B14F-4D97-AF65-F5344CB8AC3E}">
        <p14:creationId xmlns:p14="http://schemas.microsoft.com/office/powerpoint/2010/main" val="845460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with Logo)">
    <p:spTree>
      <p:nvGrpSpPr>
        <p:cNvPr id="1" name=""/>
        <p:cNvGrpSpPr/>
        <p:nvPr/>
      </p:nvGrpSpPr>
      <p:grpSpPr>
        <a:xfrm>
          <a:off x="0" y="0"/>
          <a:ext cx="0" cy="0"/>
          <a:chOff x="0" y="0"/>
          <a:chExt cx="0" cy="0"/>
        </a:xfrm>
      </p:grpSpPr>
      <p:sp>
        <p:nvSpPr>
          <p:cNvPr id="2" name="Title 1"/>
          <p:cNvSpPr>
            <a:spLocks noGrp="1"/>
          </p:cNvSpPr>
          <p:nvPr>
            <p:ph type="ctrTitle"/>
          </p:nvPr>
        </p:nvSpPr>
        <p:spPr>
          <a:xfrm>
            <a:off x="603506" y="2862072"/>
            <a:ext cx="10972800" cy="685800"/>
          </a:xfrm>
        </p:spPr>
        <p:txBody>
          <a:bodyPr anchor="b" anchorCtr="0">
            <a:normAutofit/>
          </a:bodyPr>
          <a:lstStyle>
            <a:lvl1pPr>
              <a:lnSpc>
                <a:spcPct val="110000"/>
              </a:lnSpc>
              <a:spcAft>
                <a:spcPts val="800"/>
              </a:spcAft>
              <a:defRPr sz="2800" b="0"/>
            </a:lvl1pPr>
          </a:lstStyle>
          <a:p>
            <a:r>
              <a:rPr lang="en-US" smtClean="0"/>
              <a:t>Click to edit Master title style</a:t>
            </a:r>
            <a:endParaRPr lang="en-US" dirty="0"/>
          </a:p>
        </p:txBody>
      </p:sp>
      <p:sp>
        <p:nvSpPr>
          <p:cNvPr id="3" name="Subtitle 2"/>
          <p:cNvSpPr>
            <a:spLocks noGrp="1"/>
          </p:cNvSpPr>
          <p:nvPr>
            <p:ph type="subTitle" idx="1"/>
          </p:nvPr>
        </p:nvSpPr>
        <p:spPr>
          <a:xfrm>
            <a:off x="603506" y="3523254"/>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8" name="Footer Placeholder 6"/>
          <p:cNvSpPr>
            <a:spLocks noGrp="1"/>
          </p:cNvSpPr>
          <p:nvPr>
            <p:ph type="ftr" sz="quarter" idx="10"/>
          </p:nvPr>
        </p:nvSpPr>
        <p:spPr>
          <a:xfrm>
            <a:off x="603504" y="6465724"/>
            <a:ext cx="7672629"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pic>
        <p:nvPicPr>
          <p:cNvPr id="7" name="Picture 3" descr="\\psf\Host\Volumes\johbee\Documents\01_Freelance_Design\INTERBRAND\AT&amp;T\2011_Internal_Templates\exports\Titles_headerLogo300.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3201"/>
          <a:stretch/>
        </p:blipFill>
        <p:spPr bwMode="auto">
          <a:xfrm>
            <a:off x="11232630" y="23516"/>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2398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mple Divider - Green">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5749" y="6110646"/>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endParaRPr lang="en-US" dirty="0"/>
          </a:p>
        </p:txBody>
      </p:sp>
      <p:sp>
        <p:nvSpPr>
          <p:cNvPr id="12" name="Text Placeholder 8"/>
          <p:cNvSpPr>
            <a:spLocks noGrp="1"/>
          </p:cNvSpPr>
          <p:nvPr>
            <p:ph type="body" sz="quarter" idx="12"/>
          </p:nvPr>
        </p:nvSpPr>
        <p:spPr>
          <a:xfrm>
            <a:off x="603250"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9187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pressive Divider - Orange">
    <p:spTree>
      <p:nvGrpSpPr>
        <p:cNvPr id="1" name=""/>
        <p:cNvGrpSpPr/>
        <p:nvPr/>
      </p:nvGrpSpPr>
      <p:grpSpPr>
        <a:xfrm>
          <a:off x="0" y="0"/>
          <a:ext cx="0" cy="0"/>
          <a:chOff x="0" y="0"/>
          <a:chExt cx="0" cy="0"/>
        </a:xfrm>
      </p:grpSpPr>
      <p:sp>
        <p:nvSpPr>
          <p:cNvPr id="8" name="Rounded Rectangle 7"/>
          <p:cNvSpPr/>
          <p:nvPr userDrawn="1"/>
        </p:nvSpPr>
        <p:spPr>
          <a:xfrm>
            <a:off x="301753" y="300918"/>
            <a:ext cx="11591799" cy="6309432"/>
          </a:xfrm>
          <a:prstGeom prst="roundRect">
            <a:avLst>
              <a:gd name="adj" fmla="val 1886"/>
            </a:avLst>
          </a:prstGeom>
          <a:gradFill>
            <a:gsLst>
              <a:gs pos="0">
                <a:schemeClr val="accent2"/>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7" name="Slide Number Placeholder 7"/>
          <p:cNvSpPr>
            <a:spLocks noGrp="1"/>
          </p:cNvSpPr>
          <p:nvPr>
            <p:ph type="sldNum" sz="quarter" idx="11"/>
          </p:nvPr>
        </p:nvSpPr>
        <p:spPr>
          <a:xfrm>
            <a:off x="473367" y="6110755"/>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9" name="Footer Placeholder 6"/>
          <p:cNvSpPr>
            <a:spLocks noGrp="1"/>
          </p:cNvSpPr>
          <p:nvPr>
            <p:ph type="ftr" sz="quarter" idx="10"/>
          </p:nvPr>
        </p:nvSpPr>
        <p:spPr>
          <a:xfrm>
            <a:off x="1207180" y="6253025"/>
            <a:ext cx="7690695" cy="243549"/>
          </a:xfrm>
        </p:spPr>
        <p:txBody>
          <a:bodyPr/>
          <a:lstStyle>
            <a:lvl1pPr>
              <a:defRPr>
                <a:solidFill>
                  <a:schemeClr val="bg1"/>
                </a:solidFill>
              </a:defRPr>
            </a:lvl1pPr>
          </a:lstStyle>
          <a:p>
            <a:endParaRPr lang="en-US" dirty="0"/>
          </a:p>
        </p:txBody>
      </p:sp>
      <p:sp>
        <p:nvSpPr>
          <p:cNvPr id="10" name="Title 1"/>
          <p:cNvSpPr>
            <a:spLocks noGrp="1"/>
          </p:cNvSpPr>
          <p:nvPr>
            <p:ph type="title"/>
          </p:nvPr>
        </p:nvSpPr>
        <p:spPr>
          <a:xfrm>
            <a:off x="603250" y="1421953"/>
            <a:ext cx="6717198" cy="1372460"/>
          </a:xfrm>
        </p:spPr>
        <p:txBody>
          <a:bodyPr>
            <a:normAutofit/>
          </a:bodyPr>
          <a:lstStyle>
            <a:lvl1pPr>
              <a:lnSpc>
                <a:spcPct val="91000"/>
              </a:lnSpc>
              <a:defRPr sz="2900">
                <a:solidFill>
                  <a:schemeClr val="accent1"/>
                </a:solidFill>
              </a:defRPr>
            </a:lvl1pPr>
          </a:lstStyle>
          <a:p>
            <a:r>
              <a:rPr lang="en-US" smtClean="0"/>
              <a:t>Click to edit Master title style</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732650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xpressive Divider - Blue">
    <p:spTree>
      <p:nvGrpSpPr>
        <p:cNvPr id="1" name=""/>
        <p:cNvGrpSpPr/>
        <p:nvPr/>
      </p:nvGrpSpPr>
      <p:grpSpPr>
        <a:xfrm>
          <a:off x="0" y="0"/>
          <a:ext cx="0" cy="0"/>
          <a:chOff x="0" y="0"/>
          <a:chExt cx="0" cy="0"/>
        </a:xfrm>
      </p:grpSpPr>
      <p:sp>
        <p:nvSpPr>
          <p:cNvPr id="11" name="Rounded Rectangle 10"/>
          <p:cNvSpPr/>
          <p:nvPr userDrawn="1"/>
        </p:nvSpPr>
        <p:spPr>
          <a:xfrm>
            <a:off x="301753" y="300921"/>
            <a:ext cx="11591799" cy="6309431"/>
          </a:xfrm>
          <a:prstGeom prst="roundRect">
            <a:avLst>
              <a:gd name="adj" fmla="val 1886"/>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9" name="Slide Number Placeholder 7"/>
          <p:cNvSpPr>
            <a:spLocks noGrp="1"/>
          </p:cNvSpPr>
          <p:nvPr>
            <p:ph type="sldNum" sz="quarter" idx="11"/>
          </p:nvPr>
        </p:nvSpPr>
        <p:spPr>
          <a:xfrm>
            <a:off x="475749" y="6109022"/>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330"/>
            <a:ext cx="7690695" cy="293817"/>
          </a:xfrm>
        </p:spPr>
        <p:txBody>
          <a:bodyPr/>
          <a:lstStyle>
            <a:lvl1pPr>
              <a:defRPr>
                <a:solidFill>
                  <a:schemeClr val="bg1"/>
                </a:solidFill>
              </a:defRPr>
            </a:lvl1pPr>
          </a:lstStyle>
          <a:p>
            <a:endParaRPr lang="en-US" dirty="0"/>
          </a:p>
        </p:txBody>
      </p:sp>
      <p:sp>
        <p:nvSpPr>
          <p:cNvPr id="12" name="Title 1"/>
          <p:cNvSpPr>
            <a:spLocks noGrp="1"/>
          </p:cNvSpPr>
          <p:nvPr>
            <p:ph type="title"/>
          </p:nvPr>
        </p:nvSpPr>
        <p:spPr>
          <a:xfrm>
            <a:off x="603250" y="1426467"/>
            <a:ext cx="6717198" cy="1389435"/>
          </a:xfrm>
        </p:spPr>
        <p:txBody>
          <a:bodyPr>
            <a:normAutofit/>
          </a:bodyPr>
          <a:lstStyle>
            <a:lvl1pPr>
              <a:lnSpc>
                <a:spcPct val="91000"/>
              </a:lnSpc>
              <a:defRPr sz="2900">
                <a:solidFill>
                  <a:schemeClr val="accent5"/>
                </a:solidFill>
              </a:defRPr>
            </a:lvl1pPr>
          </a:lstStyle>
          <a:p>
            <a:r>
              <a:rPr lang="en-US" smtClean="0"/>
              <a:t>Click to edit Master title style</a:t>
            </a:r>
            <a:endParaRPr lang="en-US" dirty="0"/>
          </a:p>
        </p:txBody>
      </p:sp>
      <p:pic>
        <p:nvPicPr>
          <p:cNvPr id="13"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0682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pressive Divider - Green">
    <p:spTree>
      <p:nvGrpSpPr>
        <p:cNvPr id="1" name=""/>
        <p:cNvGrpSpPr/>
        <p:nvPr/>
      </p:nvGrpSpPr>
      <p:grpSpPr>
        <a:xfrm>
          <a:off x="0" y="0"/>
          <a:ext cx="0" cy="0"/>
          <a:chOff x="0" y="0"/>
          <a:chExt cx="0" cy="0"/>
        </a:xfrm>
      </p:grpSpPr>
      <p:sp>
        <p:nvSpPr>
          <p:cNvPr id="10" name="Rounded Rectangle 9"/>
          <p:cNvSpPr/>
          <p:nvPr userDrawn="1"/>
        </p:nvSpPr>
        <p:spPr>
          <a:xfrm>
            <a:off x="301753" y="300918"/>
            <a:ext cx="11591799" cy="6309432"/>
          </a:xfrm>
          <a:prstGeom prst="roundRect">
            <a:avLst>
              <a:gd name="adj" fmla="val 1886"/>
            </a:avLst>
          </a:prstGeom>
          <a:gradFill>
            <a:gsLst>
              <a:gs pos="0">
                <a:schemeClr val="accent4"/>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
            <a:ext cx="8549886" cy="4413513"/>
          </a:xfrm>
          <a:prstGeom prst="rect">
            <a:avLst/>
          </a:prstGeom>
        </p:spPr>
      </p:pic>
      <p:sp>
        <p:nvSpPr>
          <p:cNvPr id="2" name="Title 1"/>
          <p:cNvSpPr>
            <a:spLocks noGrp="1"/>
          </p:cNvSpPr>
          <p:nvPr userDrawn="1">
            <p:ph type="title"/>
          </p:nvPr>
        </p:nvSpPr>
        <p:spPr>
          <a:xfrm>
            <a:off x="603250" y="1426468"/>
            <a:ext cx="6717198" cy="1401193"/>
          </a:xfrm>
        </p:spPr>
        <p:txBody>
          <a:bodyPr>
            <a:normAutofit/>
          </a:bodyPr>
          <a:lstStyle>
            <a:lvl1pPr>
              <a:lnSpc>
                <a:spcPct val="91000"/>
              </a:lnSpc>
              <a:defRPr sz="2900">
                <a:solidFill>
                  <a:schemeClr val="accent3"/>
                </a:solidFill>
              </a:defRPr>
            </a:lvl1pPr>
          </a:lstStyle>
          <a:p>
            <a:r>
              <a:rPr lang="en-US" smtClean="0"/>
              <a:t>Click to edit Master title style</a:t>
            </a:r>
            <a:endParaRPr lang="en-US" dirty="0"/>
          </a:p>
        </p:txBody>
      </p:sp>
      <p:sp>
        <p:nvSpPr>
          <p:cNvPr id="8" name="Slide Number Placeholder 7"/>
          <p:cNvSpPr>
            <a:spLocks noGrp="1"/>
          </p:cNvSpPr>
          <p:nvPr userDrawn="1">
            <p:ph type="sldNum" sz="quarter" idx="11"/>
          </p:nvPr>
        </p:nvSpPr>
        <p:spPr>
          <a:xfrm>
            <a:off x="473367" y="6109182"/>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9" name="Footer Placeholder 6"/>
          <p:cNvSpPr>
            <a:spLocks noGrp="1"/>
          </p:cNvSpPr>
          <p:nvPr>
            <p:ph type="ftr" sz="quarter" idx="10"/>
          </p:nvPr>
        </p:nvSpPr>
        <p:spPr>
          <a:xfrm>
            <a:off x="1207180" y="6253361"/>
            <a:ext cx="7690695" cy="293817"/>
          </a:xfrm>
        </p:spPr>
        <p:txBody>
          <a:bodyPr/>
          <a:lstStyle>
            <a:lvl1pPr>
              <a:defRPr>
                <a:solidFill>
                  <a:schemeClr val="bg1"/>
                </a:solidFill>
              </a:defRPr>
            </a:lvl1pPr>
          </a:lstStyle>
          <a:p>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4713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252" y="871864"/>
            <a:ext cx="10972800" cy="5172741"/>
          </a:xfrm>
        </p:spPr>
        <p:txBody>
          <a:bodyPr/>
          <a:lstStyle>
            <a:lvl1pPr>
              <a:defRPr>
                <a:solidFill>
                  <a:schemeClr val="tx1"/>
                </a:solidFill>
              </a:defRPr>
            </a:lvl1pPr>
            <a:lvl2pPr>
              <a:defRPr sz="1800">
                <a:solidFill>
                  <a:schemeClr val="tx1"/>
                </a:solidFill>
              </a:defRPr>
            </a:lvl2pPr>
            <a:lvl3pPr>
              <a:defRPr sz="1800">
                <a:solidFill>
                  <a:schemeClr val="tx1"/>
                </a:solidFill>
              </a:defRPr>
            </a:lvl3pPr>
            <a:lvl4pPr>
              <a:defRPr sz="1600">
                <a:solidFill>
                  <a:schemeClr val="tx1"/>
                </a:solidFill>
              </a:defRPr>
            </a:lvl4pPr>
            <a:lvl5pPr>
              <a:defRPr sz="14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6"/>
          <p:cNvSpPr>
            <a:spLocks noGrp="1"/>
          </p:cNvSpPr>
          <p:nvPr>
            <p:ph type="ftr" sz="quarter" idx="10"/>
          </p:nvPr>
        </p:nvSpPr>
        <p:spPr>
          <a:xfrm>
            <a:off x="1207180" y="6254500"/>
            <a:ext cx="7690695" cy="293817"/>
          </a:xfrm>
        </p:spPr>
        <p:txBody>
          <a:bodyPr/>
          <a:lstStyle/>
          <a:p>
            <a:endParaRPr lang="en-US" dirty="0"/>
          </a:p>
        </p:txBody>
      </p:sp>
      <p:sp>
        <p:nvSpPr>
          <p:cNvPr id="8" name="Slide Number Placeholder 7"/>
          <p:cNvSpPr>
            <a:spLocks noGrp="1"/>
          </p:cNvSpPr>
          <p:nvPr>
            <p:ph type="sldNum" sz="quarter" idx="11"/>
          </p:nvPr>
        </p:nvSpPr>
        <p:spPr>
          <a:xfrm>
            <a:off x="276447" y="6387314"/>
            <a:ext cx="568063" cy="365125"/>
          </a:xfrm>
        </p:spPr>
        <p:txBody>
          <a:bodyPr/>
          <a:lstStyle>
            <a:lvl1pPr>
              <a:defRPr sz="1000"/>
            </a:lvl1pPr>
          </a:lstStyle>
          <a:p>
            <a:fld id="{5BD36294-2849-48A8-8531-5354CF3095D2}" type="slidenum">
              <a:rPr lang="en-US" smtClean="0"/>
              <a:pPr/>
              <a:t>‹#›</a:t>
            </a:fld>
            <a:endParaRPr lang="en-US" dirty="0"/>
          </a:p>
        </p:txBody>
      </p:sp>
      <p:sp>
        <p:nvSpPr>
          <p:cNvPr id="2" name="Title 1"/>
          <p:cNvSpPr>
            <a:spLocks noGrp="1"/>
          </p:cNvSpPr>
          <p:nvPr>
            <p:ph type="title"/>
          </p:nvPr>
        </p:nvSpPr>
        <p:spPr>
          <a:xfrm>
            <a:off x="600077" y="242655"/>
            <a:ext cx="10975975" cy="480347"/>
          </a:xfrm>
        </p:spPr>
        <p:txBody>
          <a:bodyPr>
            <a:normAutofit/>
          </a:bodyPr>
          <a:lstStyle>
            <a:lvl1pPr>
              <a:defRPr sz="2800"/>
            </a:lvl1pPr>
          </a:lstStyle>
          <a:p>
            <a:r>
              <a:rPr lang="en-US" dirty="0" smtClean="0"/>
              <a:t>Click to edit Master title style</a:t>
            </a:r>
            <a:endParaRPr lang="en-CA" dirty="0"/>
          </a:p>
        </p:txBody>
      </p:sp>
      <p:pic>
        <p:nvPicPr>
          <p:cNvPr id="9"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23793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over Gray">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951" y="1736725"/>
            <a:ext cx="11441112" cy="4210050"/>
          </a:xfrm>
          <a:prstGeom prst="roundRect">
            <a:avLst>
              <a:gd name="adj" fmla="val 2400"/>
            </a:avLst>
          </a:prstGeom>
          <a:solidFill>
            <a:srgbClr val="ECECEE"/>
          </a:solidFill>
        </p:spPr>
        <p:txBody>
          <a:bodyPr lIns="192024" tIns="45720" rIns="192024" bIns="19202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10"/>
          </p:nvPr>
        </p:nvSpPr>
        <p:spPr>
          <a:xfrm>
            <a:off x="1207180" y="6254500"/>
            <a:ext cx="7690695" cy="293817"/>
          </a:xfrm>
        </p:spPr>
        <p:txBody>
          <a:bodyPr/>
          <a:lstStyle/>
          <a:p>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2" name="Title 1"/>
          <p:cNvSpPr>
            <a:spLocks noGrp="1"/>
          </p:cNvSpPr>
          <p:nvPr>
            <p:ph type="title"/>
          </p:nvPr>
        </p:nvSpPr>
        <p:spPr>
          <a:xfrm>
            <a:off x="603252" y="519113"/>
            <a:ext cx="10972800" cy="915394"/>
          </a:xfrm>
        </p:spPr>
        <p:txBody>
          <a:bodyPr/>
          <a:lstStyle/>
          <a:p>
            <a:r>
              <a:rPr lang="en-US" smtClean="0"/>
              <a:t>Click to edit Master title style</a:t>
            </a:r>
            <a:endParaRPr lang="en-CA"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62466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2-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504" y="1809879"/>
            <a:ext cx="5360988" cy="41368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10"/>
          </p:nvPr>
        </p:nvSpPr>
        <p:spPr>
          <a:xfrm>
            <a:off x="1207180" y="6254496"/>
            <a:ext cx="7690695" cy="293816"/>
          </a:xfrm>
        </p:spPr>
        <p:txBody>
          <a:bodyPr/>
          <a:lstStyle/>
          <a:p>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9" name="Content Placeholder 2"/>
          <p:cNvSpPr>
            <a:spLocks noGrp="1"/>
          </p:cNvSpPr>
          <p:nvPr>
            <p:ph idx="12"/>
          </p:nvPr>
        </p:nvSpPr>
        <p:spPr>
          <a:xfrm>
            <a:off x="6208716" y="1809879"/>
            <a:ext cx="5367337" cy="41368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603506" y="519113"/>
            <a:ext cx="10975975" cy="914400"/>
          </a:xfrm>
        </p:spPr>
        <p:txBody>
          <a:bodyPr/>
          <a:lstStyle/>
          <a:p>
            <a:r>
              <a:rPr lang="en-US" smtClean="0"/>
              <a:t>Click to edit Master title style</a:t>
            </a:r>
            <a:endParaRPr lang="en-CA"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Right Image">
    <p:spTree>
      <p:nvGrpSpPr>
        <p:cNvPr id="1" name=""/>
        <p:cNvGrpSpPr/>
        <p:nvPr/>
      </p:nvGrpSpPr>
      <p:grpSpPr>
        <a:xfrm>
          <a:off x="0" y="0"/>
          <a:ext cx="0" cy="0"/>
          <a:chOff x="0" y="0"/>
          <a:chExt cx="0" cy="0"/>
        </a:xfrm>
      </p:grpSpPr>
      <p:sp>
        <p:nvSpPr>
          <p:cNvPr id="2" name="Title 1"/>
          <p:cNvSpPr>
            <a:spLocks noGrp="1"/>
          </p:cNvSpPr>
          <p:nvPr>
            <p:ph type="title"/>
          </p:nvPr>
        </p:nvSpPr>
        <p:spPr>
          <a:xfrm>
            <a:off x="600078" y="519113"/>
            <a:ext cx="10975973" cy="914400"/>
          </a:xfrm>
        </p:spPr>
        <p:txBody>
          <a:bodyPr/>
          <a:lstStyle/>
          <a:p>
            <a:r>
              <a:rPr lang="en-US" smtClean="0"/>
              <a:t>Click to edit Master title style</a:t>
            </a:r>
            <a:endParaRPr lang="en-US" dirty="0"/>
          </a:p>
        </p:txBody>
      </p:sp>
      <p:sp>
        <p:nvSpPr>
          <p:cNvPr id="7" name="Footer Placeholder 6"/>
          <p:cNvSpPr>
            <a:spLocks noGrp="1"/>
          </p:cNvSpPr>
          <p:nvPr>
            <p:ph type="ftr" sz="quarter" idx="10"/>
          </p:nvPr>
        </p:nvSpPr>
        <p:spPr>
          <a:xfrm>
            <a:off x="1207011" y="6254500"/>
            <a:ext cx="7690695" cy="293817"/>
          </a:xfrm>
        </p:spPr>
        <p:txBody>
          <a:bodyPr/>
          <a:lstStyle/>
          <a:p>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9" name="Content Placeholder 2"/>
          <p:cNvSpPr>
            <a:spLocks noGrp="1"/>
          </p:cNvSpPr>
          <p:nvPr>
            <p:ph idx="12"/>
          </p:nvPr>
        </p:nvSpPr>
        <p:spPr>
          <a:xfrm>
            <a:off x="6214037" y="1736725"/>
            <a:ext cx="5362016" cy="4210048"/>
          </a:xfrm>
          <a:prstGeom prst="roundRect">
            <a:avLst>
              <a:gd name="adj" fmla="val 3948"/>
            </a:avLst>
          </a:prstGeom>
          <a:solidFill>
            <a:srgbClr val="ECECEE"/>
          </a:solidFill>
        </p:spPr>
        <p:txBody>
          <a:bodyPr lIns="192024" tIns="36576" rIns="192024" bIns="19202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
          </p:nvPr>
        </p:nvSpPr>
        <p:spPr>
          <a:xfrm>
            <a:off x="603507" y="1806210"/>
            <a:ext cx="5360734" cy="41405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Left Image">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80" y="6254500"/>
            <a:ext cx="7690695" cy="293817"/>
          </a:xfrm>
        </p:spPr>
        <p:txBody>
          <a:bodyPr/>
          <a:lstStyle/>
          <a:p>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CA" dirty="0"/>
          </a:p>
        </p:txBody>
      </p:sp>
      <p:sp>
        <p:nvSpPr>
          <p:cNvPr id="13" name="Content Placeholder 2"/>
          <p:cNvSpPr>
            <a:spLocks noGrp="1"/>
          </p:cNvSpPr>
          <p:nvPr>
            <p:ph idx="13"/>
          </p:nvPr>
        </p:nvSpPr>
        <p:spPr>
          <a:xfrm>
            <a:off x="600077" y="1736725"/>
            <a:ext cx="5364165" cy="4210050"/>
          </a:xfrm>
          <a:prstGeom prst="roundRect">
            <a:avLst>
              <a:gd name="adj" fmla="val 3948"/>
            </a:avLst>
          </a:prstGeom>
          <a:solidFill>
            <a:srgbClr val="ECECEE"/>
          </a:solidFill>
        </p:spPr>
        <p:txBody>
          <a:bodyPr lIns="192024" tIns="36576" rIns="192024" bIns="18288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2"/>
          <p:cNvSpPr>
            <a:spLocks noGrp="1"/>
          </p:cNvSpPr>
          <p:nvPr>
            <p:ph idx="12"/>
          </p:nvPr>
        </p:nvSpPr>
        <p:spPr>
          <a:xfrm>
            <a:off x="6208716" y="1817591"/>
            <a:ext cx="5367337" cy="41291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8887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Full-Width Image">
    <p:spTree>
      <p:nvGrpSpPr>
        <p:cNvPr id="1" name=""/>
        <p:cNvGrpSpPr/>
        <p:nvPr/>
      </p:nvGrpSpPr>
      <p:grpSpPr>
        <a:xfrm>
          <a:off x="0" y="0"/>
          <a:ext cx="0" cy="0"/>
          <a:chOff x="0" y="0"/>
          <a:chExt cx="0" cy="0"/>
        </a:xfrm>
      </p:grpSpPr>
      <p:sp>
        <p:nvSpPr>
          <p:cNvPr id="5" name="Picture Placeholder 4"/>
          <p:cNvSpPr>
            <a:spLocks noGrp="1"/>
          </p:cNvSpPr>
          <p:nvPr>
            <p:ph type="pic" sz="quarter" idx="12" hasCustomPrompt="1"/>
          </p:nvPr>
        </p:nvSpPr>
        <p:spPr>
          <a:xfrm>
            <a:off x="298451" y="1736728"/>
            <a:ext cx="11582401" cy="4873625"/>
          </a:xfrm>
          <a:prstGeom prst="roundRect">
            <a:avLst>
              <a:gd name="adj" fmla="val 2516"/>
            </a:avLst>
          </a:prstGeom>
          <a:solidFill>
            <a:srgbClr val="ECECEE"/>
          </a:solidFill>
          <a:ln>
            <a:noFill/>
          </a:ln>
        </p:spPr>
        <p:txBody>
          <a:bodyPr anchor="ctr" anchorCtr="0"/>
          <a:lstStyle>
            <a:lvl1pPr algn="ctr">
              <a:defRPr/>
            </a:lvl1pPr>
          </a:lstStyle>
          <a:p>
            <a:r>
              <a:rPr lang="en-US" dirty="0" smtClean="0"/>
              <a:t>Click icon to</a:t>
            </a:r>
            <a:br>
              <a:rPr lang="en-US" dirty="0" smtClean="0"/>
            </a:br>
            <a:r>
              <a:rPr lang="en-US" dirty="0" smtClean="0"/>
              <a:t/>
            </a:r>
            <a:br>
              <a:rPr lang="en-US" dirty="0" smtClean="0"/>
            </a:br>
            <a:r>
              <a:rPr lang="en-US" dirty="0" smtClean="0"/>
              <a:t>add picture</a:t>
            </a:r>
            <a:endParaRPr lang="en-US" dirty="0"/>
          </a:p>
        </p:txBody>
      </p:sp>
      <p:sp>
        <p:nvSpPr>
          <p:cNvPr id="3" name="Title 2"/>
          <p:cNvSpPr>
            <a:spLocks noGrp="1"/>
          </p:cNvSpPr>
          <p:nvPr>
            <p:ph type="title"/>
          </p:nvPr>
        </p:nvSpPr>
        <p:spPr>
          <a:xfrm>
            <a:off x="603252" y="524333"/>
            <a:ext cx="10972800" cy="906819"/>
          </a:xfrm>
        </p:spPr>
        <p:txBody>
          <a:bodyPr/>
          <a:lstStyle/>
          <a:p>
            <a:r>
              <a:rPr lang="en-US" smtClean="0"/>
              <a:t>Click to edit Master title style</a:t>
            </a:r>
            <a:endParaRPr lang="en-CA" dirty="0"/>
          </a:p>
        </p:txBody>
      </p:sp>
      <p:sp>
        <p:nvSpPr>
          <p:cNvPr id="7" name="Footer Placeholder 6"/>
          <p:cNvSpPr>
            <a:spLocks noGrp="1"/>
          </p:cNvSpPr>
          <p:nvPr>
            <p:ph type="ftr" sz="quarter" idx="10"/>
          </p:nvPr>
        </p:nvSpPr>
        <p:spPr>
          <a:xfrm>
            <a:off x="1207180" y="6254500"/>
            <a:ext cx="7690695" cy="293817"/>
          </a:xfrm>
        </p:spPr>
        <p:txBody>
          <a:bodyPr/>
          <a:lstStyle>
            <a:lvl1pPr>
              <a:defRPr>
                <a:solidFill>
                  <a:schemeClr val="bg2"/>
                </a:solidFill>
              </a:defRPr>
            </a:lvl1pPr>
          </a:lstStyle>
          <a:p>
            <a:endParaRPr lang="en-US" dirty="0"/>
          </a:p>
        </p:txBody>
      </p:sp>
      <p:sp>
        <p:nvSpPr>
          <p:cNvPr id="9" name="Slide Number Placeholder 7"/>
          <p:cNvSpPr>
            <a:spLocks noGrp="1"/>
          </p:cNvSpPr>
          <p:nvPr>
            <p:ph type="sldNum" sz="quarter" idx="11"/>
          </p:nvPr>
        </p:nvSpPr>
        <p:spPr>
          <a:xfrm>
            <a:off x="480513" y="6108903"/>
            <a:ext cx="369909" cy="365125"/>
          </a:xfrm>
        </p:spPr>
        <p:txBody>
          <a:bodyPr/>
          <a:lstStyle>
            <a:lvl1pPr>
              <a:defRPr>
                <a:solidFill>
                  <a:schemeClr val="bg2"/>
                </a:solidFill>
              </a:defRPr>
            </a:lvl1pPr>
          </a:lstStyle>
          <a:p>
            <a:fld id="{5BD36294-2849-48A8-8531-5354CF3095D2}" type="slidenum">
              <a:rPr lang="en-US" smtClean="0"/>
              <a:pPr/>
              <a:t>‹#›</a:t>
            </a:fld>
            <a:endParaRPr lang="en-US" dirty="0"/>
          </a:p>
        </p:txBody>
      </p:sp>
      <p:pic>
        <p:nvPicPr>
          <p:cNvPr id="8"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0242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Logo w Tag)">
    <p:spTree>
      <p:nvGrpSpPr>
        <p:cNvPr id="1" name=""/>
        <p:cNvGrpSpPr/>
        <p:nvPr/>
      </p:nvGrpSpPr>
      <p:grpSpPr>
        <a:xfrm>
          <a:off x="0" y="0"/>
          <a:ext cx="0" cy="0"/>
          <a:chOff x="0" y="0"/>
          <a:chExt cx="0" cy="0"/>
        </a:xfrm>
      </p:grpSpPr>
      <p:sp>
        <p:nvSpPr>
          <p:cNvPr id="2" name="Title 1"/>
          <p:cNvSpPr>
            <a:spLocks noGrp="1"/>
          </p:cNvSpPr>
          <p:nvPr>
            <p:ph type="ctrTitle"/>
          </p:nvPr>
        </p:nvSpPr>
        <p:spPr>
          <a:xfrm>
            <a:off x="603506" y="2862072"/>
            <a:ext cx="10972800" cy="685800"/>
          </a:xfrm>
        </p:spPr>
        <p:txBody>
          <a:bodyPr anchor="b" anchorCtr="0">
            <a:normAutofit/>
          </a:bodyPr>
          <a:lstStyle>
            <a:lvl1pPr>
              <a:lnSpc>
                <a:spcPct val="110000"/>
              </a:lnSpc>
              <a:spcAft>
                <a:spcPts val="800"/>
              </a:spcAft>
              <a:defRPr sz="2800" b="0"/>
            </a:lvl1pPr>
          </a:lstStyle>
          <a:p>
            <a:r>
              <a:rPr lang="en-US" smtClean="0"/>
              <a:t>Click to edit Master title style</a:t>
            </a:r>
            <a:endParaRPr lang="en-US" dirty="0"/>
          </a:p>
        </p:txBody>
      </p:sp>
      <p:sp>
        <p:nvSpPr>
          <p:cNvPr id="3" name="Subtitle 2"/>
          <p:cNvSpPr>
            <a:spLocks noGrp="1"/>
          </p:cNvSpPr>
          <p:nvPr>
            <p:ph type="subTitle" idx="1"/>
          </p:nvPr>
        </p:nvSpPr>
        <p:spPr>
          <a:xfrm>
            <a:off x="603506" y="3523254"/>
            <a:ext cx="10972800" cy="1879919"/>
          </a:xfrm>
        </p:spPr>
        <p:txBody>
          <a:bodyPr>
            <a:noAutofit/>
          </a:bodyPr>
          <a:lstStyle>
            <a:lvl1pPr marL="0" indent="0" algn="l">
              <a:lnSpc>
                <a:spcPct val="110000"/>
              </a:lnSpc>
              <a:buNone/>
              <a:defRPr b="0">
                <a:solidFill>
                  <a:schemeClr val="tx1">
                    <a:tint val="7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8" name="Footer Placeholder 6"/>
          <p:cNvSpPr>
            <a:spLocks noGrp="1"/>
          </p:cNvSpPr>
          <p:nvPr>
            <p:ph type="ftr" sz="quarter" idx="10"/>
          </p:nvPr>
        </p:nvSpPr>
        <p:spPr>
          <a:xfrm>
            <a:off x="603504" y="6465724"/>
            <a:ext cx="7672629"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pic>
        <p:nvPicPr>
          <p:cNvPr id="6" name="Picture 3" descr="\\psf\Host\Volumes\johbee\Documents\01_Freelance_Design\INTERBRAND\AT&amp;T\2011_Internal_Templates\exports\Titles_header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606782" y="0"/>
            <a:ext cx="2572518"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601377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Verticals">
    <p:spTree>
      <p:nvGrpSpPr>
        <p:cNvPr id="1" name=""/>
        <p:cNvGrpSpPr/>
        <p:nvPr/>
      </p:nvGrpSpPr>
      <p:grpSpPr>
        <a:xfrm>
          <a:off x="0" y="0"/>
          <a:ext cx="0" cy="0"/>
          <a:chOff x="0" y="0"/>
          <a:chExt cx="0" cy="0"/>
        </a:xfrm>
      </p:grpSpPr>
      <p:sp>
        <p:nvSpPr>
          <p:cNvPr id="12" name="Rounded Rectangle 11"/>
          <p:cNvSpPr/>
          <p:nvPr userDrawn="1"/>
        </p:nvSpPr>
        <p:spPr>
          <a:xfrm>
            <a:off x="8099744" y="1736728"/>
            <a:ext cx="3703321"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10" name="Rounded Rectangle 9"/>
          <p:cNvSpPr/>
          <p:nvPr userDrawn="1"/>
        </p:nvSpPr>
        <p:spPr>
          <a:xfrm>
            <a:off x="361952" y="1736729"/>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11" name="Rounded Rectangle 10"/>
          <p:cNvSpPr/>
          <p:nvPr userDrawn="1"/>
        </p:nvSpPr>
        <p:spPr>
          <a:xfrm>
            <a:off x="4232505" y="1736725"/>
            <a:ext cx="3703321"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3" name="Title 2"/>
          <p:cNvSpPr>
            <a:spLocks noGrp="1"/>
          </p:cNvSpPr>
          <p:nvPr>
            <p:ph type="title"/>
          </p:nvPr>
        </p:nvSpPr>
        <p:spPr/>
        <p:txBody>
          <a:bodyPr/>
          <a:lstStyle/>
          <a:p>
            <a:r>
              <a:rPr lang="en-US" smtClean="0"/>
              <a:t>Click to edit Master title style</a:t>
            </a:r>
            <a:endParaRPr lang="en-CA" dirty="0"/>
          </a:p>
        </p:txBody>
      </p:sp>
      <p:sp>
        <p:nvSpPr>
          <p:cNvPr id="13" name="Footer Placeholder 5"/>
          <p:cNvSpPr>
            <a:spLocks noGrp="1"/>
          </p:cNvSpPr>
          <p:nvPr>
            <p:ph type="ftr" sz="quarter" idx="10"/>
          </p:nvPr>
        </p:nvSpPr>
        <p:spPr>
          <a:xfrm>
            <a:off x="1207180" y="6254500"/>
            <a:ext cx="7690695" cy="293817"/>
          </a:xfrm>
        </p:spPr>
        <p:txBody>
          <a:bodyPr/>
          <a:lstStyle/>
          <a:p>
            <a:endParaRPr lang="en-US" dirty="0"/>
          </a:p>
        </p:txBody>
      </p:sp>
      <p:sp>
        <p:nvSpPr>
          <p:cNvPr id="14" name="Slide Number Placeholder 7"/>
          <p:cNvSpPr>
            <a:spLocks noGrp="1"/>
          </p:cNvSpPr>
          <p:nvPr>
            <p:ph type="sldNum" sz="quarter" idx="11"/>
          </p:nvPr>
        </p:nvSpPr>
        <p:spPr>
          <a:xfrm>
            <a:off x="480182" y="6110181"/>
            <a:ext cx="374902" cy="365125"/>
          </a:xfrm>
        </p:spPr>
        <p:txBody>
          <a:bodyPr/>
          <a:lstStyle/>
          <a:p>
            <a:fld id="{5BD36294-2849-48A8-8531-5354CF3095D2}" type="slidenum">
              <a:rPr lang="en-US" smtClean="0"/>
              <a:pPr/>
              <a:t>‹#›</a:t>
            </a:fld>
            <a:endParaRPr lang="en-US" dirty="0"/>
          </a:p>
        </p:txBody>
      </p:sp>
      <p:sp>
        <p:nvSpPr>
          <p:cNvPr id="4" name="Text Placeholder 3"/>
          <p:cNvSpPr>
            <a:spLocks noGrp="1"/>
          </p:cNvSpPr>
          <p:nvPr>
            <p:ph type="body" sz="quarter" idx="12" hasCustomPrompt="1"/>
          </p:nvPr>
        </p:nvSpPr>
        <p:spPr>
          <a:xfrm>
            <a:off x="626444" y="1996413"/>
            <a:ext cx="3203410" cy="879475"/>
          </a:xfrm>
        </p:spPr>
        <p:txBody>
          <a:bodyPr>
            <a:normAutofit/>
          </a:bodyPr>
          <a:lstStyle>
            <a:lvl1pPr algn="l">
              <a:lnSpc>
                <a:spcPct val="85000"/>
              </a:lnSpc>
              <a:spcAft>
                <a:spcPts val="0"/>
              </a:spcAft>
              <a:defRPr sz="2800" b="0" i="1" baseline="0">
                <a:solidFill>
                  <a:schemeClr val="bg1"/>
                </a:solidFill>
              </a:defRPr>
            </a:lvl1pPr>
          </a:lstStyle>
          <a:p>
            <a:pPr lvl="0"/>
            <a:r>
              <a:rPr lang="en-US" dirty="0" smtClean="0"/>
              <a:t>Edit text style</a:t>
            </a:r>
          </a:p>
        </p:txBody>
      </p:sp>
      <p:sp>
        <p:nvSpPr>
          <p:cNvPr id="15" name="Text Placeholder 3"/>
          <p:cNvSpPr>
            <a:spLocks noGrp="1"/>
          </p:cNvSpPr>
          <p:nvPr>
            <p:ph type="body" sz="quarter" idx="13" hasCustomPrompt="1"/>
          </p:nvPr>
        </p:nvSpPr>
        <p:spPr>
          <a:xfrm>
            <a:off x="4504337" y="1996413"/>
            <a:ext cx="320341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16" name="Text Placeholder 3"/>
          <p:cNvSpPr>
            <a:spLocks noGrp="1"/>
          </p:cNvSpPr>
          <p:nvPr>
            <p:ph type="body" sz="quarter" idx="14" hasCustomPrompt="1"/>
          </p:nvPr>
        </p:nvSpPr>
        <p:spPr>
          <a:xfrm>
            <a:off x="8359096" y="1996413"/>
            <a:ext cx="320341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25" name="Text Placeholder 6"/>
          <p:cNvSpPr>
            <a:spLocks noGrp="1"/>
          </p:cNvSpPr>
          <p:nvPr>
            <p:ph type="body" sz="quarter" idx="20" hasCustomPrompt="1"/>
          </p:nvPr>
        </p:nvSpPr>
        <p:spPr>
          <a:xfrm>
            <a:off x="626444"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6" name="Text Placeholder 6"/>
          <p:cNvSpPr>
            <a:spLocks noGrp="1"/>
          </p:cNvSpPr>
          <p:nvPr>
            <p:ph type="body" sz="quarter" idx="21" hasCustomPrompt="1"/>
          </p:nvPr>
        </p:nvSpPr>
        <p:spPr>
          <a:xfrm>
            <a:off x="4504337"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7" name="Text Placeholder 6"/>
          <p:cNvSpPr>
            <a:spLocks noGrp="1"/>
          </p:cNvSpPr>
          <p:nvPr>
            <p:ph type="body" sz="quarter" idx="22" hasCustomPrompt="1"/>
          </p:nvPr>
        </p:nvSpPr>
        <p:spPr>
          <a:xfrm>
            <a:off x="8359096" y="2935818"/>
            <a:ext cx="320341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45511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Progression">
    <p:spTree>
      <p:nvGrpSpPr>
        <p:cNvPr id="1" name=""/>
        <p:cNvGrpSpPr/>
        <p:nvPr/>
      </p:nvGrpSpPr>
      <p:grpSpPr>
        <a:xfrm>
          <a:off x="0" y="0"/>
          <a:ext cx="0" cy="0"/>
          <a:chOff x="0" y="0"/>
          <a:chExt cx="0" cy="0"/>
        </a:xfrm>
      </p:grpSpPr>
      <p:sp>
        <p:nvSpPr>
          <p:cNvPr id="12" name="Rounded Rectangle 11"/>
          <p:cNvSpPr/>
          <p:nvPr userDrawn="1"/>
        </p:nvSpPr>
        <p:spPr>
          <a:xfrm>
            <a:off x="8099744" y="1736728"/>
            <a:ext cx="3703321" cy="4198937"/>
          </a:xfrm>
          <a:prstGeom prst="roundRect">
            <a:avLst>
              <a:gd name="adj" fmla="val 3288"/>
            </a:avLst>
          </a:prstGeom>
          <a:gradFill>
            <a:gsLst>
              <a:gs pos="0">
                <a:schemeClr val="accent4"/>
              </a:gs>
              <a:gs pos="100000">
                <a:schemeClr val="accent3"/>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10" name="Rounded Rectangle 9"/>
          <p:cNvSpPr/>
          <p:nvPr userDrawn="1"/>
        </p:nvSpPr>
        <p:spPr>
          <a:xfrm>
            <a:off x="361952" y="1736729"/>
            <a:ext cx="3706636" cy="4198937"/>
          </a:xfrm>
          <a:prstGeom prst="roundRect">
            <a:avLst>
              <a:gd name="adj" fmla="val 3288"/>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11" name="Rounded Rectangle 10"/>
          <p:cNvSpPr/>
          <p:nvPr userDrawn="1"/>
        </p:nvSpPr>
        <p:spPr>
          <a:xfrm>
            <a:off x="4240135" y="1736725"/>
            <a:ext cx="3703321" cy="4198936"/>
          </a:xfrm>
          <a:prstGeom prst="roundRect">
            <a:avLst>
              <a:gd name="adj" fmla="val 3288"/>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lvl="0" algn="ctr"/>
            <a:endParaRPr lang="en-US"/>
          </a:p>
        </p:txBody>
      </p:sp>
      <p:sp>
        <p:nvSpPr>
          <p:cNvPr id="3" name="Title 2"/>
          <p:cNvSpPr>
            <a:spLocks noGrp="1"/>
          </p:cNvSpPr>
          <p:nvPr>
            <p:ph type="title"/>
          </p:nvPr>
        </p:nvSpPr>
        <p:spPr/>
        <p:txBody>
          <a:bodyPr/>
          <a:lstStyle/>
          <a:p>
            <a:r>
              <a:rPr lang="en-US" smtClean="0"/>
              <a:t>Click to edit Master title style</a:t>
            </a:r>
            <a:endParaRPr lang="en-CA" dirty="0"/>
          </a:p>
        </p:txBody>
      </p:sp>
      <p:sp>
        <p:nvSpPr>
          <p:cNvPr id="13" name="Footer Placeholder 5"/>
          <p:cNvSpPr>
            <a:spLocks noGrp="1"/>
          </p:cNvSpPr>
          <p:nvPr>
            <p:ph type="ftr" sz="quarter" idx="10"/>
          </p:nvPr>
        </p:nvSpPr>
        <p:spPr>
          <a:xfrm>
            <a:off x="1207180" y="6254500"/>
            <a:ext cx="7690695" cy="293817"/>
          </a:xfrm>
        </p:spPr>
        <p:txBody>
          <a:bodyPr/>
          <a:lstStyle/>
          <a:p>
            <a:endParaRPr lang="en-US" dirty="0"/>
          </a:p>
        </p:txBody>
      </p:sp>
      <p:sp>
        <p:nvSpPr>
          <p:cNvPr id="14" name="Slide Number Placeholder 7"/>
          <p:cNvSpPr>
            <a:spLocks noGrp="1"/>
          </p:cNvSpPr>
          <p:nvPr>
            <p:ph type="sldNum" sz="quarter" idx="11"/>
          </p:nvPr>
        </p:nvSpPr>
        <p:spPr>
          <a:xfrm>
            <a:off x="480182" y="6110181"/>
            <a:ext cx="374902" cy="365125"/>
          </a:xfrm>
        </p:spPr>
        <p:txBody>
          <a:bodyPr/>
          <a:lstStyle/>
          <a:p>
            <a:fld id="{5BD36294-2849-48A8-8531-5354CF3095D2}" type="slidenum">
              <a:rPr lang="en-US" smtClean="0"/>
              <a:pPr/>
              <a:t>‹#›</a:t>
            </a:fld>
            <a:endParaRPr lang="en-US" dirty="0"/>
          </a:p>
        </p:txBody>
      </p:sp>
      <p:sp>
        <p:nvSpPr>
          <p:cNvPr id="4" name="Text Placeholder 3"/>
          <p:cNvSpPr>
            <a:spLocks noGrp="1"/>
          </p:cNvSpPr>
          <p:nvPr>
            <p:ph type="body" sz="quarter" idx="12" hasCustomPrompt="1"/>
          </p:nvPr>
        </p:nvSpPr>
        <p:spPr>
          <a:xfrm>
            <a:off x="864564" y="1996413"/>
            <a:ext cx="2741183" cy="879475"/>
          </a:xfrm>
        </p:spPr>
        <p:txBody>
          <a:bodyPr>
            <a:normAutofit/>
          </a:bodyPr>
          <a:lstStyle>
            <a:lvl1pPr algn="l">
              <a:lnSpc>
                <a:spcPct val="85000"/>
              </a:lnSpc>
              <a:spcAft>
                <a:spcPts val="0"/>
              </a:spcAft>
              <a:defRPr sz="2800" b="0" i="1" baseline="0">
                <a:solidFill>
                  <a:schemeClr val="bg1"/>
                </a:solidFill>
              </a:defRPr>
            </a:lvl1pPr>
          </a:lstStyle>
          <a:p>
            <a:pPr lvl="0"/>
            <a:r>
              <a:rPr lang="en-US" dirty="0" smtClean="0"/>
              <a:t>Edit text style</a:t>
            </a:r>
          </a:p>
        </p:txBody>
      </p:sp>
      <p:sp>
        <p:nvSpPr>
          <p:cNvPr id="15" name="Text Placeholder 3"/>
          <p:cNvSpPr>
            <a:spLocks noGrp="1"/>
          </p:cNvSpPr>
          <p:nvPr>
            <p:ph type="body" sz="quarter" idx="13" hasCustomPrompt="1"/>
          </p:nvPr>
        </p:nvSpPr>
        <p:spPr>
          <a:xfrm>
            <a:off x="4716947" y="1996413"/>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16" name="Text Placeholder 3"/>
          <p:cNvSpPr>
            <a:spLocks noGrp="1"/>
          </p:cNvSpPr>
          <p:nvPr>
            <p:ph type="body" sz="quarter" idx="14" hasCustomPrompt="1"/>
          </p:nvPr>
        </p:nvSpPr>
        <p:spPr>
          <a:xfrm>
            <a:off x="8572136" y="1996413"/>
            <a:ext cx="2743200" cy="879475"/>
          </a:xfrm>
        </p:spPr>
        <p:txBody>
          <a:bodyPr>
            <a:normAutofit/>
          </a:bodyPr>
          <a:lstStyle>
            <a:lvl1pPr algn="l">
              <a:lnSpc>
                <a:spcPct val="85000"/>
              </a:lnSpc>
              <a:spcAft>
                <a:spcPts val="0"/>
              </a:spcAft>
              <a:defRPr sz="2800" b="0" i="1">
                <a:solidFill>
                  <a:schemeClr val="bg1"/>
                </a:solidFill>
              </a:defRPr>
            </a:lvl1pPr>
          </a:lstStyle>
          <a:p>
            <a:pPr lvl="0"/>
            <a:r>
              <a:rPr lang="en-US" dirty="0" smtClean="0"/>
              <a:t>Edit text style</a:t>
            </a:r>
          </a:p>
        </p:txBody>
      </p:sp>
      <p:sp>
        <p:nvSpPr>
          <p:cNvPr id="25" name="Text Placeholder 6"/>
          <p:cNvSpPr>
            <a:spLocks noGrp="1"/>
          </p:cNvSpPr>
          <p:nvPr>
            <p:ph type="body" sz="quarter" idx="20" hasCustomPrompt="1"/>
          </p:nvPr>
        </p:nvSpPr>
        <p:spPr>
          <a:xfrm>
            <a:off x="864564" y="2935818"/>
            <a:ext cx="2741183"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6" name="Text Placeholder 6"/>
          <p:cNvSpPr>
            <a:spLocks noGrp="1"/>
          </p:cNvSpPr>
          <p:nvPr>
            <p:ph type="body" sz="quarter" idx="21" hasCustomPrompt="1"/>
          </p:nvPr>
        </p:nvSpPr>
        <p:spPr>
          <a:xfrm>
            <a:off x="4716947"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sp>
        <p:nvSpPr>
          <p:cNvPr id="27" name="Text Placeholder 6"/>
          <p:cNvSpPr>
            <a:spLocks noGrp="1"/>
          </p:cNvSpPr>
          <p:nvPr>
            <p:ph type="body" sz="quarter" idx="22" hasCustomPrompt="1"/>
          </p:nvPr>
        </p:nvSpPr>
        <p:spPr>
          <a:xfrm>
            <a:off x="8572136" y="2935818"/>
            <a:ext cx="2743200" cy="2728383"/>
          </a:xfrm>
        </p:spPr>
        <p:txBody>
          <a:bodyPr>
            <a:noAutofit/>
          </a:bodyPr>
          <a:lstStyle>
            <a:lvl1pPr algn="l">
              <a:lnSpc>
                <a:spcPct val="100000"/>
              </a:lnSpc>
              <a:spcAft>
                <a:spcPts val="1200"/>
              </a:spcAft>
              <a:defRPr sz="1600" b="0">
                <a:solidFill>
                  <a:schemeClr val="bg1"/>
                </a:solidFill>
              </a:defRPr>
            </a:lvl1pPr>
          </a:lstStyle>
          <a:p>
            <a:pPr lvl="0"/>
            <a:r>
              <a:rPr lang="en-US" dirty="0" smtClean="0"/>
              <a:t>Click to edit text style</a:t>
            </a:r>
          </a:p>
        </p:txBody>
      </p:sp>
      <p:pic>
        <p:nvPicPr>
          <p:cNvPr id="17"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99844" y="3210139"/>
            <a:ext cx="1198750" cy="1200000"/>
          </a:xfrm>
          <a:prstGeom prst="rect">
            <a:avLst/>
          </a:prstGeom>
        </p:spPr>
      </p:pic>
      <p:pic>
        <p:nvPicPr>
          <p:cNvPr id="19" name="Picture 18" descr="ATT_PPT_template_2013-3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66971" y="3210139"/>
            <a:ext cx="1198750" cy="1200000"/>
          </a:xfrm>
          <a:prstGeom prst="rect">
            <a:avLst/>
          </a:prstGeom>
        </p:spPr>
      </p:pic>
    </p:spTree>
    <p:extLst>
      <p:ext uri="{BB962C8B-B14F-4D97-AF65-F5344CB8AC3E}">
        <p14:creationId xmlns:p14="http://schemas.microsoft.com/office/powerpoint/2010/main" val="215276616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3 Column Exhibit">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a:xfrm>
            <a:off x="1207180" y="6254500"/>
            <a:ext cx="7690695" cy="293817"/>
          </a:xfrm>
        </p:spPr>
        <p:txBody>
          <a:bodyPr/>
          <a:lstStyle/>
          <a:p>
            <a:endParaRPr lang="en-US" dirty="0"/>
          </a:p>
        </p:txBody>
      </p:sp>
      <p:sp>
        <p:nvSpPr>
          <p:cNvPr id="8" name="Slide Number Placeholder 7"/>
          <p:cNvSpPr>
            <a:spLocks noGrp="1"/>
          </p:cNvSpPr>
          <p:nvPr>
            <p:ph type="sldNum" sz="quarter" idx="11"/>
          </p:nvPr>
        </p:nvSpPr>
        <p:spPr/>
        <p:txBody>
          <a:bodyPr/>
          <a:lstStyle/>
          <a:p>
            <a:fld id="{5BD36294-2849-48A8-8531-5354CF3095D2}" type="slidenum">
              <a:rPr lang="en-US" smtClean="0"/>
              <a:pPr/>
              <a:t>‹#›</a:t>
            </a:fld>
            <a:endParaRPr lang="en-US" dirty="0"/>
          </a:p>
        </p:txBody>
      </p:sp>
      <p:sp>
        <p:nvSpPr>
          <p:cNvPr id="4" name="Title 3"/>
          <p:cNvSpPr>
            <a:spLocks noGrp="1"/>
          </p:cNvSpPr>
          <p:nvPr>
            <p:ph type="title"/>
          </p:nvPr>
        </p:nvSpPr>
        <p:spPr>
          <a:xfrm>
            <a:off x="600078" y="519113"/>
            <a:ext cx="10975451" cy="914400"/>
          </a:xfrm>
        </p:spPr>
        <p:txBody>
          <a:bodyPr/>
          <a:lstStyle/>
          <a:p>
            <a:r>
              <a:rPr lang="en-US" smtClean="0"/>
              <a:t>Click to edit Master title style</a:t>
            </a:r>
            <a:endParaRPr lang="en-CA" dirty="0"/>
          </a:p>
        </p:txBody>
      </p:sp>
      <p:pic>
        <p:nvPicPr>
          <p:cNvPr id="16"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8"/>
          </p:nvPr>
        </p:nvSpPr>
        <p:spPr>
          <a:xfrm>
            <a:off x="603506" y="1813153"/>
            <a:ext cx="10972800" cy="365760"/>
          </a:xfrm>
        </p:spPr>
        <p:txBody>
          <a:bodyPr/>
          <a:lstStyle/>
          <a:p>
            <a:pPr lvl="0"/>
            <a:r>
              <a:rPr lang="en-US" smtClean="0"/>
              <a:t>Click to edit Master text styles</a:t>
            </a:r>
          </a:p>
        </p:txBody>
      </p:sp>
      <p:sp>
        <p:nvSpPr>
          <p:cNvPr id="19" name="Content Placeholder 11"/>
          <p:cNvSpPr>
            <a:spLocks noGrp="1"/>
          </p:cNvSpPr>
          <p:nvPr>
            <p:ph sz="quarter" idx="14"/>
          </p:nvPr>
        </p:nvSpPr>
        <p:spPr>
          <a:xfrm>
            <a:off x="4352420"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0" name="Content Placeholder 11"/>
          <p:cNvSpPr>
            <a:spLocks noGrp="1"/>
          </p:cNvSpPr>
          <p:nvPr>
            <p:ph sz="quarter" idx="15"/>
          </p:nvPr>
        </p:nvSpPr>
        <p:spPr>
          <a:xfrm>
            <a:off x="8101332"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1" name="Content Placeholder 11"/>
          <p:cNvSpPr>
            <a:spLocks noGrp="1"/>
          </p:cNvSpPr>
          <p:nvPr>
            <p:ph sz="quarter" idx="12"/>
          </p:nvPr>
        </p:nvSpPr>
        <p:spPr>
          <a:xfrm>
            <a:off x="603506" y="2270891"/>
            <a:ext cx="3474720" cy="3675888"/>
          </a:xfrm>
          <a:prstGeom prst="roundRect">
            <a:avLst>
              <a:gd name="adj" fmla="val 4677"/>
            </a:avLst>
          </a:prstGeom>
          <a:solidFill>
            <a:srgbClr val="ECECEE"/>
          </a:solidFill>
        </p:spPr>
        <p:txBody>
          <a:bodyPr lIns="91440" tIns="512064" rIns="91440">
            <a:noAutofit/>
          </a:bodyPr>
          <a:lstStyle>
            <a:lvl1pPr>
              <a:lnSpc>
                <a:spcPct val="100000"/>
              </a:lnSpc>
              <a:spcBef>
                <a:spcPts val="0"/>
              </a:spcBef>
              <a:spcAft>
                <a:spcPts val="600"/>
              </a:spcAft>
              <a:defRPr sz="1400" b="0">
                <a:solidFill>
                  <a:schemeClr val="bg2"/>
                </a:solidFill>
              </a:defRPr>
            </a:lvl1pPr>
            <a:lvl2pPr marL="168275" indent="-168275">
              <a:lnSpc>
                <a:spcPct val="100000"/>
              </a:lnSpc>
              <a:spcBef>
                <a:spcPts val="0"/>
              </a:spcBef>
              <a:spcAft>
                <a:spcPts val="600"/>
              </a:spcAft>
              <a:buFont typeface="Arial" pitchFamily="34" charset="0"/>
              <a:buChar char="•"/>
              <a:defRPr sz="1400">
                <a:solidFill>
                  <a:schemeClr val="bg2"/>
                </a:solidFill>
              </a:defRPr>
            </a:lvl2pPr>
            <a:lvl3pPr marL="342900" indent="-168275">
              <a:lnSpc>
                <a:spcPct val="100000"/>
              </a:lnSpc>
              <a:spcBef>
                <a:spcPts val="0"/>
              </a:spcBef>
              <a:spcAft>
                <a:spcPts val="600"/>
              </a:spcAft>
              <a:buFont typeface="BentonSansF Book" pitchFamily="50" charset="0"/>
              <a:buChar char="–"/>
              <a:defRPr sz="1400">
                <a:solidFill>
                  <a:schemeClr val="bg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22" name="Text Placeholder 16"/>
          <p:cNvSpPr>
            <a:spLocks noGrp="1"/>
          </p:cNvSpPr>
          <p:nvPr>
            <p:ph type="body" sz="quarter" idx="19"/>
          </p:nvPr>
        </p:nvSpPr>
        <p:spPr>
          <a:xfrm>
            <a:off x="603506" y="2262654"/>
            <a:ext cx="3474720" cy="457200"/>
          </a:xfrm>
          <a:prstGeom prst="roundRect">
            <a:avLst>
              <a:gd name="adj" fmla="val 26487"/>
            </a:avLst>
          </a:prstGeom>
          <a:gradFill flip="none" rotWithShape="1">
            <a:gsLst>
              <a:gs pos="0">
                <a:schemeClr val="accent1"/>
              </a:gs>
              <a:gs pos="100000">
                <a:schemeClr val="accent2"/>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
        <p:nvSpPr>
          <p:cNvPr id="23" name="Text Placeholder 16"/>
          <p:cNvSpPr>
            <a:spLocks noGrp="1"/>
          </p:cNvSpPr>
          <p:nvPr>
            <p:ph type="body" sz="quarter" idx="20"/>
          </p:nvPr>
        </p:nvSpPr>
        <p:spPr>
          <a:xfrm>
            <a:off x="4352157" y="2262654"/>
            <a:ext cx="3474720" cy="457200"/>
          </a:xfrm>
          <a:prstGeom prst="roundRect">
            <a:avLst>
              <a:gd name="adj" fmla="val 26487"/>
            </a:avLst>
          </a:prstGeom>
          <a:gradFill flip="none" rotWithShape="1">
            <a:gsLst>
              <a:gs pos="0">
                <a:schemeClr val="accent5"/>
              </a:gs>
              <a:gs pos="100000">
                <a:schemeClr val="accent6"/>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
        <p:nvSpPr>
          <p:cNvPr id="24" name="Text Placeholder 16"/>
          <p:cNvSpPr>
            <a:spLocks noGrp="1"/>
          </p:cNvSpPr>
          <p:nvPr>
            <p:ph type="body" sz="quarter" idx="21"/>
          </p:nvPr>
        </p:nvSpPr>
        <p:spPr>
          <a:xfrm>
            <a:off x="8100806" y="2262654"/>
            <a:ext cx="3474720" cy="457200"/>
          </a:xfrm>
          <a:prstGeom prst="roundRect">
            <a:avLst>
              <a:gd name="adj" fmla="val 26487"/>
            </a:avLst>
          </a:prstGeom>
          <a:gradFill flip="none" rotWithShape="1">
            <a:gsLst>
              <a:gs pos="0">
                <a:schemeClr val="accent3"/>
              </a:gs>
              <a:gs pos="100000">
                <a:schemeClr val="accent4"/>
              </a:gs>
            </a:gsLst>
            <a:lin ang="16200000" scaled="0"/>
            <a:tileRect/>
          </a:gradFill>
        </p:spPr>
        <p:txBody>
          <a:bodyPr anchor="ctr" anchorCtr="0">
            <a:normAutofit/>
          </a:bodyPr>
          <a:lstStyle>
            <a:lvl1pPr algn="ctr">
              <a:spcAft>
                <a:spcPts val="0"/>
              </a:spcAft>
              <a:defRPr sz="1600">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46435870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Footer Placeholder 5"/>
          <p:cNvSpPr>
            <a:spLocks noGrp="1"/>
          </p:cNvSpPr>
          <p:nvPr>
            <p:ph type="ftr" sz="quarter" idx="10"/>
          </p:nvPr>
        </p:nvSpPr>
        <p:spPr>
          <a:xfrm>
            <a:off x="1207180" y="6254500"/>
            <a:ext cx="7690695" cy="293817"/>
          </a:xfrm>
        </p:spPr>
        <p:txBody>
          <a:bodyPr/>
          <a:lstStyle>
            <a:lvl1pPr>
              <a:defRPr sz="1400">
                <a:solidFill>
                  <a:schemeClr val="tx1"/>
                </a:solidFill>
              </a:defRPr>
            </a:lvl1pPr>
          </a:lstStyle>
          <a:p>
            <a:r>
              <a:rPr lang="en-US" dirty="0" smtClean="0">
                <a:ln w="18415" cmpd="sng">
                  <a:solidFill>
                    <a:srgbClr val="FFFFFF"/>
                  </a:solidFill>
                  <a:prstDash val="solid"/>
                </a:ln>
                <a:effectLst>
                  <a:outerShdw blurRad="63500" dir="3600000" algn="tl" rotWithShape="0">
                    <a:srgbClr val="000000">
                      <a:alpha val="70000"/>
                    </a:srgbClr>
                  </a:outerShdw>
                </a:effectLst>
              </a:rPr>
              <a:t>LTE Secure Profile 11th Working Group Meeting </a:t>
            </a:r>
          </a:p>
          <a:p>
            <a:endParaRPr lang="en-US" dirty="0"/>
          </a:p>
        </p:txBody>
      </p:sp>
      <p:sp>
        <p:nvSpPr>
          <p:cNvPr id="7" name="Slide Number Placeholder 6"/>
          <p:cNvSpPr>
            <a:spLocks noGrp="1"/>
          </p:cNvSpPr>
          <p:nvPr>
            <p:ph type="sldNum" sz="quarter" idx="11"/>
          </p:nvPr>
        </p:nvSpPr>
        <p:spPr/>
        <p:txBody>
          <a:bodyPr/>
          <a:lstStyle/>
          <a:p>
            <a:fld id="{5BD36294-2849-48A8-8531-5354CF3095D2}" type="slidenum">
              <a:rPr lang="en-US" smtClean="0"/>
              <a:pPr/>
              <a:t>‹#›</a:t>
            </a:fld>
            <a:endParaRPr lang="en-US" dirty="0"/>
          </a:p>
        </p:txBody>
      </p:sp>
      <p:pic>
        <p:nvPicPr>
          <p:cNvPr id="5"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38978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a:xfrm>
            <a:off x="1207180" y="6254500"/>
            <a:ext cx="7690695" cy="293817"/>
          </a:xfrm>
        </p:spPr>
        <p:txBody>
          <a:bodyPr/>
          <a:lstStyle/>
          <a:p>
            <a:endParaRPr lang="en-US" dirty="0"/>
          </a:p>
        </p:txBody>
      </p:sp>
      <p:sp>
        <p:nvSpPr>
          <p:cNvPr id="6" name="Slide Number Placeholder 5"/>
          <p:cNvSpPr>
            <a:spLocks noGrp="1"/>
          </p:cNvSpPr>
          <p:nvPr>
            <p:ph type="sldNum" sz="quarter" idx="11"/>
          </p:nvPr>
        </p:nvSpPr>
        <p:spPr/>
        <p:txBody>
          <a:bodyPr/>
          <a:lstStyle/>
          <a:p>
            <a:fld id="{5BD36294-2849-48A8-8531-5354CF3095D2}" type="slidenum">
              <a:rPr lang="en-US" smtClean="0"/>
              <a:pPr/>
              <a:t>‹#›</a:t>
            </a:fld>
            <a:endParaRPr lang="en-US" dirty="0"/>
          </a:p>
        </p:txBody>
      </p:sp>
      <p:pic>
        <p:nvPicPr>
          <p:cNvPr id="4"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90940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 name="Group 4"/>
          <p:cNvGrpSpPr>
            <a:grpSpLocks/>
          </p:cNvGrpSpPr>
          <p:nvPr/>
        </p:nvGrpSpPr>
        <p:grpSpPr bwMode="auto">
          <a:xfrm>
            <a:off x="-25374" y="-19048"/>
            <a:ext cx="12230047" cy="2143125"/>
            <a:chOff x="-12" y="-12"/>
            <a:chExt cx="5784" cy="1350"/>
          </a:xfrm>
        </p:grpSpPr>
        <p:sp>
          <p:nvSpPr>
            <p:cNvPr id="5" name="Freeform 5"/>
            <p:cNvSpPr>
              <a:spLocks/>
            </p:cNvSpPr>
            <p:nvPr userDrawn="1"/>
          </p:nvSpPr>
          <p:spPr bwMode="auto">
            <a:xfrm>
              <a:off x="-12" y="-12"/>
              <a:ext cx="5784" cy="291"/>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6"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a:ln w="9525">
              <a:noFill/>
              <a:miter lim="800000"/>
              <a:headEnd/>
              <a:tailEnd/>
            </a:ln>
          </p:spPr>
        </p:pic>
      </p:grpSp>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9938" name="Rectangle 2"/>
          <p:cNvSpPr>
            <a:spLocks noGrp="1" noChangeArrowheads="1"/>
          </p:cNvSpPr>
          <p:nvPr>
            <p:ph type="ctrTitle" sz="quarter"/>
          </p:nvPr>
        </p:nvSpPr>
        <p:spPr>
          <a:xfrm>
            <a:off x="2740344" y="3802063"/>
            <a:ext cx="8999149" cy="1116012"/>
          </a:xfrm>
          <a:ln w="9525"/>
        </p:spPr>
        <p:txBody>
          <a:bodyPr lIns="91440" tIns="45720" rIns="91440" bIns="45720" anchor="ctr"/>
          <a:lstStyle>
            <a:lvl1pPr>
              <a:lnSpc>
                <a:spcPct val="100000"/>
              </a:lnSpc>
              <a:defRPr sz="3000">
                <a:solidFill>
                  <a:schemeClr val="bg1"/>
                </a:solidFill>
              </a:defRPr>
            </a:lvl1pPr>
          </a:lstStyle>
          <a:p>
            <a:r>
              <a:rPr lang="en-US" dirty="0"/>
              <a:t>Click to edit Master title style</a:t>
            </a:r>
          </a:p>
        </p:txBody>
      </p:sp>
      <p:sp>
        <p:nvSpPr>
          <p:cNvPr id="39939" name="Rectangle 3"/>
          <p:cNvSpPr>
            <a:spLocks noGrp="1" noChangeArrowheads="1"/>
          </p:cNvSpPr>
          <p:nvPr>
            <p:ph type="subTitle" sz="quarter" idx="1"/>
          </p:nvPr>
        </p:nvSpPr>
        <p:spPr>
          <a:xfrm>
            <a:off x="2740344" y="5054600"/>
            <a:ext cx="8999149" cy="1138238"/>
          </a:xfrm>
          <a:ln w="9525"/>
        </p:spPr>
        <p:txBody>
          <a:bodyPr lIns="91440" tIns="45720" rIns="91440" bIns="45720"/>
          <a:lstStyle>
            <a:lvl1pPr>
              <a:spcBef>
                <a:spcPct val="0"/>
              </a:spcBef>
              <a:spcAft>
                <a:spcPct val="0"/>
              </a:spcAft>
              <a:defRPr sz="2600">
                <a:solidFill>
                  <a:schemeClr val="bg1"/>
                </a:solidFill>
              </a:defRPr>
            </a:lvl1pPr>
          </a:lstStyle>
          <a:p>
            <a:r>
              <a:rPr lang="en-US"/>
              <a:t>Click to edit Master subtitle style</a:t>
            </a:r>
          </a:p>
        </p:txBody>
      </p:sp>
    </p:spTree>
    <p:extLst>
      <p:ext uri="{BB962C8B-B14F-4D97-AF65-F5344CB8AC3E}">
        <p14:creationId xmlns:p14="http://schemas.microsoft.com/office/powerpoint/2010/main" val="301638029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8965" y="1295400"/>
            <a:ext cx="10758382" cy="5105400"/>
          </a:xfrm>
        </p:spPr>
        <p:txBody>
          <a:bodyPr>
            <a:normAutofit/>
          </a:bodyPr>
          <a:lstStyle>
            <a:lvl1pPr>
              <a:spcBef>
                <a:spcPts val="600"/>
              </a:spcBef>
              <a:spcAft>
                <a:spcPts val="200"/>
              </a:spcAft>
              <a:defRPr>
                <a:solidFill>
                  <a:schemeClr val="accent1"/>
                </a:solidFill>
              </a:defRPr>
            </a:lvl1pPr>
            <a:lvl2pPr>
              <a:spcBef>
                <a:spcPts val="0"/>
              </a:spcBef>
              <a:spcAft>
                <a:spcPts val="200"/>
              </a:spcAft>
              <a:defRPr sz="1600"/>
            </a:lvl2pPr>
            <a:lvl3pPr>
              <a:defRPr sz="1200"/>
            </a:lvl3pPr>
            <a:lvl4pPr>
              <a:defRPr sz="11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8"/>
          <p:cNvSpPr>
            <a:spLocks noGrp="1" noChangeArrowheads="1"/>
          </p:cNvSpPr>
          <p:nvPr>
            <p:ph type="sldNum" sz="quarter" idx="10"/>
          </p:nvPr>
        </p:nvSpPr>
        <p:spPr>
          <a:xfrm>
            <a:off x="507473" y="6580189"/>
            <a:ext cx="1088948" cy="152400"/>
          </a:xfrm>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74681919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913451" y="2819401"/>
            <a:ext cx="10352405" cy="1362075"/>
          </a:xfrm>
        </p:spPr>
        <p:txBody>
          <a:bodyPr/>
          <a:lstStyle>
            <a:lvl1pPr algn="l">
              <a:defRPr sz="2000" b="1" cap="all"/>
            </a:lvl1pPr>
          </a:lstStyle>
          <a:p>
            <a:endParaRPr lang="en-US" dirty="0"/>
          </a:p>
        </p:txBody>
      </p:sp>
      <p:sp>
        <p:nvSpPr>
          <p:cNvPr id="3" name="Text Placeholder 2"/>
          <p:cNvSpPr>
            <a:spLocks noGrp="1"/>
          </p:cNvSpPr>
          <p:nvPr>
            <p:ph type="body" idx="1"/>
          </p:nvPr>
        </p:nvSpPr>
        <p:spPr>
          <a:xfrm>
            <a:off x="913451" y="4419605"/>
            <a:ext cx="10352405" cy="1500187"/>
          </a:xfrm>
        </p:spPr>
        <p:txBody>
          <a:bodyPr/>
          <a:lstStyle>
            <a:lvl1pPr marL="0" marR="0" indent="0" algn="l" defTabSz="947738" rtl="0" eaLnBrk="0" fontAlgn="base" latinLnBrk="0" hangingPunct="0">
              <a:lnSpc>
                <a:spcPct val="100000"/>
              </a:lnSpc>
              <a:spcBef>
                <a:spcPct val="20000"/>
              </a:spcBef>
              <a:spcAft>
                <a:spcPct val="20000"/>
              </a:spcAft>
              <a:buClr>
                <a:schemeClr val="tx2"/>
              </a:buClr>
              <a:buSzPct val="100000"/>
              <a:buFontTx/>
              <a:buNone/>
              <a:tabLst/>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61F35B34-55FB-490F-8803-4A4EBF4C8B4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3609011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965" y="274640"/>
            <a:ext cx="10961370" cy="73814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7" y="1115572"/>
            <a:ext cx="5277697"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967" y="1559326"/>
            <a:ext cx="527769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800109" y="1133800"/>
            <a:ext cx="4770226"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Rectangle 8"/>
          <p:cNvSpPr>
            <a:spLocks noGrp="1" noChangeArrowheads="1"/>
          </p:cNvSpPr>
          <p:nvPr>
            <p:ph type="sldNum" sz="quarter" idx="10"/>
          </p:nvPr>
        </p:nvSpPr>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
        <p:nvSpPr>
          <p:cNvPr id="9" name="Content Placeholder 3"/>
          <p:cNvSpPr>
            <a:spLocks noGrp="1"/>
          </p:cNvSpPr>
          <p:nvPr>
            <p:ph sz="half" idx="11"/>
          </p:nvPr>
        </p:nvSpPr>
        <p:spPr>
          <a:xfrm>
            <a:off x="6800112" y="1559326"/>
            <a:ext cx="466661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Tree>
    <p:extLst>
      <p:ext uri="{BB962C8B-B14F-4D97-AF65-F5344CB8AC3E}">
        <p14:creationId xmlns:p14="http://schemas.microsoft.com/office/powerpoint/2010/main" val="401334133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6454" y="1549400"/>
            <a:ext cx="5250209"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89650" y="1549400"/>
            <a:ext cx="525232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29774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pressive Title 0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12168483"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23076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5" y="274638"/>
            <a:ext cx="1096137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8" y="1535113"/>
            <a:ext cx="53813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8968" y="2174875"/>
            <a:ext cx="53813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86917" y="1535113"/>
            <a:ext cx="538341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6917" y="2174875"/>
            <a:ext cx="538341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88122E2D-E89F-4773-950C-33DA8DFCCF8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5901252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71BAD7A5-472B-410B-9D38-0D89F0BA73F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860922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174BFC3-87CD-49A7-8F18-E45F639E73F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380508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8" y="273050"/>
            <a:ext cx="40069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1771" y="273053"/>
            <a:ext cx="68085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968" y="1435103"/>
            <a:ext cx="40069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39B7D1B4-88C9-481D-8FC4-08EB3EA6A1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904143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2387228" y="4800600"/>
            <a:ext cx="73075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7228" y="612775"/>
            <a:ext cx="73075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7228" y="5367338"/>
            <a:ext cx="73075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A64A4348-A1D4-4F32-88A3-F80B07D823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316963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0E017EF5-913D-4AE5-BCEE-0D6A40DA19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587584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Vertical Title 1"/>
          <p:cNvSpPr>
            <a:spLocks noGrp="1"/>
          </p:cNvSpPr>
          <p:nvPr>
            <p:ph type="title" orient="vert"/>
          </p:nvPr>
        </p:nvSpPr>
        <p:spPr>
          <a:xfrm>
            <a:off x="8660838" y="457200"/>
            <a:ext cx="2681138"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13195" y="457200"/>
            <a:ext cx="7844656"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F3C7597F-D166-40FD-B613-7300BBC8BE3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7783092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Content Placeholder 1"/>
          <p:cNvSpPr>
            <a:spLocks noGrp="1"/>
          </p:cNvSpPr>
          <p:nvPr>
            <p:ph/>
          </p:nvPr>
        </p:nvSpPr>
        <p:spPr>
          <a:xfrm>
            <a:off x="608965" y="457200"/>
            <a:ext cx="10961370" cy="5668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25DDB3B6-D2F3-49C3-BE8D-BD10CFC1347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7885743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 name="Group 4"/>
          <p:cNvGrpSpPr>
            <a:grpSpLocks/>
          </p:cNvGrpSpPr>
          <p:nvPr/>
        </p:nvGrpSpPr>
        <p:grpSpPr bwMode="auto">
          <a:xfrm>
            <a:off x="-25374" y="-19049"/>
            <a:ext cx="12230047" cy="2143125"/>
            <a:chOff x="-12" y="-12"/>
            <a:chExt cx="5784" cy="1350"/>
          </a:xfrm>
        </p:grpSpPr>
        <p:sp>
          <p:nvSpPr>
            <p:cNvPr id="5" name="Freeform 5"/>
            <p:cNvSpPr>
              <a:spLocks/>
            </p:cNvSpPr>
            <p:nvPr userDrawn="1"/>
          </p:nvSpPr>
          <p:spPr bwMode="auto">
            <a:xfrm>
              <a:off x="-12" y="-12"/>
              <a:ext cx="5784" cy="291"/>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6"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a:ln w="9525">
              <a:noFill/>
              <a:miter lim="800000"/>
              <a:headEnd/>
              <a:tailEnd/>
            </a:ln>
          </p:spPr>
        </p:pic>
      </p:grpSp>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9938" name="Rectangle 2"/>
          <p:cNvSpPr>
            <a:spLocks noGrp="1" noChangeArrowheads="1"/>
          </p:cNvSpPr>
          <p:nvPr>
            <p:ph type="ctrTitle" sz="quarter"/>
          </p:nvPr>
        </p:nvSpPr>
        <p:spPr>
          <a:xfrm>
            <a:off x="2740343" y="3802063"/>
            <a:ext cx="8999149" cy="1116012"/>
          </a:xfrm>
          <a:ln w="9525"/>
        </p:spPr>
        <p:txBody>
          <a:bodyPr lIns="91440" tIns="45720" rIns="91440" bIns="45720" anchor="ctr"/>
          <a:lstStyle>
            <a:lvl1pPr>
              <a:lnSpc>
                <a:spcPct val="100000"/>
              </a:lnSpc>
              <a:defRPr sz="3000">
                <a:solidFill>
                  <a:schemeClr val="bg1"/>
                </a:solidFill>
              </a:defRPr>
            </a:lvl1pPr>
          </a:lstStyle>
          <a:p>
            <a:r>
              <a:rPr lang="en-US" dirty="0"/>
              <a:t>Click to edit Master title style</a:t>
            </a:r>
          </a:p>
        </p:txBody>
      </p:sp>
      <p:sp>
        <p:nvSpPr>
          <p:cNvPr id="39939" name="Rectangle 3"/>
          <p:cNvSpPr>
            <a:spLocks noGrp="1" noChangeArrowheads="1"/>
          </p:cNvSpPr>
          <p:nvPr>
            <p:ph type="subTitle" sz="quarter" idx="1"/>
          </p:nvPr>
        </p:nvSpPr>
        <p:spPr>
          <a:xfrm>
            <a:off x="2740343" y="5054600"/>
            <a:ext cx="8999149" cy="1138238"/>
          </a:xfrm>
          <a:ln w="9525"/>
        </p:spPr>
        <p:txBody>
          <a:bodyPr lIns="91440" tIns="45720" rIns="91440" bIns="45720"/>
          <a:lstStyle>
            <a:lvl1pPr>
              <a:spcBef>
                <a:spcPct val="0"/>
              </a:spcBef>
              <a:spcAft>
                <a:spcPct val="0"/>
              </a:spcAft>
              <a:defRPr sz="2600">
                <a:solidFill>
                  <a:schemeClr val="bg1"/>
                </a:solidFill>
              </a:defRPr>
            </a:lvl1pPr>
          </a:lstStyle>
          <a:p>
            <a:r>
              <a:rPr lang="en-US"/>
              <a:t>Click to edit Master subtitle style</a:t>
            </a:r>
          </a:p>
        </p:txBody>
      </p:sp>
    </p:spTree>
    <p:extLst>
      <p:ext uri="{BB962C8B-B14F-4D97-AF65-F5344CB8AC3E}">
        <p14:creationId xmlns:p14="http://schemas.microsoft.com/office/powerpoint/2010/main" val="37250412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8965" y="1295400"/>
            <a:ext cx="10758382" cy="5105400"/>
          </a:xfrm>
        </p:spPr>
        <p:txBody>
          <a:bodyPr>
            <a:normAutofit/>
          </a:bodyPr>
          <a:lstStyle>
            <a:lvl1pPr>
              <a:spcBef>
                <a:spcPts val="600"/>
              </a:spcBef>
              <a:spcAft>
                <a:spcPts val="200"/>
              </a:spcAft>
              <a:defRPr>
                <a:solidFill>
                  <a:schemeClr val="accent1"/>
                </a:solidFill>
              </a:defRPr>
            </a:lvl1pPr>
            <a:lvl2pPr>
              <a:spcBef>
                <a:spcPts val="0"/>
              </a:spcBef>
              <a:spcAft>
                <a:spcPts val="200"/>
              </a:spcAft>
              <a:defRPr sz="1600"/>
            </a:lvl2pPr>
            <a:lvl3pPr>
              <a:defRPr sz="1200"/>
            </a:lvl3pPr>
            <a:lvl4pPr>
              <a:defRPr sz="1100"/>
            </a:lvl4pPr>
            <a:lvl5pP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8"/>
          <p:cNvSpPr>
            <a:spLocks noGrp="1" noChangeArrowheads="1"/>
          </p:cNvSpPr>
          <p:nvPr>
            <p:ph type="sldNum" sz="quarter" idx="10"/>
          </p:nvPr>
        </p:nvSpPr>
        <p:spPr>
          <a:xfrm>
            <a:off x="507473" y="6580189"/>
            <a:ext cx="1088948" cy="152400"/>
          </a:xfrm>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Tree>
    <p:extLst>
      <p:ext uri="{BB962C8B-B14F-4D97-AF65-F5344CB8AC3E}">
        <p14:creationId xmlns:p14="http://schemas.microsoft.com/office/powerpoint/2010/main" val="3428042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pressive Title 0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12161283"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91774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913449" y="2819401"/>
            <a:ext cx="10352405" cy="1362075"/>
          </a:xfrm>
        </p:spPr>
        <p:txBody>
          <a:bodyPr/>
          <a:lstStyle>
            <a:lvl1pPr algn="l">
              <a:defRPr sz="2000" b="1" cap="all"/>
            </a:lvl1pPr>
          </a:lstStyle>
          <a:p>
            <a:endParaRPr lang="en-US" dirty="0"/>
          </a:p>
        </p:txBody>
      </p:sp>
      <p:sp>
        <p:nvSpPr>
          <p:cNvPr id="3" name="Text Placeholder 2"/>
          <p:cNvSpPr>
            <a:spLocks noGrp="1"/>
          </p:cNvSpPr>
          <p:nvPr>
            <p:ph type="body" idx="1"/>
          </p:nvPr>
        </p:nvSpPr>
        <p:spPr>
          <a:xfrm>
            <a:off x="913449" y="4419602"/>
            <a:ext cx="10352405" cy="1500187"/>
          </a:xfrm>
        </p:spPr>
        <p:txBody>
          <a:bodyPr/>
          <a:lstStyle>
            <a:lvl1pPr marL="0" marR="0" indent="0" algn="l" defTabSz="947738" rtl="0" eaLnBrk="0" fontAlgn="base" latinLnBrk="0" hangingPunct="0">
              <a:lnSpc>
                <a:spcPct val="100000"/>
              </a:lnSpc>
              <a:spcBef>
                <a:spcPct val="20000"/>
              </a:spcBef>
              <a:spcAft>
                <a:spcPct val="20000"/>
              </a:spcAft>
              <a:buClr>
                <a:schemeClr val="tx2"/>
              </a:buClr>
              <a:buSzPct val="100000"/>
              <a:buFontTx/>
              <a:buNone/>
              <a:tabLst/>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61F35B34-55FB-490F-8803-4A4EBF4C8B4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957179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8965" y="274640"/>
            <a:ext cx="10961370" cy="73814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5" y="1115569"/>
            <a:ext cx="5277697"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08965" y="1559325"/>
            <a:ext cx="527769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800109" y="1133797"/>
            <a:ext cx="4770226" cy="345381"/>
          </a:xfrm>
        </p:spPr>
        <p:txBody>
          <a:bodyPr anchor="b"/>
          <a:lstStyle>
            <a:lvl1pPr marL="0" indent="0">
              <a:buNone/>
              <a:defRPr sz="1800" b="1">
                <a:solidFill>
                  <a:srgbClr val="00B0F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Rectangle 8"/>
          <p:cNvSpPr>
            <a:spLocks noGrp="1" noChangeArrowheads="1"/>
          </p:cNvSpPr>
          <p:nvPr>
            <p:ph type="sldNum" sz="quarter" idx="10"/>
          </p:nvPr>
        </p:nvSpPr>
        <p:spPr/>
        <p:txBody>
          <a:bodyPr/>
          <a:lstStyle>
            <a:lvl1pPr>
              <a:defRPr/>
            </a:lvl1pPr>
          </a:lstStyle>
          <a:p>
            <a:pPr>
              <a:defRPr/>
            </a:pPr>
            <a:r>
              <a:rPr lang="en-US" dirty="0">
                <a:solidFill>
                  <a:srgbClr val="FFFFFF"/>
                </a:solidFill>
              </a:rPr>
              <a:t>Page </a:t>
            </a:r>
            <a:fld id="{D76CD360-9982-4D0D-964D-82E29207077B}" type="slidenum">
              <a:rPr lang="en-US">
                <a:solidFill>
                  <a:srgbClr val="FFFFFF"/>
                </a:solidFill>
              </a:rPr>
              <a:pPr>
                <a:defRPr/>
              </a:pPr>
              <a:t>‹#›</a:t>
            </a:fld>
            <a:endParaRPr lang="en-US" dirty="0">
              <a:solidFill>
                <a:srgbClr val="FFFFFF"/>
              </a:solidFill>
            </a:endParaRPr>
          </a:p>
        </p:txBody>
      </p:sp>
      <p:sp>
        <p:nvSpPr>
          <p:cNvPr id="9" name="Content Placeholder 3"/>
          <p:cNvSpPr>
            <a:spLocks noGrp="1"/>
          </p:cNvSpPr>
          <p:nvPr>
            <p:ph sz="half" idx="11"/>
          </p:nvPr>
        </p:nvSpPr>
        <p:spPr>
          <a:xfrm>
            <a:off x="6800110" y="1559325"/>
            <a:ext cx="4666617" cy="4824113"/>
          </a:xfrm>
        </p:spPr>
        <p:txBody>
          <a:bodyPr>
            <a:normAutofit/>
          </a:bodyPr>
          <a:lstStyle>
            <a:lvl1pPr marL="0" indent="0">
              <a:spcAft>
                <a:spcPts val="0"/>
              </a:spcAft>
              <a:buNone/>
              <a:defRPr sz="1800" b="0"/>
            </a:lvl1pPr>
            <a:lvl2pPr>
              <a:spcBef>
                <a:spcPts val="0"/>
              </a:spcBef>
              <a:spcAft>
                <a:spcPts val="0"/>
              </a:spcAft>
              <a:defRPr sz="1400"/>
            </a:lvl2pPr>
            <a:lvl3pPr>
              <a:spcBef>
                <a:spcPts val="0"/>
              </a:spcBef>
              <a:spcAft>
                <a:spcPts val="0"/>
              </a:spcAft>
              <a:defRPr sz="1200"/>
            </a:lvl3pPr>
            <a:lvl4pPr>
              <a:spcBef>
                <a:spcPts val="0"/>
              </a:spcBef>
              <a:spcAft>
                <a:spcPts val="0"/>
              </a:spcAft>
              <a:defRPr sz="1100"/>
            </a:lvl4pPr>
            <a:lvl5pPr>
              <a:spcBef>
                <a:spcPts val="0"/>
              </a:spcBef>
              <a:spcAft>
                <a:spcPts val="0"/>
              </a:spcAft>
              <a:defRPr sz="9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Tree>
    <p:extLst>
      <p:ext uri="{BB962C8B-B14F-4D97-AF65-F5344CB8AC3E}">
        <p14:creationId xmlns:p14="http://schemas.microsoft.com/office/powerpoint/2010/main" val="552115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13196" y="457200"/>
            <a:ext cx="10957142" cy="762000"/>
          </a:xfrm>
        </p:spPr>
        <p:txBody>
          <a:bodyPr/>
          <a:lstStyle/>
          <a:p>
            <a:r>
              <a:rPr lang="en-US" smtClean="0"/>
              <a:t>Click to edit Master title style</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
        <p:nvSpPr>
          <p:cNvPr id="9" name="Content Placeholder 2"/>
          <p:cNvSpPr>
            <a:spLocks noGrp="1"/>
          </p:cNvSpPr>
          <p:nvPr>
            <p:ph sz="half" idx="13"/>
          </p:nvPr>
        </p:nvSpPr>
        <p:spPr>
          <a:xfrm>
            <a:off x="613196" y="1323976"/>
            <a:ext cx="5411870" cy="5053013"/>
          </a:xfrm>
        </p:spPr>
        <p:txBody>
          <a:bodyPr>
            <a:normAutofit/>
          </a:bodyPr>
          <a:lstStyle>
            <a:lvl1pPr>
              <a:spcBef>
                <a:spcPts val="600"/>
              </a:spcBef>
              <a:spcAft>
                <a:spcPts val="0"/>
              </a:spcAft>
              <a:defRPr sz="2000">
                <a:solidFill>
                  <a:schemeClr val="accent1"/>
                </a:solidFill>
              </a:defRPr>
            </a:lvl1pPr>
            <a:lvl2pPr marL="0">
              <a:spcBef>
                <a:spcPts val="300"/>
              </a:spcBef>
              <a:spcAft>
                <a:spcPts val="0"/>
              </a:spcAft>
              <a:defRPr sz="1800"/>
            </a:lvl2pPr>
            <a:lvl3pPr>
              <a:spcBef>
                <a:spcPts val="300"/>
              </a:spcBef>
              <a:spcAft>
                <a:spcPts val="0"/>
              </a:spcAft>
              <a:defRPr sz="1400"/>
            </a:lvl3pPr>
            <a:lvl4pPr>
              <a:spcBef>
                <a:spcPts val="300"/>
              </a:spcBef>
              <a:spcAft>
                <a:spcPts val="0"/>
              </a:spcAft>
              <a:defRPr sz="1200"/>
            </a:lvl4pPr>
            <a:lvl5pPr>
              <a:spcBef>
                <a:spcPts val="300"/>
              </a:spcBef>
              <a:spcAft>
                <a:spcPts val="0"/>
              </a:spcAft>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4"/>
          </p:nvPr>
        </p:nvSpPr>
        <p:spPr>
          <a:xfrm>
            <a:off x="6158466" y="1323975"/>
            <a:ext cx="5411870" cy="5053013"/>
          </a:xfrm>
        </p:spPr>
        <p:txBody>
          <a:bodyPr>
            <a:normAutofit/>
          </a:bodyPr>
          <a:lstStyle>
            <a:lvl1pPr>
              <a:spcBef>
                <a:spcPts val="600"/>
              </a:spcBef>
              <a:spcAft>
                <a:spcPts val="0"/>
              </a:spcAft>
              <a:defRPr sz="2000">
                <a:solidFill>
                  <a:schemeClr val="accent1"/>
                </a:solidFill>
              </a:defRPr>
            </a:lvl1pPr>
            <a:lvl2pPr marL="0">
              <a:spcBef>
                <a:spcPts val="300"/>
              </a:spcBef>
              <a:spcAft>
                <a:spcPts val="0"/>
              </a:spcAft>
              <a:defRPr sz="1800"/>
            </a:lvl2pPr>
            <a:lvl3pPr>
              <a:spcBef>
                <a:spcPts val="300"/>
              </a:spcBef>
              <a:spcAft>
                <a:spcPts val="0"/>
              </a:spcAft>
              <a:defRPr sz="1400"/>
            </a:lvl3pPr>
            <a:lvl4pPr>
              <a:spcBef>
                <a:spcPts val="300"/>
              </a:spcBef>
              <a:spcAft>
                <a:spcPts val="0"/>
              </a:spcAft>
              <a:defRPr sz="1200"/>
            </a:lvl4pPr>
            <a:lvl5pPr>
              <a:spcBef>
                <a:spcPts val="300"/>
              </a:spcBef>
              <a:spcAft>
                <a:spcPts val="0"/>
              </a:spcAft>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77860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6453" y="1549400"/>
            <a:ext cx="5250209"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89650" y="1549400"/>
            <a:ext cx="525232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249ECD4-61A3-429C-8AA8-56A254BCA1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90074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5" y="274638"/>
            <a:ext cx="1096137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8966" y="1535113"/>
            <a:ext cx="538130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8966" y="2174875"/>
            <a:ext cx="538130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86917" y="1535113"/>
            <a:ext cx="538341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6917" y="2174875"/>
            <a:ext cx="53834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9"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88122E2D-E89F-4773-950C-33DA8DFCCF8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9439402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71BAD7A5-472B-410B-9D38-0D89F0BA73F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196862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3"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4174BFC3-87CD-49A7-8F18-E45F639E73F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024935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608966" y="273050"/>
            <a:ext cx="40069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1769" y="273052"/>
            <a:ext cx="68085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8966" y="1435101"/>
            <a:ext cx="40069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39B7D1B4-88C9-481D-8FC4-08EB3EA6A1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8349305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a:xfrm>
            <a:off x="2387228" y="4800600"/>
            <a:ext cx="73075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7228" y="612775"/>
            <a:ext cx="73075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7228" y="5367338"/>
            <a:ext cx="73075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7"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A64A4348-A1D4-4F32-88A3-F80B07D823F1}"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331316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0E017EF5-913D-4AE5-BCEE-0D6A40DA19E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40461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ressive Title 03">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71" y="0"/>
            <a:ext cx="12168485" cy="6858000"/>
          </a:xfrm>
          <a:prstGeom prst="rect">
            <a:avLst/>
          </a:prstGeom>
        </p:spPr>
      </p:pic>
      <p:sp>
        <p:nvSpPr>
          <p:cNvPr id="7" name="Footer Placeholder 6"/>
          <p:cNvSpPr>
            <a:spLocks noGrp="1"/>
          </p:cNvSpPr>
          <p:nvPr>
            <p:ph type="ftr" sz="quarter" idx="10"/>
          </p:nvPr>
        </p:nvSpPr>
        <p:spPr>
          <a:xfrm>
            <a:off x="603504" y="6465724"/>
            <a:ext cx="6717646" cy="303847"/>
          </a:xfrm>
        </p:spPr>
        <p:txBody>
          <a:bodyPr/>
          <a:lstStyle/>
          <a:p>
            <a:endParaRPr lang="en-US" dirty="0"/>
          </a:p>
        </p:txBody>
      </p:sp>
      <p:sp>
        <p:nvSpPr>
          <p:cNvPr id="9" name="Title 1"/>
          <p:cNvSpPr>
            <a:spLocks noGrp="1"/>
          </p:cNvSpPr>
          <p:nvPr>
            <p:ph type="ctrTitle"/>
          </p:nvPr>
        </p:nvSpPr>
        <p:spPr>
          <a:xfrm>
            <a:off x="603507" y="519114"/>
            <a:ext cx="7486886" cy="1213303"/>
          </a:xfrm>
        </p:spPr>
        <p:txBody>
          <a:bodyPr anchor="b" anchorCtr="0">
            <a:noAutofit/>
          </a:bodyPr>
          <a:lstStyle>
            <a:lvl1pPr>
              <a:lnSpc>
                <a:spcPct val="90000"/>
              </a:lnSpc>
              <a:defRPr sz="2900" b="0">
                <a:solidFill>
                  <a:schemeClr val="bg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6" y="1794810"/>
            <a:ext cx="7486877" cy="1027177"/>
          </a:xfrm>
        </p:spPr>
        <p:txBody>
          <a:bodyPr/>
          <a:lstStyle>
            <a:lvl1pPr marL="0" indent="0" algn="l">
              <a:lnSpc>
                <a:spcPct val="110000"/>
              </a:lnSpc>
              <a:buNone/>
              <a:defRPr b="0">
                <a:solidFill>
                  <a:schemeClr val="bg1"/>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70567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Vertical Title 1"/>
          <p:cNvSpPr>
            <a:spLocks noGrp="1"/>
          </p:cNvSpPr>
          <p:nvPr>
            <p:ph type="title" orient="vert"/>
          </p:nvPr>
        </p:nvSpPr>
        <p:spPr>
          <a:xfrm>
            <a:off x="8660837" y="457200"/>
            <a:ext cx="2681138"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13196" y="457200"/>
            <a:ext cx="7844654"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F3C7597F-D166-40FD-B613-7300BBC8BE3C}"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619733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3" name="Text Box 9"/>
          <p:cNvSpPr txBox="1">
            <a:spLocks noChangeArrowheads="1"/>
          </p:cNvSpPr>
          <p:nvPr userDrawn="1"/>
        </p:nvSpPr>
        <p:spPr bwMode="auto">
          <a:xfrm>
            <a:off x="2029885" y="6491290"/>
            <a:ext cx="7732587" cy="383182"/>
          </a:xfrm>
          <a:prstGeom prst="rect">
            <a:avLst/>
          </a:prstGeom>
          <a:noFill/>
          <a:ln w="12700" algn="ctr">
            <a:noFill/>
            <a:miter lim="800000"/>
            <a:headEnd/>
            <a:tailEnd/>
          </a:ln>
          <a:effectLst/>
        </p:spPr>
        <p:txBody>
          <a:bodyPr>
            <a:spAutoFit/>
          </a:bodyPr>
          <a:lstStyle/>
          <a:p>
            <a:pPr algn="ctr" defTabSz="914400" eaLnBrk="0" fontAlgn="base" hangingPunct="0">
              <a:lnSpc>
                <a:spcPct val="80000"/>
              </a:lnSpc>
              <a:spcBef>
                <a:spcPct val="50000"/>
              </a:spcBef>
              <a:spcAft>
                <a:spcPct val="0"/>
              </a:spcAft>
              <a:defRPr/>
            </a:pPr>
            <a:r>
              <a:rPr lang="en-US" sz="900" b="1" dirty="0">
                <a:solidFill>
                  <a:srgbClr val="000000"/>
                </a:solidFill>
                <a:ea typeface="MS PGothic" pitchFamily="34" charset="-128"/>
                <a:cs typeface="Arial" pitchFamily="34" charset="0"/>
              </a:rPr>
              <a:t>AT&amp;T Proprietary (Internal Use Only)</a:t>
            </a:r>
          </a:p>
          <a:p>
            <a:pPr algn="ctr" defTabSz="914400" eaLnBrk="0" fontAlgn="base" hangingPunct="0">
              <a:lnSpc>
                <a:spcPct val="80000"/>
              </a:lnSpc>
              <a:spcBef>
                <a:spcPct val="50000"/>
              </a:spcBef>
              <a:spcAft>
                <a:spcPct val="0"/>
              </a:spcAft>
              <a:defRPr/>
            </a:pPr>
            <a:r>
              <a:rPr lang="en-US" sz="900" dirty="0">
                <a:solidFill>
                  <a:srgbClr val="000000"/>
                </a:solidFill>
                <a:ea typeface="MS PGothic" pitchFamily="34" charset="-128"/>
                <a:cs typeface="Arial" pitchFamily="34" charset="0"/>
              </a:rPr>
              <a:t>Not for use or disclosure outside the AT&amp;T companies except under written agreement</a:t>
            </a:r>
          </a:p>
        </p:txBody>
      </p:sp>
      <p:sp>
        <p:nvSpPr>
          <p:cNvPr id="2" name="Content Placeholder 1"/>
          <p:cNvSpPr>
            <a:spLocks noGrp="1"/>
          </p:cNvSpPr>
          <p:nvPr>
            <p:ph/>
          </p:nvPr>
        </p:nvSpPr>
        <p:spPr>
          <a:xfrm>
            <a:off x="608965" y="457200"/>
            <a:ext cx="10961370" cy="5668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sldNum" sz="quarter" idx="11"/>
          </p:nvPr>
        </p:nvSpPr>
        <p:spPr/>
        <p:txBody>
          <a:bodyPr/>
          <a:lstStyle>
            <a:lvl1pPr>
              <a:defRPr/>
            </a:lvl1pPr>
          </a:lstStyle>
          <a:p>
            <a:pPr>
              <a:defRPr/>
            </a:pPr>
            <a:r>
              <a:rPr lang="en-US">
                <a:solidFill>
                  <a:srgbClr val="FFFFFF"/>
                </a:solidFill>
              </a:rPr>
              <a:t>Page </a:t>
            </a:r>
            <a:fld id="{25DDB3B6-D2F3-49C3-BE8D-BD10CFC1347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20877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ressive Title 04">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0"/>
            <a:ext cx="12161283" cy="6858000"/>
          </a:xfrm>
          <a:prstGeom prst="rect">
            <a:avLst/>
          </a:prstGeom>
        </p:spPr>
      </p:pic>
      <p:sp>
        <p:nvSpPr>
          <p:cNvPr id="7" name="Footer Placeholder 6"/>
          <p:cNvSpPr>
            <a:spLocks noGrp="1"/>
          </p:cNvSpPr>
          <p:nvPr>
            <p:ph type="ftr" sz="quarter" idx="10"/>
          </p:nvPr>
        </p:nvSpPr>
        <p:spPr>
          <a:xfrm>
            <a:off x="603507" y="6465724"/>
            <a:ext cx="6717644" cy="303847"/>
          </a:xfrm>
        </p:spPr>
        <p:txBody>
          <a:bodyPr/>
          <a:lstStyle/>
          <a:p>
            <a:endParaRPr lang="en-US" dirty="0"/>
          </a:p>
        </p:txBody>
      </p:sp>
      <p:sp>
        <p:nvSpPr>
          <p:cNvPr id="9" name="Title 1"/>
          <p:cNvSpPr>
            <a:spLocks noGrp="1"/>
          </p:cNvSpPr>
          <p:nvPr>
            <p:ph type="ctrTitle"/>
          </p:nvPr>
        </p:nvSpPr>
        <p:spPr>
          <a:xfrm>
            <a:off x="603507" y="4544581"/>
            <a:ext cx="7831331" cy="608601"/>
          </a:xfrm>
        </p:spPr>
        <p:txBody>
          <a:bodyPr anchor="b" anchorCtr="0">
            <a:normAutofit/>
          </a:bodyPr>
          <a:lstStyle>
            <a:lvl1pPr>
              <a:lnSpc>
                <a:spcPct val="90000"/>
              </a:lnSpc>
              <a:defRPr sz="2900" b="0">
                <a:solidFill>
                  <a:schemeClr val="accent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7" y="5247248"/>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4" descr="\\psf\Host\Volumes\johbee\Documents\01_Freelance_Design\INTERBRAND\AT&amp;T\2011_Internal_Templates\exports\Titles_footerLogo30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27573" y="6050278"/>
            <a:ext cx="2542037" cy="80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4025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ressive Title 05">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 y="0"/>
            <a:ext cx="12161283" cy="6858000"/>
          </a:xfrm>
          <a:prstGeom prst="rect">
            <a:avLst/>
          </a:prstGeom>
        </p:spPr>
      </p:pic>
      <p:sp>
        <p:nvSpPr>
          <p:cNvPr id="7" name="Footer Placeholder 6"/>
          <p:cNvSpPr>
            <a:spLocks noGrp="1"/>
          </p:cNvSpPr>
          <p:nvPr>
            <p:ph type="ftr" sz="quarter" idx="10"/>
          </p:nvPr>
        </p:nvSpPr>
        <p:spPr>
          <a:xfrm>
            <a:off x="603507" y="6465724"/>
            <a:ext cx="6717644" cy="303847"/>
          </a:xfrm>
        </p:spPr>
        <p:txBody>
          <a:bodyPr/>
          <a:lstStyle/>
          <a:p>
            <a:endParaRPr lang="en-US" dirty="0"/>
          </a:p>
        </p:txBody>
      </p:sp>
      <p:sp>
        <p:nvSpPr>
          <p:cNvPr id="9" name="Title 1"/>
          <p:cNvSpPr>
            <a:spLocks noGrp="1"/>
          </p:cNvSpPr>
          <p:nvPr>
            <p:ph type="ctrTitle"/>
          </p:nvPr>
        </p:nvSpPr>
        <p:spPr>
          <a:xfrm>
            <a:off x="603507" y="4544581"/>
            <a:ext cx="7831331" cy="608601"/>
          </a:xfrm>
        </p:spPr>
        <p:txBody>
          <a:bodyPr anchor="b" anchorCtr="0">
            <a:normAutofit/>
          </a:bodyPr>
          <a:lstStyle>
            <a:lvl1pPr>
              <a:lnSpc>
                <a:spcPct val="90000"/>
              </a:lnSpc>
              <a:defRPr sz="2900" b="0">
                <a:solidFill>
                  <a:schemeClr val="accent1"/>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603507" y="5247248"/>
            <a:ext cx="7831331" cy="699531"/>
          </a:xfrm>
        </p:spPr>
        <p:txBody>
          <a:bodyPr/>
          <a:lstStyle>
            <a:lvl1pPr marL="0" indent="0" algn="l">
              <a:lnSpc>
                <a:spcPct val="110000"/>
              </a:lnSpc>
              <a:buNone/>
              <a:defRPr b="0">
                <a:solidFill>
                  <a:schemeClr val="tx2"/>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pic>
        <p:nvPicPr>
          <p:cNvPr id="14" name="Picture 3" descr="\\psf\Host\Volumes\johbee\Documents\01_Freelance_Design\INTERBRAND\AT&amp;T\2011_Internal_Templates\exports\Titles_headerLogo300.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3201"/>
          <a:stretch/>
        </p:blipFill>
        <p:spPr bwMode="auto">
          <a:xfrm>
            <a:off x="11232630" y="0"/>
            <a:ext cx="946673" cy="88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8091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Divider - Orange">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2"/>
              </a:gs>
              <a:gs pos="100000">
                <a:schemeClr val="accent1"/>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3367" y="6110644"/>
            <a:ext cx="374902" cy="364647"/>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endParaRPr lang="en-US" dirty="0"/>
          </a:p>
        </p:txBody>
      </p:sp>
      <p:sp>
        <p:nvSpPr>
          <p:cNvPr id="12" name="Text Placeholder 8"/>
          <p:cNvSpPr>
            <a:spLocks noGrp="1"/>
          </p:cNvSpPr>
          <p:nvPr>
            <p:ph type="body" sz="quarter" idx="12"/>
          </p:nvPr>
        </p:nvSpPr>
        <p:spPr>
          <a:xfrm>
            <a:off x="603506"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506"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9932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mple Divider - Blue">
    <p:spTree>
      <p:nvGrpSpPr>
        <p:cNvPr id="1" name=""/>
        <p:cNvGrpSpPr/>
        <p:nvPr/>
      </p:nvGrpSpPr>
      <p:grpSpPr>
        <a:xfrm>
          <a:off x="0" y="0"/>
          <a:ext cx="0" cy="0"/>
          <a:chOff x="0" y="0"/>
          <a:chExt cx="0" cy="0"/>
        </a:xfrm>
      </p:grpSpPr>
      <p:sp>
        <p:nvSpPr>
          <p:cNvPr id="8" name="Rounded Rectangle 7"/>
          <p:cNvSpPr/>
          <p:nvPr userDrawn="1"/>
        </p:nvSpPr>
        <p:spPr>
          <a:xfrm>
            <a:off x="298452" y="302922"/>
            <a:ext cx="11595100" cy="6307431"/>
          </a:xfrm>
          <a:prstGeom prst="roundRect">
            <a:avLst>
              <a:gd name="adj" fmla="val 1886"/>
            </a:avLst>
          </a:prstGeom>
          <a:gradFill>
            <a:gsLst>
              <a:gs pos="0">
                <a:schemeClr val="accent6"/>
              </a:gs>
              <a:gs pos="100000">
                <a:schemeClr val="accent5"/>
              </a:gs>
            </a:gsLst>
            <a:lin ang="536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35" tIns="60917" rIns="121835" bIns="60917" rtlCol="0" anchor="ctr"/>
          <a:lstStyle/>
          <a:p>
            <a:pPr algn="ctr"/>
            <a:endParaRPr lang="en-US"/>
          </a:p>
        </p:txBody>
      </p:sp>
      <p:sp>
        <p:nvSpPr>
          <p:cNvPr id="9" name="Slide Number Placeholder 7"/>
          <p:cNvSpPr>
            <a:spLocks noGrp="1"/>
          </p:cNvSpPr>
          <p:nvPr>
            <p:ph type="sldNum" sz="quarter" idx="11"/>
          </p:nvPr>
        </p:nvSpPr>
        <p:spPr>
          <a:xfrm>
            <a:off x="473367" y="6110646"/>
            <a:ext cx="374902" cy="365125"/>
          </a:xfrm>
        </p:spPr>
        <p:txBody>
          <a:bodyPr/>
          <a:lstStyle>
            <a:lvl1pPr>
              <a:defRPr>
                <a:solidFill>
                  <a:schemeClr val="bg1"/>
                </a:solidFill>
              </a:defRPr>
            </a:lvl1pPr>
          </a:lstStyle>
          <a:p>
            <a:fld id="{5BD36294-2849-48A8-8531-5354CF3095D2}" type="slidenum">
              <a:rPr lang="en-US" smtClean="0"/>
              <a:pPr/>
              <a:t>‹#›</a:t>
            </a:fld>
            <a:endParaRPr lang="en-US" dirty="0"/>
          </a:p>
        </p:txBody>
      </p:sp>
      <p:sp>
        <p:nvSpPr>
          <p:cNvPr id="10" name="Footer Placeholder 6"/>
          <p:cNvSpPr>
            <a:spLocks noGrp="1"/>
          </p:cNvSpPr>
          <p:nvPr>
            <p:ph type="ftr" sz="quarter" idx="10"/>
          </p:nvPr>
        </p:nvSpPr>
        <p:spPr>
          <a:xfrm>
            <a:off x="1207180" y="6254500"/>
            <a:ext cx="7690695" cy="293817"/>
          </a:xfrm>
        </p:spPr>
        <p:txBody>
          <a:bodyPr/>
          <a:lstStyle>
            <a:lvl1pPr>
              <a:defRPr>
                <a:solidFill>
                  <a:schemeClr val="bg1"/>
                </a:solidFill>
              </a:defRPr>
            </a:lvl1pPr>
          </a:lstStyle>
          <a:p>
            <a:endParaRPr lang="en-US" dirty="0"/>
          </a:p>
        </p:txBody>
      </p:sp>
      <p:sp>
        <p:nvSpPr>
          <p:cNvPr id="12" name="Text Placeholder 8"/>
          <p:cNvSpPr>
            <a:spLocks noGrp="1"/>
          </p:cNvSpPr>
          <p:nvPr>
            <p:ph type="body" sz="quarter" idx="12"/>
          </p:nvPr>
        </p:nvSpPr>
        <p:spPr>
          <a:xfrm>
            <a:off x="603250" y="3651571"/>
            <a:ext cx="7772400" cy="1142999"/>
          </a:xfrm>
        </p:spPr>
        <p:txBody>
          <a:bodyPr/>
          <a:lstStyle>
            <a:lvl1pPr>
              <a:lnSpc>
                <a:spcPct val="100000"/>
              </a:lnSpc>
              <a:spcAft>
                <a:spcPts val="0"/>
              </a:spcAft>
              <a:defRPr b="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603250" y="2251539"/>
            <a:ext cx="7772400" cy="1283344"/>
          </a:xfrm>
        </p:spPr>
        <p:txBody>
          <a:bodyPr anchor="b" anchorCtr="0">
            <a:noAutofit/>
          </a:bodyPr>
          <a:lstStyle>
            <a:lvl1pPr>
              <a:lnSpc>
                <a:spcPct val="90000"/>
              </a:lnSpc>
              <a:defRPr sz="2900">
                <a:solidFill>
                  <a:schemeClr val="bg1"/>
                </a:solidFill>
              </a:defRPr>
            </a:lvl1pPr>
          </a:lstStyle>
          <a:p>
            <a:r>
              <a:rPr lang="en-US" smtClean="0"/>
              <a:t>Click to edit Master title style</a:t>
            </a:r>
            <a:endParaRPr lang="en-US" dirty="0"/>
          </a:p>
        </p:txBody>
      </p:sp>
      <p:pic>
        <p:nvPicPr>
          <p:cNvPr id="11" name="Picture 2" descr="\\psf\Host\Volumes\johbee\Documents\01_Freelance_Design\INTERBRAND\AT&amp;T\2011_Internal_Templates\exports\SlideMaster_Logo300.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88551" y="6080758"/>
            <a:ext cx="743712" cy="777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954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1.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image" Target="../media/image11.png"/><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3.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0077" y="519113"/>
            <a:ext cx="10975975" cy="914400"/>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0079" y="1819609"/>
            <a:ext cx="10975973" cy="4127166"/>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07011" y="6254500"/>
            <a:ext cx="7690695" cy="293817"/>
          </a:xfrm>
          <a:prstGeom prst="rect">
            <a:avLst/>
          </a:prstGeom>
        </p:spPr>
        <p:txBody>
          <a:bodyPr vert="horz" lIns="0" tIns="0" rIns="0" bIns="0" rtlCol="0" anchor="t" anchorCtr="0"/>
          <a:lstStyle>
            <a:lvl1pPr algn="l">
              <a:defRPr sz="600">
                <a:solidFill>
                  <a:schemeClr val="bg2"/>
                </a:solidFill>
              </a:defRPr>
            </a:lvl1pPr>
          </a:lstStyle>
          <a:p>
            <a:r>
              <a:rPr lang="en-US" smtClean="0"/>
              <a:t>© 2014 AT&amp;T Intellectual Property. All rights reserved. AT&amp;T and the AT&amp;T logo are trademarks of AT&amp;T Intellectual Property. AT&amp;T Proprietary (Internal Use Only) Not for use or disclosure outside the AT&amp;T companies except under written agreement</a:t>
            </a:r>
            <a:endParaRPr lang="en-US" dirty="0"/>
          </a:p>
        </p:txBody>
      </p:sp>
      <p:sp>
        <p:nvSpPr>
          <p:cNvPr id="6" name="Slide Number Placeholder 5"/>
          <p:cNvSpPr>
            <a:spLocks noGrp="1"/>
          </p:cNvSpPr>
          <p:nvPr>
            <p:ph type="sldNum" sz="quarter" idx="4"/>
          </p:nvPr>
        </p:nvSpPr>
        <p:spPr>
          <a:xfrm>
            <a:off x="473185" y="6110856"/>
            <a:ext cx="371325" cy="365125"/>
          </a:xfrm>
          <a:prstGeom prst="rect">
            <a:avLst/>
          </a:prstGeom>
        </p:spPr>
        <p:txBody>
          <a:bodyPr vert="horz" lIns="121835" tIns="60917" rIns="121835" bIns="60917" rtlCol="0" anchor="ctr"/>
          <a:lstStyle>
            <a:lvl1pPr algn="l">
              <a:defRPr sz="800" b="1">
                <a:solidFill>
                  <a:schemeClr val="bg2"/>
                </a:solidFill>
              </a:defRPr>
            </a:lvl1pPr>
          </a:lstStyle>
          <a:p>
            <a:fld id="{5BD36294-2849-48A8-8531-5354CF3095D2}" type="slidenum">
              <a:rPr lang="en-US" smtClean="0"/>
              <a:pPr/>
              <a:t>‹#›</a:t>
            </a:fld>
            <a:endParaRPr lang="en-US" dirty="0"/>
          </a:p>
        </p:txBody>
      </p:sp>
    </p:spTree>
    <p:extLst>
      <p:ext uri="{BB962C8B-B14F-4D97-AF65-F5344CB8AC3E}">
        <p14:creationId xmlns:p14="http://schemas.microsoft.com/office/powerpoint/2010/main" val="481531331"/>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58" r:id="rId3"/>
    <p:sldLayoutId id="2147483681" r:id="rId4"/>
    <p:sldLayoutId id="2147483682" r:id="rId5"/>
    <p:sldLayoutId id="2147483678" r:id="rId6"/>
    <p:sldLayoutId id="2147483683" r:id="rId7"/>
    <p:sldLayoutId id="2147483667" r:id="rId8"/>
    <p:sldLayoutId id="2147483684" r:id="rId9"/>
    <p:sldLayoutId id="2147483685" r:id="rId10"/>
    <p:sldLayoutId id="2147483663" r:id="rId11"/>
    <p:sldLayoutId id="2147483662" r:id="rId12"/>
    <p:sldLayoutId id="2147483661" r:id="rId13"/>
    <p:sldLayoutId id="2147483670" r:id="rId14"/>
    <p:sldLayoutId id="2147483668" r:id="rId15"/>
    <p:sldLayoutId id="2147483664" r:id="rId16"/>
    <p:sldLayoutId id="2147483671" r:id="rId17"/>
    <p:sldLayoutId id="2147483672" r:id="rId18"/>
    <p:sldLayoutId id="2147483669" r:id="rId19"/>
    <p:sldLayoutId id="2147483676" r:id="rId20"/>
    <p:sldLayoutId id="2147483686" r:id="rId21"/>
    <p:sldLayoutId id="2147483650" r:id="rId22"/>
    <p:sldLayoutId id="2147483654" r:id="rId23"/>
    <p:sldLayoutId id="2147483655" r:id="rId24"/>
  </p:sldLayoutIdLst>
  <p:timing>
    <p:tnLst>
      <p:par>
        <p:cTn id="1" dur="indefinite" restart="never" nodeType="tmRoot"/>
      </p:par>
    </p:tnLst>
  </p:timing>
  <p:hf hdr="0" dt="0"/>
  <p:txStyles>
    <p:titleStyle>
      <a:lvl1pPr algn="l" defTabSz="1218347" rtl="0" eaLnBrk="1" latinLnBrk="0" hangingPunct="1">
        <a:spcBef>
          <a:spcPct val="0"/>
        </a:spcBef>
        <a:buNone/>
        <a:defRPr sz="2800" b="0" kern="1200">
          <a:solidFill>
            <a:schemeClr val="accent1"/>
          </a:solidFill>
          <a:latin typeface="+mj-lt"/>
          <a:ea typeface="+mj-ea"/>
          <a:cs typeface="+mj-cs"/>
        </a:defRPr>
      </a:lvl1pPr>
    </p:titleStyle>
    <p:bodyStyle>
      <a:lvl1pPr marL="0" indent="0" algn="l" defTabSz="1218347" rtl="0" eaLnBrk="1" latinLnBrk="0" hangingPunct="1">
        <a:lnSpc>
          <a:spcPct val="100000"/>
        </a:lnSpc>
        <a:spcBef>
          <a:spcPts val="0"/>
        </a:spcBef>
        <a:spcAft>
          <a:spcPts val="800"/>
        </a:spcAft>
        <a:buFont typeface="Arial" pitchFamily="34" charset="0"/>
        <a:buNone/>
        <a:defRPr sz="2000" b="1" kern="1200">
          <a:solidFill>
            <a:schemeClr val="tx2"/>
          </a:solidFill>
          <a:latin typeface="+mn-lt"/>
          <a:ea typeface="+mn-ea"/>
          <a:cs typeface="+mn-cs"/>
        </a:defRPr>
      </a:lvl1pPr>
      <a:lvl2pPr marL="0" indent="0" algn="l" defTabSz="1218347" rtl="0" eaLnBrk="1" latinLnBrk="0" hangingPunct="1">
        <a:lnSpc>
          <a:spcPct val="100000"/>
        </a:lnSpc>
        <a:spcBef>
          <a:spcPts val="0"/>
        </a:spcBef>
        <a:spcAft>
          <a:spcPts val="600"/>
        </a:spcAft>
        <a:buFont typeface="Arial" pitchFamily="34" charset="0"/>
        <a:buNone/>
        <a:defRPr sz="2000" kern="1200">
          <a:solidFill>
            <a:schemeClr val="bg2"/>
          </a:solidFill>
          <a:latin typeface="+mn-lt"/>
          <a:ea typeface="+mn-ea"/>
          <a:cs typeface="+mn-cs"/>
        </a:defRPr>
      </a:lvl2pPr>
      <a:lvl3pPr marL="228600" indent="-228600" algn="l" defTabSz="1218347" rtl="0" eaLnBrk="1" latinLnBrk="0" hangingPunct="1">
        <a:lnSpc>
          <a:spcPct val="100000"/>
        </a:lnSpc>
        <a:spcBef>
          <a:spcPts val="0"/>
        </a:spcBef>
        <a:spcAft>
          <a:spcPts val="400"/>
        </a:spcAft>
        <a:buSzPct val="80000"/>
        <a:buFont typeface="Arial" pitchFamily="34" charset="0"/>
        <a:buChar char="•"/>
        <a:defRPr sz="2000" kern="1200">
          <a:solidFill>
            <a:schemeClr val="bg2"/>
          </a:solidFill>
          <a:latin typeface="+mn-lt"/>
          <a:ea typeface="+mn-ea"/>
          <a:cs typeface="+mn-cs"/>
        </a:defRPr>
      </a:lvl3pPr>
      <a:lvl4pPr marL="457200" indent="-228600" algn="l" defTabSz="1218347" rtl="0" eaLnBrk="1" latinLnBrk="0" hangingPunct="1">
        <a:lnSpc>
          <a:spcPct val="100000"/>
        </a:lnSpc>
        <a:spcBef>
          <a:spcPts val="0"/>
        </a:spcBef>
        <a:spcAft>
          <a:spcPts val="400"/>
        </a:spcAft>
        <a:buSzPct val="80000"/>
        <a:buFont typeface="Arial" pitchFamily="34" charset="0"/>
        <a:buChar char="–"/>
        <a:defRPr sz="1800" kern="1200">
          <a:solidFill>
            <a:schemeClr val="bg2"/>
          </a:solidFill>
          <a:latin typeface="+mn-lt"/>
          <a:ea typeface="+mn-ea"/>
          <a:cs typeface="+mn-cs"/>
        </a:defRPr>
      </a:lvl4pPr>
      <a:lvl5pPr marL="685800" indent="-228600" algn="l" defTabSz="1218347" rtl="0" eaLnBrk="1" latinLnBrk="0" hangingPunct="1">
        <a:lnSpc>
          <a:spcPct val="100000"/>
        </a:lnSpc>
        <a:spcBef>
          <a:spcPts val="0"/>
        </a:spcBef>
        <a:spcAft>
          <a:spcPts val="400"/>
        </a:spcAft>
        <a:buSzPct val="80000"/>
        <a:buFont typeface="Arial" pitchFamily="34" charset="0"/>
        <a:buChar char="•"/>
        <a:defRPr sz="1600" kern="1200">
          <a:solidFill>
            <a:schemeClr val="bg2"/>
          </a:solidFill>
          <a:latin typeface="+mn-lt"/>
          <a:ea typeface="+mn-ea"/>
          <a:cs typeface="+mn-cs"/>
        </a:defRPr>
      </a:lvl5pPr>
      <a:lvl6pPr marL="859536" indent="-173736" algn="l" defTabSz="1218347" rtl="0" eaLnBrk="1" latinLnBrk="0" hangingPunct="1">
        <a:spcBef>
          <a:spcPts val="0"/>
        </a:spcBef>
        <a:spcAft>
          <a:spcPts val="300"/>
        </a:spcAft>
        <a:buFont typeface="Arial" pitchFamily="34" charset="0"/>
        <a:buChar char="•"/>
        <a:defRPr sz="1400" kern="1200">
          <a:solidFill>
            <a:schemeClr val="bg2"/>
          </a:solidFill>
          <a:latin typeface="+mn-lt"/>
          <a:ea typeface="+mn-ea"/>
          <a:cs typeface="+mn-cs"/>
        </a:defRPr>
      </a:lvl6pPr>
      <a:lvl7pPr marL="859536" indent="0" algn="l" defTabSz="1218347" rtl="0" eaLnBrk="1" latinLnBrk="0" hangingPunct="1">
        <a:spcBef>
          <a:spcPts val="0"/>
        </a:spcBef>
        <a:spcAft>
          <a:spcPts val="300"/>
        </a:spcAft>
        <a:buFont typeface="Arial" pitchFamily="34" charset="0"/>
        <a:buNone/>
        <a:defRPr sz="1200" i="1" kern="1200">
          <a:solidFill>
            <a:schemeClr val="bg2"/>
          </a:solidFill>
          <a:latin typeface="+mn-lt"/>
          <a:ea typeface="+mn-ea"/>
          <a:cs typeface="+mn-cs"/>
        </a:defRPr>
      </a:lvl7pPr>
      <a:lvl8pPr marL="4568800"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13198" y="457200"/>
            <a:ext cx="10705521" cy="8382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36455" y="1549400"/>
            <a:ext cx="10705519" cy="40513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076" name="Group 9"/>
          <p:cNvGrpSpPr>
            <a:grpSpLocks/>
          </p:cNvGrpSpPr>
          <p:nvPr/>
        </p:nvGrpSpPr>
        <p:grpSpPr bwMode="auto">
          <a:xfrm>
            <a:off x="0" y="5867401"/>
            <a:ext cx="12179300" cy="831850"/>
            <a:chOff x="0" y="3696"/>
            <a:chExt cx="5760" cy="524"/>
          </a:xfrm>
        </p:grpSpPr>
        <p:sp>
          <p:nvSpPr>
            <p:cNvPr id="38917" name="Freeform 5"/>
            <p:cNvSpPr>
              <a:spLocks/>
            </p:cNvSpPr>
            <p:nvPr/>
          </p:nvSpPr>
          <p:spPr bwMode="ltGray">
            <a:xfrm>
              <a:off x="0" y="3696"/>
              <a:ext cx="5760" cy="291"/>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3080" name="Picture 6" descr="att_slidedark_logo300"/>
            <p:cNvPicPr>
              <a:picLocks noChangeAspect="1" noChangeArrowheads="1"/>
            </p:cNvPicPr>
            <p:nvPr/>
          </p:nvPicPr>
          <p:blipFill>
            <a:blip r:embed="rId15" cstate="print"/>
            <a:srcRect/>
            <a:stretch>
              <a:fillRect/>
            </a:stretch>
          </p:blipFill>
          <p:spPr bwMode="ltGray">
            <a:xfrm>
              <a:off x="5114" y="3982"/>
              <a:ext cx="504" cy="238"/>
            </a:xfrm>
            <a:prstGeom prst="rect">
              <a:avLst/>
            </a:prstGeom>
            <a:noFill/>
            <a:ln w="9525">
              <a:noFill/>
              <a:miter lim="800000"/>
              <a:headEnd/>
              <a:tailEnd/>
            </a:ln>
          </p:spPr>
        </p:pic>
      </p:grpSp>
      <p:sp>
        <p:nvSpPr>
          <p:cNvPr id="38919" name="Rectangle 7"/>
          <p:cNvSpPr>
            <a:spLocks noGrp="1" noChangeArrowheads="1"/>
          </p:cNvSpPr>
          <p:nvPr>
            <p:ph type="dt" sz="half" idx="2"/>
          </p:nvPr>
        </p:nvSpPr>
        <p:spPr bwMode="auto">
          <a:xfrm>
            <a:off x="1560477" y="6578600"/>
            <a:ext cx="2194812"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endParaRPr lang="en-US">
              <a:solidFill>
                <a:srgbClr val="FFFFFF"/>
              </a:solidFill>
            </a:endParaRPr>
          </a:p>
        </p:txBody>
      </p:sp>
      <p:sp>
        <p:nvSpPr>
          <p:cNvPr id="38920" name="Rectangle 8"/>
          <p:cNvSpPr>
            <a:spLocks noGrp="1" noChangeArrowheads="1"/>
          </p:cNvSpPr>
          <p:nvPr>
            <p:ph type="sldNum" sz="quarter" idx="4"/>
          </p:nvPr>
        </p:nvSpPr>
        <p:spPr bwMode="auto">
          <a:xfrm>
            <a:off x="507473" y="6580189"/>
            <a:ext cx="1088948"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r>
              <a:rPr lang="en-US">
                <a:solidFill>
                  <a:srgbClr val="FFFFFF"/>
                </a:solidFill>
              </a:rPr>
              <a:t>Page </a:t>
            </a:r>
            <a:fld id="{1036058E-555D-44D3-9415-BEEC80C54890}" type="slidenum">
              <a:rPr lang="en-US">
                <a:solidFill>
                  <a:srgbClr val="FFFFFF"/>
                </a:solidFill>
              </a:rPr>
              <a:pPr defTabSz="914400" fontAlgn="base">
                <a:spcAft>
                  <a:spcPct val="0"/>
                </a:spcAft>
                <a:defRPr/>
              </a:pPr>
              <a:t>‹#›</a:t>
            </a:fld>
            <a:endParaRPr lang="en-US">
              <a:solidFill>
                <a:srgbClr val="FFFFFF"/>
              </a:solidFill>
            </a:endParaRPr>
          </a:p>
        </p:txBody>
      </p:sp>
    </p:spTree>
    <p:extLst>
      <p:ext uri="{BB962C8B-B14F-4D97-AF65-F5344CB8AC3E}">
        <p14:creationId xmlns:p14="http://schemas.microsoft.com/office/powerpoint/2010/main" val="152713929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iming>
    <p:tnLst>
      <p:par>
        <p:cTn id="1" dur="indefinite" restart="never" nodeType="tmRoot"/>
      </p:par>
    </p:tnLst>
  </p:timing>
  <p:hf hdr="0" dt="0"/>
  <p:txStyles>
    <p:titleStyle>
      <a:lvl1pPr algn="l" defTabSz="947738" rtl="0" eaLnBrk="0" fontAlgn="base" hangingPunct="0">
        <a:lnSpc>
          <a:spcPct val="105000"/>
        </a:lnSpc>
        <a:spcBef>
          <a:spcPct val="0"/>
        </a:spcBef>
        <a:spcAft>
          <a:spcPct val="0"/>
        </a:spcAft>
        <a:defRPr sz="2600" b="1">
          <a:solidFill>
            <a:schemeClr val="accent1"/>
          </a:solidFill>
          <a:latin typeface="+mj-lt"/>
          <a:ea typeface="+mj-ea"/>
          <a:cs typeface="+mj-cs"/>
        </a:defRPr>
      </a:lvl1pPr>
      <a:lvl2pPr algn="l" defTabSz="947738" rtl="0" eaLnBrk="0" fontAlgn="base" hangingPunct="0">
        <a:lnSpc>
          <a:spcPct val="105000"/>
        </a:lnSpc>
        <a:spcBef>
          <a:spcPct val="0"/>
        </a:spcBef>
        <a:spcAft>
          <a:spcPct val="0"/>
        </a:spcAft>
        <a:defRPr sz="2600" b="1">
          <a:solidFill>
            <a:schemeClr val="accent1"/>
          </a:solidFill>
          <a:latin typeface="Verdana" pitchFamily="34" charset="0"/>
        </a:defRPr>
      </a:lvl2pPr>
      <a:lvl3pPr algn="l" defTabSz="947738" rtl="0" eaLnBrk="0" fontAlgn="base" hangingPunct="0">
        <a:lnSpc>
          <a:spcPct val="105000"/>
        </a:lnSpc>
        <a:spcBef>
          <a:spcPct val="0"/>
        </a:spcBef>
        <a:spcAft>
          <a:spcPct val="0"/>
        </a:spcAft>
        <a:defRPr sz="2600" b="1">
          <a:solidFill>
            <a:schemeClr val="accent1"/>
          </a:solidFill>
          <a:latin typeface="Verdana" pitchFamily="34" charset="0"/>
        </a:defRPr>
      </a:lvl3pPr>
      <a:lvl4pPr algn="l" defTabSz="947738" rtl="0" eaLnBrk="0" fontAlgn="base" hangingPunct="0">
        <a:lnSpc>
          <a:spcPct val="105000"/>
        </a:lnSpc>
        <a:spcBef>
          <a:spcPct val="0"/>
        </a:spcBef>
        <a:spcAft>
          <a:spcPct val="0"/>
        </a:spcAft>
        <a:defRPr sz="2600" b="1">
          <a:solidFill>
            <a:schemeClr val="accent1"/>
          </a:solidFill>
          <a:latin typeface="Verdana" pitchFamily="34" charset="0"/>
        </a:defRPr>
      </a:lvl4pPr>
      <a:lvl5pPr algn="l" defTabSz="947738" rtl="0" eaLnBrk="0" fontAlgn="base" hangingPunct="0">
        <a:lnSpc>
          <a:spcPct val="105000"/>
        </a:lnSpc>
        <a:spcBef>
          <a:spcPct val="0"/>
        </a:spcBef>
        <a:spcAft>
          <a:spcPct val="0"/>
        </a:spcAft>
        <a:defRPr sz="2600" b="1">
          <a:solidFill>
            <a:schemeClr val="accent1"/>
          </a:solidFill>
          <a:latin typeface="Verdana" pitchFamily="34" charset="0"/>
        </a:defRPr>
      </a:lvl5pPr>
      <a:lvl6pPr marL="457200" algn="l" defTabSz="947738" rtl="0" eaLnBrk="0" fontAlgn="base" hangingPunct="0">
        <a:lnSpc>
          <a:spcPct val="105000"/>
        </a:lnSpc>
        <a:spcBef>
          <a:spcPct val="0"/>
        </a:spcBef>
        <a:spcAft>
          <a:spcPct val="0"/>
        </a:spcAft>
        <a:defRPr sz="2600" b="1">
          <a:solidFill>
            <a:schemeClr val="accent1"/>
          </a:solidFill>
          <a:latin typeface="Verdana" pitchFamily="34" charset="0"/>
        </a:defRPr>
      </a:lvl6pPr>
      <a:lvl7pPr marL="914400" algn="l" defTabSz="947738" rtl="0" eaLnBrk="0" fontAlgn="base" hangingPunct="0">
        <a:lnSpc>
          <a:spcPct val="105000"/>
        </a:lnSpc>
        <a:spcBef>
          <a:spcPct val="0"/>
        </a:spcBef>
        <a:spcAft>
          <a:spcPct val="0"/>
        </a:spcAft>
        <a:defRPr sz="2600" b="1">
          <a:solidFill>
            <a:schemeClr val="accent1"/>
          </a:solidFill>
          <a:latin typeface="Verdana" pitchFamily="34" charset="0"/>
        </a:defRPr>
      </a:lvl7pPr>
      <a:lvl8pPr marL="1371600" algn="l" defTabSz="947738" rtl="0" eaLnBrk="0" fontAlgn="base" hangingPunct="0">
        <a:lnSpc>
          <a:spcPct val="105000"/>
        </a:lnSpc>
        <a:spcBef>
          <a:spcPct val="0"/>
        </a:spcBef>
        <a:spcAft>
          <a:spcPct val="0"/>
        </a:spcAft>
        <a:defRPr sz="2600" b="1">
          <a:solidFill>
            <a:schemeClr val="accent1"/>
          </a:solidFill>
          <a:latin typeface="Verdana" pitchFamily="34" charset="0"/>
        </a:defRPr>
      </a:lvl8pPr>
      <a:lvl9pPr marL="1828800" algn="l" defTabSz="947738" rtl="0" eaLnBrk="0" fontAlgn="base" hangingPunct="0">
        <a:lnSpc>
          <a:spcPct val="105000"/>
        </a:lnSpc>
        <a:spcBef>
          <a:spcPct val="0"/>
        </a:spcBef>
        <a:spcAft>
          <a:spcPct val="0"/>
        </a:spcAft>
        <a:defRPr sz="2600" b="1">
          <a:solidFill>
            <a:schemeClr val="accent1"/>
          </a:solidFill>
          <a:latin typeface="Verdana" pitchFamily="34" charset="0"/>
        </a:defRPr>
      </a:lvl9pPr>
    </p:titleStyle>
    <p:bodyStyle>
      <a:lvl1pPr marL="342900" indent="-342900" algn="l" defTabSz="947738" rtl="0" eaLnBrk="0" fontAlgn="base" hangingPunct="0">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0" fontAlgn="base" hangingPunct="0">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0" fontAlgn="base" hangingPunct="0">
        <a:spcBef>
          <a:spcPct val="0"/>
        </a:spcBef>
        <a:spcAft>
          <a:spcPct val="20000"/>
        </a:spcAft>
        <a:buClr>
          <a:schemeClr val="tx1"/>
        </a:buClr>
        <a:buSzPct val="80000"/>
        <a:buFont typeface="IB Wb Regular" pitchFamily="1" charset="0"/>
        <a:buChar char="–"/>
        <a:defRPr>
          <a:solidFill>
            <a:schemeClr val="tx1"/>
          </a:solidFill>
          <a:latin typeface="+mn-lt"/>
        </a:defRPr>
      </a:lvl3pPr>
      <a:lvl4pPr marL="692150" indent="-228600" algn="l" defTabSz="947738" rtl="0" eaLnBrk="0" fontAlgn="base" hangingPunct="0">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13196" y="457200"/>
            <a:ext cx="10705521" cy="8382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36455" y="1549400"/>
            <a:ext cx="10705519" cy="40513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076" name="Group 9"/>
          <p:cNvGrpSpPr>
            <a:grpSpLocks/>
          </p:cNvGrpSpPr>
          <p:nvPr/>
        </p:nvGrpSpPr>
        <p:grpSpPr bwMode="auto">
          <a:xfrm>
            <a:off x="0" y="5867401"/>
            <a:ext cx="12179300" cy="831850"/>
            <a:chOff x="0" y="3696"/>
            <a:chExt cx="5760" cy="524"/>
          </a:xfrm>
        </p:grpSpPr>
        <p:sp>
          <p:nvSpPr>
            <p:cNvPr id="38917" name="Freeform 5"/>
            <p:cNvSpPr>
              <a:spLocks/>
            </p:cNvSpPr>
            <p:nvPr/>
          </p:nvSpPr>
          <p:spPr bwMode="ltGray">
            <a:xfrm>
              <a:off x="0" y="3696"/>
              <a:ext cx="5760" cy="291"/>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pPr algn="ctr" defTabSz="914400" eaLnBrk="0" fontAlgn="base" hangingPunct="0">
                <a:spcBef>
                  <a:spcPct val="50000"/>
                </a:spcBef>
                <a:spcAft>
                  <a:spcPct val="0"/>
                </a:spcAft>
                <a:defRPr/>
              </a:pPr>
              <a:endParaRPr lang="en-US">
                <a:solidFill>
                  <a:srgbClr val="CCCCCC"/>
                </a:solidFill>
                <a:cs typeface="Arial" pitchFamily="34" charset="0"/>
              </a:endParaRPr>
            </a:p>
          </p:txBody>
        </p:sp>
        <p:pic>
          <p:nvPicPr>
            <p:cNvPr id="3080" name="Picture 6" descr="att_slidedark_logo300"/>
            <p:cNvPicPr>
              <a:picLocks noChangeAspect="1" noChangeArrowheads="1"/>
            </p:cNvPicPr>
            <p:nvPr/>
          </p:nvPicPr>
          <p:blipFill>
            <a:blip r:embed="rId16" cstate="print"/>
            <a:srcRect/>
            <a:stretch>
              <a:fillRect/>
            </a:stretch>
          </p:blipFill>
          <p:spPr bwMode="ltGray">
            <a:xfrm>
              <a:off x="5114" y="3982"/>
              <a:ext cx="504" cy="238"/>
            </a:xfrm>
            <a:prstGeom prst="rect">
              <a:avLst/>
            </a:prstGeom>
            <a:noFill/>
            <a:ln w="9525">
              <a:noFill/>
              <a:miter lim="800000"/>
              <a:headEnd/>
              <a:tailEnd/>
            </a:ln>
          </p:spPr>
        </p:pic>
      </p:grpSp>
      <p:sp>
        <p:nvSpPr>
          <p:cNvPr id="38919" name="Rectangle 7"/>
          <p:cNvSpPr>
            <a:spLocks noGrp="1" noChangeArrowheads="1"/>
          </p:cNvSpPr>
          <p:nvPr>
            <p:ph type="dt" sz="half" idx="2"/>
          </p:nvPr>
        </p:nvSpPr>
        <p:spPr bwMode="auto">
          <a:xfrm>
            <a:off x="1560475" y="6578600"/>
            <a:ext cx="2194812"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endParaRPr lang="en-US">
              <a:solidFill>
                <a:srgbClr val="FFFFFF"/>
              </a:solidFill>
            </a:endParaRPr>
          </a:p>
        </p:txBody>
      </p:sp>
      <p:sp>
        <p:nvSpPr>
          <p:cNvPr id="38920" name="Rectangle 8"/>
          <p:cNvSpPr>
            <a:spLocks noGrp="1" noChangeArrowheads="1"/>
          </p:cNvSpPr>
          <p:nvPr>
            <p:ph type="sldNum" sz="quarter" idx="4"/>
          </p:nvPr>
        </p:nvSpPr>
        <p:spPr bwMode="auto">
          <a:xfrm>
            <a:off x="507473" y="6580189"/>
            <a:ext cx="1088948"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pitchFamily="34" charset="0"/>
                <a:cs typeface="Arial" pitchFamily="34" charset="0"/>
              </a:defRPr>
            </a:lvl1pPr>
          </a:lstStyle>
          <a:p>
            <a:pPr defTabSz="914400" fontAlgn="base">
              <a:spcAft>
                <a:spcPct val="0"/>
              </a:spcAft>
              <a:defRPr/>
            </a:pPr>
            <a:r>
              <a:rPr lang="en-US">
                <a:solidFill>
                  <a:srgbClr val="FFFFFF"/>
                </a:solidFill>
              </a:rPr>
              <a:t>Page </a:t>
            </a:r>
            <a:fld id="{1036058E-555D-44D3-9415-BEEC80C54890}" type="slidenum">
              <a:rPr lang="en-US">
                <a:solidFill>
                  <a:srgbClr val="FFFFFF"/>
                </a:solidFill>
              </a:rPr>
              <a:pPr defTabSz="914400" fontAlgn="base">
                <a:spcAft>
                  <a:spcPct val="0"/>
                </a:spcAft>
                <a:defRPr/>
              </a:pPr>
              <a:t>‹#›</a:t>
            </a:fld>
            <a:endParaRPr lang="en-US">
              <a:solidFill>
                <a:srgbClr val="FFFFFF"/>
              </a:solidFill>
            </a:endParaRPr>
          </a:p>
        </p:txBody>
      </p:sp>
    </p:spTree>
    <p:extLst>
      <p:ext uri="{BB962C8B-B14F-4D97-AF65-F5344CB8AC3E}">
        <p14:creationId xmlns:p14="http://schemas.microsoft.com/office/powerpoint/2010/main" val="3173658751"/>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Lst>
  <p:hf hdr="0" dt="0"/>
  <p:txStyles>
    <p:titleStyle>
      <a:lvl1pPr algn="l" defTabSz="947738" rtl="0" eaLnBrk="0" fontAlgn="base" hangingPunct="0">
        <a:lnSpc>
          <a:spcPct val="105000"/>
        </a:lnSpc>
        <a:spcBef>
          <a:spcPct val="0"/>
        </a:spcBef>
        <a:spcAft>
          <a:spcPct val="0"/>
        </a:spcAft>
        <a:defRPr sz="2600" b="1">
          <a:solidFill>
            <a:schemeClr val="accent1"/>
          </a:solidFill>
          <a:latin typeface="+mj-lt"/>
          <a:ea typeface="+mj-ea"/>
          <a:cs typeface="+mj-cs"/>
        </a:defRPr>
      </a:lvl1pPr>
      <a:lvl2pPr algn="l" defTabSz="947738" rtl="0" eaLnBrk="0" fontAlgn="base" hangingPunct="0">
        <a:lnSpc>
          <a:spcPct val="105000"/>
        </a:lnSpc>
        <a:spcBef>
          <a:spcPct val="0"/>
        </a:spcBef>
        <a:spcAft>
          <a:spcPct val="0"/>
        </a:spcAft>
        <a:defRPr sz="2600" b="1">
          <a:solidFill>
            <a:schemeClr val="accent1"/>
          </a:solidFill>
          <a:latin typeface="Verdana" pitchFamily="34" charset="0"/>
        </a:defRPr>
      </a:lvl2pPr>
      <a:lvl3pPr algn="l" defTabSz="947738" rtl="0" eaLnBrk="0" fontAlgn="base" hangingPunct="0">
        <a:lnSpc>
          <a:spcPct val="105000"/>
        </a:lnSpc>
        <a:spcBef>
          <a:spcPct val="0"/>
        </a:spcBef>
        <a:spcAft>
          <a:spcPct val="0"/>
        </a:spcAft>
        <a:defRPr sz="2600" b="1">
          <a:solidFill>
            <a:schemeClr val="accent1"/>
          </a:solidFill>
          <a:latin typeface="Verdana" pitchFamily="34" charset="0"/>
        </a:defRPr>
      </a:lvl3pPr>
      <a:lvl4pPr algn="l" defTabSz="947738" rtl="0" eaLnBrk="0" fontAlgn="base" hangingPunct="0">
        <a:lnSpc>
          <a:spcPct val="105000"/>
        </a:lnSpc>
        <a:spcBef>
          <a:spcPct val="0"/>
        </a:spcBef>
        <a:spcAft>
          <a:spcPct val="0"/>
        </a:spcAft>
        <a:defRPr sz="2600" b="1">
          <a:solidFill>
            <a:schemeClr val="accent1"/>
          </a:solidFill>
          <a:latin typeface="Verdana" pitchFamily="34" charset="0"/>
        </a:defRPr>
      </a:lvl4pPr>
      <a:lvl5pPr algn="l" defTabSz="947738" rtl="0" eaLnBrk="0" fontAlgn="base" hangingPunct="0">
        <a:lnSpc>
          <a:spcPct val="105000"/>
        </a:lnSpc>
        <a:spcBef>
          <a:spcPct val="0"/>
        </a:spcBef>
        <a:spcAft>
          <a:spcPct val="0"/>
        </a:spcAft>
        <a:defRPr sz="2600" b="1">
          <a:solidFill>
            <a:schemeClr val="accent1"/>
          </a:solidFill>
          <a:latin typeface="Verdana" pitchFamily="34" charset="0"/>
        </a:defRPr>
      </a:lvl5pPr>
      <a:lvl6pPr marL="457200" algn="l" defTabSz="947738" rtl="0" eaLnBrk="0" fontAlgn="base" hangingPunct="0">
        <a:lnSpc>
          <a:spcPct val="105000"/>
        </a:lnSpc>
        <a:spcBef>
          <a:spcPct val="0"/>
        </a:spcBef>
        <a:spcAft>
          <a:spcPct val="0"/>
        </a:spcAft>
        <a:defRPr sz="2600" b="1">
          <a:solidFill>
            <a:schemeClr val="accent1"/>
          </a:solidFill>
          <a:latin typeface="Verdana" pitchFamily="34" charset="0"/>
        </a:defRPr>
      </a:lvl6pPr>
      <a:lvl7pPr marL="914400" algn="l" defTabSz="947738" rtl="0" eaLnBrk="0" fontAlgn="base" hangingPunct="0">
        <a:lnSpc>
          <a:spcPct val="105000"/>
        </a:lnSpc>
        <a:spcBef>
          <a:spcPct val="0"/>
        </a:spcBef>
        <a:spcAft>
          <a:spcPct val="0"/>
        </a:spcAft>
        <a:defRPr sz="2600" b="1">
          <a:solidFill>
            <a:schemeClr val="accent1"/>
          </a:solidFill>
          <a:latin typeface="Verdana" pitchFamily="34" charset="0"/>
        </a:defRPr>
      </a:lvl7pPr>
      <a:lvl8pPr marL="1371600" algn="l" defTabSz="947738" rtl="0" eaLnBrk="0" fontAlgn="base" hangingPunct="0">
        <a:lnSpc>
          <a:spcPct val="105000"/>
        </a:lnSpc>
        <a:spcBef>
          <a:spcPct val="0"/>
        </a:spcBef>
        <a:spcAft>
          <a:spcPct val="0"/>
        </a:spcAft>
        <a:defRPr sz="2600" b="1">
          <a:solidFill>
            <a:schemeClr val="accent1"/>
          </a:solidFill>
          <a:latin typeface="Verdana" pitchFamily="34" charset="0"/>
        </a:defRPr>
      </a:lvl8pPr>
      <a:lvl9pPr marL="1828800" algn="l" defTabSz="947738" rtl="0" eaLnBrk="0" fontAlgn="base" hangingPunct="0">
        <a:lnSpc>
          <a:spcPct val="105000"/>
        </a:lnSpc>
        <a:spcBef>
          <a:spcPct val="0"/>
        </a:spcBef>
        <a:spcAft>
          <a:spcPct val="0"/>
        </a:spcAft>
        <a:defRPr sz="2600" b="1">
          <a:solidFill>
            <a:schemeClr val="accent1"/>
          </a:solidFill>
          <a:latin typeface="Verdana" pitchFamily="34" charset="0"/>
        </a:defRPr>
      </a:lvl9pPr>
    </p:titleStyle>
    <p:bodyStyle>
      <a:lvl1pPr marL="342900" indent="-342900" algn="l" defTabSz="947738" rtl="0" eaLnBrk="0" fontAlgn="base" hangingPunct="0">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0" fontAlgn="base" hangingPunct="0">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0" fontAlgn="base" hangingPunct="0">
        <a:spcBef>
          <a:spcPct val="0"/>
        </a:spcBef>
        <a:spcAft>
          <a:spcPct val="20000"/>
        </a:spcAft>
        <a:buClr>
          <a:schemeClr val="tx1"/>
        </a:buClr>
        <a:buSzPct val="80000"/>
        <a:buFont typeface="IB Wb Regular" pitchFamily="1" charset="0"/>
        <a:buChar char="–"/>
        <a:defRPr>
          <a:solidFill>
            <a:schemeClr val="tx1"/>
          </a:solidFill>
          <a:latin typeface="+mn-lt"/>
        </a:defRPr>
      </a:lvl3pPr>
      <a:lvl4pPr marL="692150" indent="-228600" algn="l" defTabSz="947738" rtl="0" eaLnBrk="0" fontAlgn="base" hangingPunct="0">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0" fontAlgn="base" hangingPunct="0">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03506" y="894637"/>
            <a:ext cx="8737264" cy="1213303"/>
          </a:xfrm>
        </p:spPr>
        <p:txBody>
          <a:bodyPr/>
          <a:lstStyle/>
          <a:p>
            <a:r>
              <a:rPr lang="en-US" sz="5400" dirty="0"/>
              <a:t>SGW Potential Paging Enhancements</a:t>
            </a:r>
            <a:endParaRPr lang="en-CA"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Subtitle 7"/>
          <p:cNvSpPr>
            <a:spLocks noGrp="1"/>
          </p:cNvSpPr>
          <p:nvPr>
            <p:ph type="subTitle" idx="1"/>
          </p:nvPr>
        </p:nvSpPr>
        <p:spPr>
          <a:xfrm>
            <a:off x="603515" y="2118167"/>
            <a:ext cx="7486877" cy="2236629"/>
          </a:xfrm>
        </p:spPr>
        <p:txBody>
          <a:bodyPr>
            <a:normAutofit fontScale="92500" lnSpcReduction="20000"/>
          </a:bodyPr>
          <a:lstStyle/>
          <a:p>
            <a:endParaRPr lang="en-US" sz="2400" dirty="0"/>
          </a:p>
          <a:p>
            <a:endParaRPr lang="en-US" sz="2400" dirty="0" smtClean="0"/>
          </a:p>
          <a:p>
            <a:r>
              <a:rPr lang="en-US" dirty="0" smtClean="0">
                <a:solidFill>
                  <a:schemeClr val="bg1"/>
                </a:solidFill>
                <a:cs typeface="Calibri"/>
              </a:rPr>
              <a:t>Martin Dolly</a:t>
            </a:r>
          </a:p>
          <a:p>
            <a:r>
              <a:rPr lang="en-US" dirty="0" smtClean="0">
                <a:solidFill>
                  <a:schemeClr val="bg1"/>
                </a:solidFill>
                <a:cs typeface="Calibri"/>
              </a:rPr>
              <a:t>Lead </a:t>
            </a:r>
            <a:r>
              <a:rPr lang="en-US" dirty="0">
                <a:solidFill>
                  <a:schemeClr val="bg1"/>
                </a:solidFill>
                <a:cs typeface="Calibri"/>
              </a:rPr>
              <a:t>Member of Technical </a:t>
            </a:r>
            <a:r>
              <a:rPr lang="en-US" dirty="0" smtClean="0">
                <a:solidFill>
                  <a:schemeClr val="bg1"/>
                </a:solidFill>
                <a:cs typeface="Calibri"/>
              </a:rPr>
              <a:t>Staff</a:t>
            </a:r>
          </a:p>
          <a:p>
            <a:r>
              <a:rPr lang="en-US" dirty="0" smtClean="0">
                <a:solidFill>
                  <a:schemeClr val="bg1"/>
                </a:solidFill>
                <a:cs typeface="Calibri"/>
              </a:rPr>
              <a:t>Core </a:t>
            </a:r>
            <a:r>
              <a:rPr lang="en-US" dirty="0">
                <a:solidFill>
                  <a:schemeClr val="bg1"/>
                </a:solidFill>
                <a:cs typeface="Calibri"/>
              </a:rPr>
              <a:t>Network &amp; Gov’t/Regulatory </a:t>
            </a:r>
            <a:r>
              <a:rPr lang="en-US" dirty="0" smtClean="0">
                <a:solidFill>
                  <a:schemeClr val="bg1"/>
                </a:solidFill>
                <a:cs typeface="Calibri"/>
              </a:rPr>
              <a:t>Standards</a:t>
            </a:r>
            <a:endParaRPr lang="en-US" dirty="0" smtClean="0">
              <a:cs typeface="Calibri"/>
            </a:endParaRPr>
          </a:p>
          <a:p>
            <a:r>
              <a:rPr lang="en-US" dirty="0" smtClean="0">
                <a:solidFill>
                  <a:schemeClr val="bg1"/>
                </a:solidFill>
                <a:cs typeface="Calibri"/>
              </a:rPr>
              <a:t>md3135@att.com</a:t>
            </a:r>
            <a:endParaRPr lang="en-US" dirty="0">
              <a:solidFill>
                <a:schemeClr val="bg1"/>
              </a:solidFill>
              <a:cs typeface="Calibri"/>
            </a:endParaRPr>
          </a:p>
        </p:txBody>
      </p:sp>
    </p:spTree>
    <p:extLst>
      <p:ext uri="{BB962C8B-B14F-4D97-AF65-F5344CB8AC3E}">
        <p14:creationId xmlns:p14="http://schemas.microsoft.com/office/powerpoint/2010/main" val="3385051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603252" y="578734"/>
            <a:ext cx="10972800" cy="5775767"/>
          </a:xfrm>
        </p:spPr>
        <p:txBody>
          <a:bodyPr>
            <a:normAutofit fontScale="92500" lnSpcReduction="10000"/>
          </a:bodyPr>
          <a:lstStyle/>
          <a:p>
            <a:pPr marL="342900" indent="-342900">
              <a:buFont typeface="Arial" panose="020B0604020202020204" pitchFamily="34" charset="0"/>
              <a:buChar char="•"/>
            </a:pPr>
            <a:r>
              <a:rPr lang="en-US" dirty="0" smtClean="0"/>
              <a:t>Today, </a:t>
            </a:r>
            <a:r>
              <a:rPr lang="en-US" dirty="0"/>
              <a:t>if MME receives </a:t>
            </a:r>
            <a:r>
              <a:rPr lang="en-US" dirty="0" smtClean="0"/>
              <a:t>the Downlink </a:t>
            </a:r>
            <a:r>
              <a:rPr lang="en-US" dirty="0"/>
              <a:t>Data Notification </a:t>
            </a:r>
            <a:r>
              <a:rPr lang="en-US" dirty="0" smtClean="0"/>
              <a:t>(DDN) </a:t>
            </a:r>
            <a:r>
              <a:rPr lang="en-US" dirty="0"/>
              <a:t>message, the MME shall reply the DDN </a:t>
            </a:r>
            <a:r>
              <a:rPr lang="en-US" dirty="0" err="1"/>
              <a:t>Ack</a:t>
            </a:r>
            <a:r>
              <a:rPr lang="en-US" dirty="0"/>
              <a:t> immediately regardless whether the actual paging is successful or not.  Then later if MME goes through the paging cycle and cannot find the UE or due to some other network failure in the middle of the paging, the MME will send the DDN failure indication message to the SGW. That terminates the whole paging process.  </a:t>
            </a:r>
            <a:endParaRPr lang="en-US" dirty="0" smtClean="0"/>
          </a:p>
          <a:p>
            <a:pPr marL="342900" indent="-342900">
              <a:buFont typeface="Arial" panose="020B0604020202020204" pitchFamily="34" charset="0"/>
              <a:buChar char="•"/>
            </a:pPr>
            <a:r>
              <a:rPr lang="en-US" dirty="0" smtClean="0"/>
              <a:t>This </a:t>
            </a:r>
            <a:r>
              <a:rPr lang="en-US" dirty="0"/>
              <a:t>is not an optimal architecture. The page originator, i.e., SGW here, should step up efforts and retry the DDN message again to the MME (just in case the current failure condition has been resolved). </a:t>
            </a:r>
            <a:endParaRPr lang="en-US" dirty="0" smtClean="0"/>
          </a:p>
          <a:p>
            <a:pPr marL="342900" indent="-342900">
              <a:buFont typeface="Arial" panose="020B0604020202020204" pitchFamily="34" charset="0"/>
              <a:buChar char="•"/>
            </a:pPr>
            <a:r>
              <a:rPr lang="en-US" dirty="0" smtClean="0"/>
              <a:t>Let </a:t>
            </a:r>
            <a:r>
              <a:rPr lang="en-US" dirty="0"/>
              <a:t>us look at the SGs interface for a moment. The MSC is the initiator of all SGs paging.  Even though the LTE MME has its page algorithm defined in the MME, the CSFB standards still require the MSC to control overall CS paging repetition.  So for each SGs page request, the MME will go through one LTE paging cycle</a:t>
            </a:r>
            <a:r>
              <a:rPr lang="en-US" dirty="0" smtClean="0"/>
              <a:t>.</a:t>
            </a:r>
          </a:p>
          <a:p>
            <a:pPr marL="342900" indent="-342900">
              <a:buFont typeface="Arial" panose="020B0604020202020204" pitchFamily="34" charset="0"/>
              <a:buChar char="•"/>
            </a:pPr>
            <a:r>
              <a:rPr lang="en-US" dirty="0" smtClean="0"/>
              <a:t> </a:t>
            </a:r>
            <a:r>
              <a:rPr lang="en-US" dirty="0"/>
              <a:t>If the UE cannot be found and MME sends failure to the MSC, the MSC will repeat the SGs page request so that MME can start another LTE paging cycle. What this means is that the true paging originator should have the requirements to control the overall LTE paging process.  </a:t>
            </a:r>
            <a:endParaRPr lang="en-US" dirty="0" smtClean="0"/>
          </a:p>
          <a:p>
            <a:pPr marL="342900" indent="-342900">
              <a:buFont typeface="Arial" panose="020B0604020202020204" pitchFamily="34" charset="0"/>
              <a:buChar char="•"/>
            </a:pPr>
            <a:r>
              <a:rPr lang="en-US" dirty="0" smtClean="0"/>
              <a:t>Therefore</a:t>
            </a:r>
            <a:r>
              <a:rPr lang="en-US" dirty="0"/>
              <a:t>, for LTE data paging, the true page originator is the SGW.  The SGW should have built-in mechanism to control the overall LTE data paging cycles.  However, this is not clear in </a:t>
            </a:r>
            <a:r>
              <a:rPr lang="en-US" dirty="0" smtClean="0"/>
              <a:t>standards. The </a:t>
            </a:r>
            <a:r>
              <a:rPr lang="en-US" dirty="0"/>
              <a:t>current </a:t>
            </a:r>
            <a:r>
              <a:rPr lang="en-US" dirty="0" smtClean="0"/>
              <a:t>S/PGW </a:t>
            </a:r>
            <a:r>
              <a:rPr lang="en-US" dirty="0"/>
              <a:t>vendors </a:t>
            </a:r>
            <a:r>
              <a:rPr lang="en-US" dirty="0" smtClean="0"/>
              <a:t>will </a:t>
            </a:r>
            <a:r>
              <a:rPr lang="en-US" dirty="0"/>
              <a:t>just drop the packets in the SGW if the MME sends the “DDN Failure Indication” to the SGW. But the failure could be just a temporary condition. </a:t>
            </a:r>
            <a:endParaRPr lang="en-US" dirty="0" smtClean="0"/>
          </a:p>
          <a:p>
            <a:pPr marL="342900" indent="-342900">
              <a:buFont typeface="Arial" panose="020B0604020202020204" pitchFamily="34" charset="0"/>
              <a:buChar char="•"/>
            </a:pPr>
            <a:r>
              <a:rPr lang="en-US" dirty="0"/>
              <a:t>Therefore, we want the 3GPP standards to consider adding requirements on the SGW to improve the reliable handling of the overall LTE data paging procedure.  This will not only benefit the LTE data services but also the real-time data services especially, i.e., </a:t>
            </a:r>
            <a:r>
              <a:rPr lang="en-US" dirty="0" err="1"/>
              <a:t>VoLTE</a:t>
            </a:r>
            <a:r>
              <a:rPr lang="en-US" dirty="0"/>
              <a:t> services, LTE video services, etc.</a:t>
            </a:r>
          </a:p>
        </p:txBody>
      </p:sp>
      <p:sp>
        <p:nvSpPr>
          <p:cNvPr id="2" name="Footer Placeholder 1"/>
          <p:cNvSpPr>
            <a:spLocks noGrp="1"/>
          </p:cNvSpPr>
          <p:nvPr>
            <p:ph type="ftr" sz="quarter" idx="10"/>
          </p:nvPr>
        </p:nvSpPr>
        <p:spPr/>
        <p:txBody>
          <a:bodyPr/>
          <a:lstStyle/>
          <a:p>
            <a:endParaRPr lang="en-US" dirty="0"/>
          </a:p>
        </p:txBody>
      </p:sp>
      <p:sp>
        <p:nvSpPr>
          <p:cNvPr id="5" name="Title 4"/>
          <p:cNvSpPr>
            <a:spLocks noGrp="1"/>
          </p:cNvSpPr>
          <p:nvPr>
            <p:ph type="title"/>
          </p:nvPr>
        </p:nvSpPr>
        <p:spPr>
          <a:xfrm>
            <a:off x="600077" y="126905"/>
            <a:ext cx="10975975" cy="480347"/>
          </a:xfrm>
        </p:spPr>
        <p:txBody>
          <a:bodyPr/>
          <a:lstStyle/>
          <a:p>
            <a:r>
              <a:rPr lang="en-US" dirty="0" smtClean="0"/>
              <a:t>Background</a:t>
            </a:r>
            <a:endParaRPr lang="en-US" dirty="0"/>
          </a:p>
        </p:txBody>
      </p:sp>
    </p:spTree>
    <p:extLst>
      <p:ext uri="{BB962C8B-B14F-4D97-AF65-F5344CB8AC3E}">
        <p14:creationId xmlns:p14="http://schemas.microsoft.com/office/powerpoint/2010/main" val="136695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2179453" y="6181174"/>
            <a:ext cx="7690695" cy="293817"/>
          </a:xfrm>
        </p:spPr>
        <p:txBody>
          <a:bodyPr/>
          <a:lstStyle/>
          <a:p>
            <a:endParaRPr lang="en-US" dirty="0"/>
          </a:p>
        </p:txBody>
      </p:sp>
      <p:sp>
        <p:nvSpPr>
          <p:cNvPr id="4" name="Slide Number Placeholder 3"/>
          <p:cNvSpPr>
            <a:spLocks noGrp="1"/>
          </p:cNvSpPr>
          <p:nvPr>
            <p:ph type="sldNum" sz="quarter" idx="11"/>
          </p:nvPr>
        </p:nvSpPr>
        <p:spPr>
          <a:xfrm>
            <a:off x="1445458" y="6037530"/>
            <a:ext cx="371325" cy="365125"/>
          </a:xfrm>
        </p:spPr>
        <p:txBody>
          <a:bodyPr/>
          <a:lstStyle/>
          <a:p>
            <a:fld id="{5BD36294-2849-48A8-8531-5354CF3095D2}" type="slidenum">
              <a:rPr lang="en-US" smtClean="0"/>
              <a:pPr/>
              <a:t>3</a:t>
            </a:fld>
            <a:endParaRPr lang="en-US" dirty="0"/>
          </a:p>
        </p:txBody>
      </p:sp>
      <p:sp>
        <p:nvSpPr>
          <p:cNvPr id="2" name="Content Placeholder 1"/>
          <p:cNvSpPr>
            <a:spLocks noGrp="1"/>
          </p:cNvSpPr>
          <p:nvPr>
            <p:ph idx="4294967295"/>
          </p:nvPr>
        </p:nvSpPr>
        <p:spPr>
          <a:xfrm>
            <a:off x="972273" y="798212"/>
            <a:ext cx="10972800" cy="5173662"/>
          </a:xfrm>
        </p:spPr>
        <p:txBody>
          <a:bodyPr/>
          <a:lstStyle/>
          <a:p>
            <a:pPr lvl="3" indent="0">
              <a:buNone/>
            </a:pPr>
            <a:endParaRPr lang="en-US" dirty="0" smtClean="0"/>
          </a:p>
          <a:p>
            <a:pPr marL="342900" indent="-342900">
              <a:buFont typeface="Arial" panose="020B0604020202020204" pitchFamily="34" charset="0"/>
              <a:buChar char="•"/>
            </a:pPr>
            <a:endParaRPr lang="en-US" dirty="0"/>
          </a:p>
        </p:txBody>
      </p:sp>
      <p:sp>
        <p:nvSpPr>
          <p:cNvPr id="6" name="Title 1"/>
          <p:cNvSpPr txBox="1">
            <a:spLocks/>
          </p:cNvSpPr>
          <p:nvPr/>
        </p:nvSpPr>
        <p:spPr>
          <a:xfrm>
            <a:off x="1429473" y="196250"/>
            <a:ext cx="8037513" cy="457200"/>
          </a:xfrm>
          <a:prstGeom prst="rect">
            <a:avLst/>
          </a:prstGeom>
        </p:spPr>
        <p:txBody>
          <a:bodyPr/>
          <a:lstStyle>
            <a:lvl1pPr algn="l" defTabSz="1218347" rtl="0" eaLnBrk="1" latinLnBrk="0" hangingPunct="1">
              <a:spcBef>
                <a:spcPct val="0"/>
              </a:spcBef>
              <a:buNone/>
              <a:defRPr sz="2800" b="0" kern="1200">
                <a:solidFill>
                  <a:schemeClr val="accent1"/>
                </a:solidFill>
                <a:latin typeface="+mj-lt"/>
                <a:ea typeface="+mj-ea"/>
                <a:cs typeface="+mj-cs"/>
              </a:defRPr>
            </a:lvl1pPr>
          </a:lstStyle>
          <a:p>
            <a:r>
              <a:rPr lang="en-US" dirty="0" smtClean="0"/>
              <a:t>Call Flows --- </a:t>
            </a:r>
            <a:r>
              <a:rPr lang="en-US" dirty="0" smtClean="0">
                <a:solidFill>
                  <a:srgbClr val="FFC000"/>
                </a:solidFill>
              </a:rPr>
              <a:t>DDN for IMS APN Activities (scenario 2)</a:t>
            </a:r>
            <a:endParaRPr lang="en-US" dirty="0">
              <a:solidFill>
                <a:srgbClr val="FFC000"/>
              </a:solidFill>
            </a:endParaRPr>
          </a:p>
        </p:txBody>
      </p:sp>
      <p:sp>
        <p:nvSpPr>
          <p:cNvPr id="7" name="Slide Number Placeholder 3"/>
          <p:cNvSpPr txBox="1">
            <a:spLocks/>
          </p:cNvSpPr>
          <p:nvPr/>
        </p:nvSpPr>
        <p:spPr>
          <a:xfrm>
            <a:off x="1353273" y="6556074"/>
            <a:ext cx="817563" cy="152400"/>
          </a:xfrm>
          <a:prstGeom prst="rect">
            <a:avLst/>
          </a:prstGeom>
        </p:spPr>
        <p:txBody>
          <a:bodyPr vert="horz" lIns="121835" tIns="60917" rIns="121835" bIns="60917" rtlCol="0" anchor="ctr"/>
          <a:lstStyle>
            <a:defPPr>
              <a:defRPr lang="en-US"/>
            </a:defPPr>
            <a:lvl1pPr marL="0" algn="l" defTabSz="1218347" rtl="0" eaLnBrk="1" latinLnBrk="0" hangingPunct="1">
              <a:defRPr sz="800" b="1" kern="1200">
                <a:solidFill>
                  <a:schemeClr val="bg2"/>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a:lstStyle>
          <a:p>
            <a:r>
              <a:rPr lang="en-US" smtClean="0"/>
              <a:t>Page </a:t>
            </a:r>
            <a:fld id="{B4ED6AB6-3367-4125-9193-61799F9B1000}" type="slidenum">
              <a:rPr lang="en-US" smtClean="0"/>
              <a:pPr/>
              <a:t>2</a:t>
            </a:fld>
            <a:endParaRPr lang="en-US"/>
          </a:p>
        </p:txBody>
      </p:sp>
      <p:grpSp>
        <p:nvGrpSpPr>
          <p:cNvPr id="8" name="Group 7"/>
          <p:cNvGrpSpPr/>
          <p:nvPr/>
        </p:nvGrpSpPr>
        <p:grpSpPr>
          <a:xfrm>
            <a:off x="1048473" y="688674"/>
            <a:ext cx="762000" cy="461665"/>
            <a:chOff x="457200" y="1192041"/>
            <a:chExt cx="762000" cy="461665"/>
          </a:xfrm>
        </p:grpSpPr>
        <p:sp>
          <p:nvSpPr>
            <p:cNvPr id="9" name="Rectangle 8"/>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0" name="TextBox 9"/>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UE</a:t>
              </a:r>
              <a:endParaRPr lang="en-US" sz="1800" dirty="0">
                <a:solidFill>
                  <a:schemeClr val="accent5">
                    <a:lumMod val="50000"/>
                  </a:schemeClr>
                </a:solidFill>
              </a:endParaRPr>
            </a:p>
          </p:txBody>
        </p:sp>
      </p:grpSp>
      <p:grpSp>
        <p:nvGrpSpPr>
          <p:cNvPr id="11" name="Group 10"/>
          <p:cNvGrpSpPr/>
          <p:nvPr/>
        </p:nvGrpSpPr>
        <p:grpSpPr>
          <a:xfrm>
            <a:off x="3105873" y="688674"/>
            <a:ext cx="762000" cy="461665"/>
            <a:chOff x="457200" y="1192041"/>
            <a:chExt cx="762000" cy="461665"/>
          </a:xfrm>
        </p:grpSpPr>
        <p:sp>
          <p:nvSpPr>
            <p:cNvPr id="12" name="Rectangle 11"/>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3" name="TextBox 12"/>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eNB</a:t>
              </a:r>
              <a:endParaRPr lang="en-US" sz="1800" dirty="0">
                <a:solidFill>
                  <a:schemeClr val="accent5">
                    <a:lumMod val="50000"/>
                  </a:schemeClr>
                </a:solidFill>
              </a:endParaRPr>
            </a:p>
          </p:txBody>
        </p:sp>
      </p:grpSp>
      <p:grpSp>
        <p:nvGrpSpPr>
          <p:cNvPr id="14" name="Group 13"/>
          <p:cNvGrpSpPr/>
          <p:nvPr/>
        </p:nvGrpSpPr>
        <p:grpSpPr>
          <a:xfrm>
            <a:off x="5239473" y="688674"/>
            <a:ext cx="762000" cy="461665"/>
            <a:chOff x="457200" y="1192041"/>
            <a:chExt cx="762000" cy="461665"/>
          </a:xfrm>
        </p:grpSpPr>
        <p:sp>
          <p:nvSpPr>
            <p:cNvPr id="15" name="Rectangle 14"/>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6" name="TextBox 15"/>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MME</a:t>
              </a:r>
              <a:endParaRPr lang="en-US" sz="1800" dirty="0">
                <a:solidFill>
                  <a:schemeClr val="accent5">
                    <a:lumMod val="50000"/>
                  </a:schemeClr>
                </a:solidFill>
              </a:endParaRPr>
            </a:p>
          </p:txBody>
        </p:sp>
      </p:grpSp>
      <p:grpSp>
        <p:nvGrpSpPr>
          <p:cNvPr id="17" name="Group 16"/>
          <p:cNvGrpSpPr/>
          <p:nvPr/>
        </p:nvGrpSpPr>
        <p:grpSpPr>
          <a:xfrm>
            <a:off x="6992073" y="688674"/>
            <a:ext cx="990600" cy="682543"/>
            <a:chOff x="457200" y="1192041"/>
            <a:chExt cx="762000" cy="682543"/>
          </a:xfrm>
        </p:grpSpPr>
        <p:sp>
          <p:nvSpPr>
            <p:cNvPr id="18" name="Rectangle 17"/>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9" name="TextBox 18"/>
            <p:cNvSpPr txBox="1"/>
            <p:nvPr/>
          </p:nvSpPr>
          <p:spPr>
            <a:xfrm>
              <a:off x="457200" y="1228253"/>
              <a:ext cx="762000" cy="646331"/>
            </a:xfrm>
            <a:prstGeom prst="rect">
              <a:avLst/>
            </a:prstGeom>
            <a:noFill/>
          </p:spPr>
          <p:txBody>
            <a:bodyPr wrap="square" rtlCol="0">
              <a:spAutoFit/>
            </a:bodyPr>
            <a:lstStyle/>
            <a:p>
              <a:r>
                <a:rPr lang="en-US" sz="1800" dirty="0" err="1" smtClean="0">
                  <a:solidFill>
                    <a:schemeClr val="accent5">
                      <a:lumMod val="50000"/>
                    </a:schemeClr>
                  </a:solidFill>
                </a:rPr>
                <a:t>SPGW</a:t>
              </a:r>
              <a:endParaRPr lang="en-US" sz="1800" dirty="0">
                <a:solidFill>
                  <a:schemeClr val="accent5">
                    <a:lumMod val="50000"/>
                  </a:schemeClr>
                </a:solidFill>
              </a:endParaRPr>
            </a:p>
          </p:txBody>
        </p:sp>
      </p:grpSp>
      <p:grpSp>
        <p:nvGrpSpPr>
          <p:cNvPr id="20" name="Group 19"/>
          <p:cNvGrpSpPr/>
          <p:nvPr/>
        </p:nvGrpSpPr>
        <p:grpSpPr>
          <a:xfrm>
            <a:off x="8973273" y="688674"/>
            <a:ext cx="1066800" cy="461665"/>
            <a:chOff x="457200" y="1192041"/>
            <a:chExt cx="762000" cy="461665"/>
          </a:xfrm>
        </p:grpSpPr>
        <p:sp>
          <p:nvSpPr>
            <p:cNvPr id="21" name="Rectangle 20"/>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22" name="TextBox 21"/>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P-</a:t>
              </a:r>
              <a:r>
                <a:rPr lang="en-US" sz="1800" dirty="0" err="1" smtClean="0">
                  <a:solidFill>
                    <a:schemeClr val="accent5">
                      <a:lumMod val="50000"/>
                    </a:schemeClr>
                  </a:solidFill>
                </a:rPr>
                <a:t>CSCF</a:t>
              </a:r>
              <a:endParaRPr lang="en-US" sz="1800" dirty="0">
                <a:solidFill>
                  <a:schemeClr val="accent5">
                    <a:lumMod val="50000"/>
                  </a:schemeClr>
                </a:solidFill>
              </a:endParaRPr>
            </a:p>
          </p:txBody>
        </p:sp>
      </p:grpSp>
      <p:cxnSp>
        <p:nvCxnSpPr>
          <p:cNvPr id="23" name="Straight Connector 22"/>
          <p:cNvCxnSpPr>
            <a:stCxn id="9" idx="2"/>
          </p:cNvCxnSpPr>
          <p:nvPr/>
        </p:nvCxnSpPr>
        <p:spPr bwMode="auto">
          <a:xfrm>
            <a:off x="1429473" y="1150339"/>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4" name="Straight Connector 23"/>
          <p:cNvCxnSpPr/>
          <p:nvPr/>
        </p:nvCxnSpPr>
        <p:spPr bwMode="auto">
          <a:xfrm>
            <a:off x="3486873" y="1145874"/>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5" name="Straight Connector 24"/>
          <p:cNvCxnSpPr/>
          <p:nvPr/>
        </p:nvCxnSpPr>
        <p:spPr bwMode="auto">
          <a:xfrm>
            <a:off x="5620473" y="1145874"/>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6" name="Straight Connector 25"/>
          <p:cNvCxnSpPr/>
          <p:nvPr/>
        </p:nvCxnSpPr>
        <p:spPr bwMode="auto">
          <a:xfrm>
            <a:off x="7601673" y="1145874"/>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7" name="Straight Connector 26"/>
          <p:cNvCxnSpPr/>
          <p:nvPr/>
        </p:nvCxnSpPr>
        <p:spPr bwMode="auto">
          <a:xfrm>
            <a:off x="9506673" y="1145874"/>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8" name="Straight Arrow Connector 27"/>
          <p:cNvCxnSpPr/>
          <p:nvPr/>
        </p:nvCxnSpPr>
        <p:spPr bwMode="auto">
          <a:xfrm>
            <a:off x="5620473" y="2365074"/>
            <a:ext cx="1981200" cy="0"/>
          </a:xfrm>
          <a:prstGeom prst="straightConnector1">
            <a:avLst/>
          </a:prstGeom>
          <a:noFill/>
          <a:ln w="12700" cap="flat" cmpd="sng" algn="ctr">
            <a:solidFill>
              <a:srgbClr val="C00000"/>
            </a:solidFill>
            <a:prstDash val="solid"/>
            <a:round/>
            <a:headEnd type="none" w="med" len="med"/>
            <a:tailEnd type="arrow" w="med" len="med"/>
          </a:ln>
          <a:effectLst/>
        </p:spPr>
      </p:cxnSp>
      <p:cxnSp>
        <p:nvCxnSpPr>
          <p:cNvPr id="29" name="Straight Arrow Connector 28"/>
          <p:cNvCxnSpPr/>
          <p:nvPr/>
        </p:nvCxnSpPr>
        <p:spPr bwMode="auto">
          <a:xfrm>
            <a:off x="7601673" y="1527105"/>
            <a:ext cx="1905000" cy="0"/>
          </a:xfrm>
          <a:prstGeom prst="straightConnector1">
            <a:avLst/>
          </a:prstGeom>
          <a:noFill/>
          <a:ln w="12700" cap="flat" cmpd="sng" algn="ctr">
            <a:solidFill>
              <a:srgbClr val="C00000"/>
            </a:solidFill>
            <a:prstDash val="solid"/>
            <a:round/>
            <a:headEnd type="arrow" w="med" len="med"/>
            <a:tailEnd type="none" w="med" len="med"/>
          </a:ln>
          <a:effectLst/>
        </p:spPr>
      </p:cxnSp>
      <p:sp>
        <p:nvSpPr>
          <p:cNvPr id="30" name="TextBox 29"/>
          <p:cNvSpPr txBox="1"/>
          <p:nvPr/>
        </p:nvSpPr>
        <p:spPr>
          <a:xfrm>
            <a:off x="7906473" y="1222074"/>
            <a:ext cx="1219200" cy="246221"/>
          </a:xfrm>
          <a:prstGeom prst="rect">
            <a:avLst/>
          </a:prstGeom>
          <a:noFill/>
        </p:spPr>
        <p:txBody>
          <a:bodyPr wrap="square" rtlCol="0">
            <a:spAutoFit/>
          </a:bodyPr>
          <a:lstStyle/>
          <a:p>
            <a:pPr algn="l"/>
            <a:r>
              <a:rPr lang="en-US" sz="1000" b="1" dirty="0" smtClean="0">
                <a:solidFill>
                  <a:schemeClr val="tx1">
                    <a:lumMod val="75000"/>
                  </a:schemeClr>
                </a:solidFill>
              </a:rPr>
              <a:t>1. SIP Invite</a:t>
            </a:r>
            <a:endParaRPr lang="en-US" sz="1000" i="1" dirty="0">
              <a:solidFill>
                <a:schemeClr val="tx1">
                  <a:lumMod val="75000"/>
                </a:schemeClr>
              </a:solidFill>
            </a:endParaRPr>
          </a:p>
        </p:txBody>
      </p:sp>
      <p:sp>
        <p:nvSpPr>
          <p:cNvPr id="31" name="TextBox 30"/>
          <p:cNvSpPr txBox="1"/>
          <p:nvPr/>
        </p:nvSpPr>
        <p:spPr>
          <a:xfrm>
            <a:off x="1124673" y="1217609"/>
            <a:ext cx="4724400" cy="461665"/>
          </a:xfrm>
          <a:prstGeom prst="rect">
            <a:avLst/>
          </a:prstGeom>
          <a:solidFill>
            <a:srgbClr val="002060"/>
          </a:solidFill>
        </p:spPr>
        <p:txBody>
          <a:bodyPr wrap="square" rtlCol="0">
            <a:spAutoFit/>
          </a:bodyPr>
          <a:lstStyle/>
          <a:p>
            <a:r>
              <a:rPr lang="en-US" dirty="0" smtClean="0"/>
              <a:t>UE in the EMM_idle State</a:t>
            </a:r>
            <a:endParaRPr lang="en-US" dirty="0"/>
          </a:p>
        </p:txBody>
      </p:sp>
      <p:sp>
        <p:nvSpPr>
          <p:cNvPr id="32" name="TextBox 31"/>
          <p:cNvSpPr txBox="1"/>
          <p:nvPr/>
        </p:nvSpPr>
        <p:spPr>
          <a:xfrm>
            <a:off x="8897073" y="1711793"/>
            <a:ext cx="1219200" cy="577081"/>
          </a:xfrm>
          <a:prstGeom prst="rect">
            <a:avLst/>
          </a:prstGeom>
          <a:solidFill>
            <a:srgbClr val="FFFF00"/>
          </a:solidFill>
        </p:spPr>
        <p:txBody>
          <a:bodyPr wrap="square" rtlCol="0">
            <a:spAutoFit/>
          </a:bodyPr>
          <a:lstStyle/>
          <a:p>
            <a:pPr algn="l"/>
            <a:r>
              <a:rPr lang="en-US" sz="1050" dirty="0" smtClean="0">
                <a:solidFill>
                  <a:schemeClr val="tx1">
                    <a:lumMod val="75000"/>
                  </a:schemeClr>
                </a:solidFill>
                <a:latin typeface="Times New Roman" panose="02020603050405020304" pitchFamily="18" charset="0"/>
                <a:cs typeface="Times New Roman" panose="02020603050405020304" pitchFamily="18" charset="0"/>
              </a:rPr>
              <a:t>P-</a:t>
            </a:r>
            <a:r>
              <a:rPr lang="en-US" sz="1050" dirty="0" err="1" smtClean="0">
                <a:solidFill>
                  <a:schemeClr val="tx1">
                    <a:lumMod val="75000"/>
                  </a:schemeClr>
                </a:solidFill>
                <a:latin typeface="Times New Roman" panose="02020603050405020304" pitchFamily="18" charset="0"/>
                <a:cs typeface="Times New Roman" panose="02020603050405020304" pitchFamily="18" charset="0"/>
              </a:rPr>
              <a:t>CSCF</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 starts </a:t>
            </a:r>
            <a:r>
              <a:rPr lang="en-US" sz="1050" dirty="0">
                <a:solidFill>
                  <a:schemeClr val="tx1">
                    <a:lumMod val="75000"/>
                  </a:schemeClr>
                </a:solidFill>
                <a:latin typeface="Times New Roman" panose="02020603050405020304" pitchFamily="18" charset="0"/>
                <a:cs typeface="Times New Roman" panose="02020603050405020304" pitchFamily="18" charset="0"/>
              </a:rPr>
              <a:t>X</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 seconds MT supervision timer</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cxnSp>
        <p:nvCxnSpPr>
          <p:cNvPr id="33" name="Straight Arrow Connector 32"/>
          <p:cNvCxnSpPr/>
          <p:nvPr/>
        </p:nvCxnSpPr>
        <p:spPr bwMode="auto">
          <a:xfrm flipV="1">
            <a:off x="5620473" y="2011845"/>
            <a:ext cx="1981200" cy="6958"/>
          </a:xfrm>
          <a:prstGeom prst="straightConnector1">
            <a:avLst/>
          </a:prstGeom>
          <a:noFill/>
          <a:ln w="12700" cap="flat" cmpd="sng" algn="ctr">
            <a:solidFill>
              <a:srgbClr val="C00000"/>
            </a:solidFill>
            <a:prstDash val="solid"/>
            <a:round/>
            <a:headEnd type="arrow" w="med" len="med"/>
            <a:tailEnd type="none" w="med" len="med"/>
          </a:ln>
          <a:effectLst/>
        </p:spPr>
      </p:cxnSp>
      <p:sp>
        <p:nvSpPr>
          <p:cNvPr id="34" name="TextBox 33"/>
          <p:cNvSpPr txBox="1"/>
          <p:nvPr/>
        </p:nvSpPr>
        <p:spPr>
          <a:xfrm>
            <a:off x="5963373" y="1737853"/>
            <a:ext cx="1219200" cy="246221"/>
          </a:xfrm>
          <a:prstGeom prst="rect">
            <a:avLst/>
          </a:prstGeom>
          <a:noFill/>
        </p:spPr>
        <p:txBody>
          <a:bodyPr wrap="square" rtlCol="0">
            <a:spAutoFit/>
          </a:bodyPr>
          <a:lstStyle/>
          <a:p>
            <a:pPr algn="l"/>
            <a:r>
              <a:rPr lang="en-US" sz="1000" b="1" dirty="0">
                <a:solidFill>
                  <a:schemeClr val="tx1">
                    <a:lumMod val="75000"/>
                  </a:schemeClr>
                </a:solidFill>
              </a:rPr>
              <a:t>2</a:t>
            </a:r>
            <a:r>
              <a:rPr lang="en-US" sz="1000" b="1" dirty="0" smtClean="0">
                <a:solidFill>
                  <a:schemeClr val="tx1">
                    <a:lumMod val="75000"/>
                  </a:schemeClr>
                </a:solidFill>
              </a:rPr>
              <a:t>. DDN (EBI)</a:t>
            </a:r>
            <a:endParaRPr lang="en-US" sz="1000" i="1" dirty="0">
              <a:solidFill>
                <a:schemeClr val="tx1">
                  <a:lumMod val="75000"/>
                </a:schemeClr>
              </a:solidFill>
            </a:endParaRPr>
          </a:p>
        </p:txBody>
      </p:sp>
      <p:sp>
        <p:nvSpPr>
          <p:cNvPr id="35" name="TextBox 34"/>
          <p:cNvSpPr txBox="1"/>
          <p:nvPr/>
        </p:nvSpPr>
        <p:spPr>
          <a:xfrm>
            <a:off x="6001474" y="2060274"/>
            <a:ext cx="1219200" cy="246221"/>
          </a:xfrm>
          <a:prstGeom prst="rect">
            <a:avLst/>
          </a:prstGeom>
          <a:noFill/>
        </p:spPr>
        <p:txBody>
          <a:bodyPr wrap="square" rtlCol="0">
            <a:spAutoFit/>
          </a:bodyPr>
          <a:lstStyle/>
          <a:p>
            <a:pPr algn="l"/>
            <a:r>
              <a:rPr lang="en-US" sz="1000" b="1" dirty="0" smtClean="0">
                <a:solidFill>
                  <a:schemeClr val="tx1">
                    <a:lumMod val="75000"/>
                  </a:schemeClr>
                </a:solidFill>
              </a:rPr>
              <a:t>3. DDN Ack.</a:t>
            </a:r>
            <a:endParaRPr lang="en-US" sz="1000" i="1" dirty="0">
              <a:solidFill>
                <a:schemeClr val="tx1">
                  <a:lumMod val="75000"/>
                </a:schemeClr>
              </a:solidFill>
            </a:endParaRPr>
          </a:p>
        </p:txBody>
      </p:sp>
      <p:sp>
        <p:nvSpPr>
          <p:cNvPr id="36" name="TextBox 35"/>
          <p:cNvSpPr txBox="1"/>
          <p:nvPr/>
        </p:nvSpPr>
        <p:spPr>
          <a:xfrm>
            <a:off x="4629874" y="2912628"/>
            <a:ext cx="1981199" cy="1061829"/>
          </a:xfrm>
          <a:prstGeom prst="rect">
            <a:avLst/>
          </a:prstGeom>
          <a:solidFill>
            <a:srgbClr val="FFFF00"/>
          </a:solidFill>
        </p:spPr>
        <p:txBody>
          <a:bodyPr wrap="square" rtlCol="0">
            <a:spAutoFit/>
          </a:bodyPr>
          <a:lstStyle/>
          <a:p>
            <a:pPr algn="l"/>
            <a:r>
              <a:rPr lang="en-US" sz="1050" dirty="0">
                <a:solidFill>
                  <a:schemeClr val="tx1">
                    <a:lumMod val="75000"/>
                  </a:schemeClr>
                </a:solidFill>
                <a:latin typeface="Times New Roman" panose="02020603050405020304" pitchFamily="18" charset="0"/>
                <a:cs typeface="Times New Roman" panose="02020603050405020304" pitchFamily="18" charset="0"/>
              </a:rPr>
              <a:t>MME completes the page cycle and no UE response. The total duration of one paging cycle should </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be 2~3 seconds </a:t>
            </a:r>
            <a:r>
              <a:rPr lang="en-US" sz="1050" dirty="0">
                <a:solidFill>
                  <a:schemeClr val="tx1">
                    <a:lumMod val="75000"/>
                  </a:schemeClr>
                </a:solidFill>
                <a:latin typeface="Times New Roman" panose="02020603050405020304" pitchFamily="18" charset="0"/>
                <a:cs typeface="Times New Roman" panose="02020603050405020304" pitchFamily="18" charset="0"/>
              </a:rPr>
              <a:t>less than P-</a:t>
            </a:r>
            <a:r>
              <a:rPr lang="en-US" sz="1050" dirty="0" err="1">
                <a:solidFill>
                  <a:schemeClr val="tx1">
                    <a:lumMod val="75000"/>
                  </a:schemeClr>
                </a:solidFill>
                <a:latin typeface="Times New Roman" panose="02020603050405020304" pitchFamily="18" charset="0"/>
                <a:cs typeface="Times New Roman" panose="02020603050405020304" pitchFamily="18" charset="0"/>
              </a:rPr>
              <a:t>CSCF</a:t>
            </a:r>
            <a:r>
              <a:rPr lang="en-US" sz="1050" dirty="0">
                <a:solidFill>
                  <a:schemeClr val="tx1">
                    <a:lumMod val="75000"/>
                  </a:schemeClr>
                </a:solidFill>
                <a:latin typeface="Times New Roman" panose="02020603050405020304" pitchFamily="18" charset="0"/>
                <a:cs typeface="Times New Roman" panose="02020603050405020304" pitchFamily="18" charset="0"/>
              </a:rPr>
              <a:t> MT call delivery supervision </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timer,</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cxnSp>
        <p:nvCxnSpPr>
          <p:cNvPr id="37" name="Straight Arrow Connector 36"/>
          <p:cNvCxnSpPr/>
          <p:nvPr/>
        </p:nvCxnSpPr>
        <p:spPr bwMode="auto">
          <a:xfrm>
            <a:off x="5620473" y="4422474"/>
            <a:ext cx="1981200" cy="0"/>
          </a:xfrm>
          <a:prstGeom prst="straightConnector1">
            <a:avLst/>
          </a:prstGeom>
          <a:noFill/>
          <a:ln w="12700" cap="flat" cmpd="sng" algn="ctr">
            <a:solidFill>
              <a:srgbClr val="C00000"/>
            </a:solidFill>
            <a:prstDash val="solid"/>
            <a:round/>
            <a:headEnd type="none" w="med" len="med"/>
            <a:tailEnd type="arrow" w="med" len="med"/>
          </a:ln>
          <a:effectLst/>
        </p:spPr>
      </p:cxnSp>
      <p:sp>
        <p:nvSpPr>
          <p:cNvPr id="38" name="TextBox 37"/>
          <p:cNvSpPr txBox="1"/>
          <p:nvPr/>
        </p:nvSpPr>
        <p:spPr>
          <a:xfrm>
            <a:off x="5544273" y="3987287"/>
            <a:ext cx="2209800" cy="400110"/>
          </a:xfrm>
          <a:prstGeom prst="rect">
            <a:avLst/>
          </a:prstGeom>
          <a:noFill/>
        </p:spPr>
        <p:txBody>
          <a:bodyPr wrap="square" rtlCol="0">
            <a:spAutoFit/>
          </a:bodyPr>
          <a:lstStyle/>
          <a:p>
            <a:pPr algn="l"/>
            <a:r>
              <a:rPr lang="en-US" sz="1000" b="1" dirty="0">
                <a:solidFill>
                  <a:schemeClr val="tx1">
                    <a:lumMod val="75000"/>
                  </a:schemeClr>
                </a:solidFill>
              </a:rPr>
              <a:t>4</a:t>
            </a:r>
            <a:r>
              <a:rPr lang="en-US" sz="1000" b="1" dirty="0" smtClean="0">
                <a:solidFill>
                  <a:schemeClr val="tx1">
                    <a:lumMod val="75000"/>
                  </a:schemeClr>
                </a:solidFill>
              </a:rPr>
              <a:t>. DDN Failure Indication (CC# 87)</a:t>
            </a:r>
            <a:endParaRPr lang="en-US" sz="1000" i="1" dirty="0">
              <a:solidFill>
                <a:schemeClr val="tx1">
                  <a:lumMod val="75000"/>
                </a:schemeClr>
              </a:solidFill>
            </a:endParaRPr>
          </a:p>
        </p:txBody>
      </p:sp>
      <p:sp>
        <p:nvSpPr>
          <p:cNvPr id="39" name="TextBox 38"/>
          <p:cNvSpPr txBox="1"/>
          <p:nvPr/>
        </p:nvSpPr>
        <p:spPr>
          <a:xfrm>
            <a:off x="6534873" y="4616576"/>
            <a:ext cx="2286000" cy="577081"/>
          </a:xfrm>
          <a:prstGeom prst="rect">
            <a:avLst/>
          </a:prstGeom>
          <a:solidFill>
            <a:srgbClr val="FFFF00"/>
          </a:solidFill>
        </p:spPr>
        <p:txBody>
          <a:bodyPr wrap="square" rtlCol="0">
            <a:spAutoFit/>
          </a:bodyPr>
          <a:lstStyle/>
          <a:p>
            <a:pPr algn="l"/>
            <a:r>
              <a:rPr lang="en-US" sz="1050" dirty="0" smtClean="0">
                <a:solidFill>
                  <a:schemeClr val="tx1">
                    <a:lumMod val="75000"/>
                  </a:schemeClr>
                </a:solidFill>
                <a:latin typeface="Times New Roman" panose="02020603050405020304" pitchFamily="18" charset="0"/>
                <a:cs typeface="Times New Roman" panose="02020603050405020304" pitchFamily="18" charset="0"/>
              </a:rPr>
              <a:t>SGW should re-try the DDN one time for IMS contexts immediately in this case. </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cxnSp>
        <p:nvCxnSpPr>
          <p:cNvPr id="40" name="Straight Arrow Connector 39"/>
          <p:cNvCxnSpPr/>
          <p:nvPr/>
        </p:nvCxnSpPr>
        <p:spPr bwMode="auto">
          <a:xfrm flipH="1">
            <a:off x="1429473" y="2669874"/>
            <a:ext cx="4191000" cy="0"/>
          </a:xfrm>
          <a:prstGeom prst="straightConnector1">
            <a:avLst/>
          </a:prstGeom>
          <a:noFill/>
          <a:ln w="12700" cap="flat" cmpd="sng" algn="ctr">
            <a:solidFill>
              <a:srgbClr val="7030A0"/>
            </a:solidFill>
            <a:prstDash val="dash"/>
            <a:round/>
            <a:headEnd type="none" w="med" len="med"/>
            <a:tailEnd type="arrow" w="med" len="med"/>
          </a:ln>
          <a:effectLst/>
        </p:spPr>
      </p:cxnSp>
      <p:sp>
        <p:nvSpPr>
          <p:cNvPr id="41" name="TextBox 40"/>
          <p:cNvSpPr txBox="1"/>
          <p:nvPr/>
        </p:nvSpPr>
        <p:spPr>
          <a:xfrm>
            <a:off x="2877273" y="2359323"/>
            <a:ext cx="914400" cy="246221"/>
          </a:xfrm>
          <a:prstGeom prst="rect">
            <a:avLst/>
          </a:prstGeom>
          <a:noFill/>
        </p:spPr>
        <p:txBody>
          <a:bodyPr wrap="square" rtlCol="0">
            <a:spAutoFit/>
          </a:bodyPr>
          <a:lstStyle/>
          <a:p>
            <a:pPr algn="l"/>
            <a:r>
              <a:rPr lang="en-US" sz="1000" b="1" dirty="0" smtClean="0">
                <a:solidFill>
                  <a:schemeClr val="tx1">
                    <a:lumMod val="75000"/>
                  </a:schemeClr>
                </a:solidFill>
              </a:rPr>
              <a:t>Paging</a:t>
            </a:r>
            <a:endParaRPr lang="en-US" sz="1000" i="1" dirty="0">
              <a:solidFill>
                <a:schemeClr val="tx1">
                  <a:lumMod val="75000"/>
                </a:schemeClr>
              </a:solidFill>
            </a:endParaRPr>
          </a:p>
        </p:txBody>
      </p:sp>
    </p:spTree>
    <p:extLst>
      <p:ext uri="{BB962C8B-B14F-4D97-AF65-F5344CB8AC3E}">
        <p14:creationId xmlns:p14="http://schemas.microsoft.com/office/powerpoint/2010/main" val="234275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10000"/>
          </a:bodyPr>
          <a:lstStyle/>
          <a:p>
            <a:pPr marL="342900" indent="-342900">
              <a:buFont typeface="Arial" panose="020B0604020202020204" pitchFamily="34" charset="0"/>
              <a:buChar char="•"/>
            </a:pPr>
            <a:r>
              <a:rPr lang="en-US" dirty="0" smtClean="0"/>
              <a:t>Slide 5 </a:t>
            </a:r>
            <a:r>
              <a:rPr lang="en-US" dirty="0"/>
              <a:t>is a special scenario in the slide 2.  When the SGW sends the “DDN” message, e.g., if there is a </a:t>
            </a:r>
            <a:r>
              <a:rPr lang="en-US" dirty="0" err="1"/>
              <a:t>VoLTE</a:t>
            </a:r>
            <a:r>
              <a:rPr lang="en-US" dirty="0"/>
              <a:t> call incoming, the MME could reject the page request with CC#90 “unable to page UE”. This is a special cause code, which means that the UE could just deregister with the LTE network or the UE could just do a CSFB procedure at the time or the UE hasn’t communicate with the MME for a long time and MME is in the middle of implicitly detach the UE or MME could just stop paging the UE due to multiple previous paging cycles failures and protecting the overloaded RAN resource.  </a:t>
            </a:r>
          </a:p>
          <a:p>
            <a:pPr marL="342900" indent="-342900">
              <a:buFont typeface="Arial" panose="020B0604020202020204" pitchFamily="34" charset="0"/>
              <a:buChar char="•"/>
            </a:pPr>
            <a:r>
              <a:rPr lang="en-US" dirty="0"/>
              <a:t>Today, when the SGW receives this cause code 90, it will not do anything. Especially, for incoming </a:t>
            </a:r>
            <a:r>
              <a:rPr lang="en-US" dirty="0" err="1"/>
              <a:t>VoLTE</a:t>
            </a:r>
            <a:r>
              <a:rPr lang="en-US" dirty="0"/>
              <a:t> calls, there is no procedure in the current 3GPP standards to feedback this situation to the P-CSCF/SBC. </a:t>
            </a:r>
            <a:endParaRPr lang="en-US" dirty="0" smtClean="0"/>
          </a:p>
          <a:p>
            <a:pPr marL="342900" indent="-342900">
              <a:buFont typeface="Arial" panose="020B0604020202020204" pitchFamily="34" charset="0"/>
              <a:buChar char="•"/>
            </a:pPr>
            <a:r>
              <a:rPr lang="en-US" dirty="0" smtClean="0"/>
              <a:t>P-CSCF/SBC </a:t>
            </a:r>
            <a:r>
              <a:rPr lang="en-US" dirty="0"/>
              <a:t>doesn’t know how the wireless network contacts the UE.  The P-CSCF/SBC just sends out the SIP invite for the termination call and start a timer to wait for the SIP response.  The timer is 10~15 seconds today.  So the end result in this case is that the MME immediately rejects the DDN request due to UE not available but the P-CSCF/SBC will have to wait up to 15 seconds before routing the call to voicemail, since there is no way for the SGW today to feed back the paging failure to the IMS core. This is waste of the IMS resources and unnecessary long waiting time for the calling party before connecting to the voicemail. </a:t>
            </a:r>
          </a:p>
          <a:p>
            <a:pPr marL="342900" indent="-342900">
              <a:buFont typeface="Arial" panose="020B0604020202020204" pitchFamily="34" charset="0"/>
              <a:buChar char="•"/>
            </a:pPr>
            <a:r>
              <a:rPr lang="en-US" dirty="0"/>
              <a:t>Therefore, the request here is whether the standards can consider a mechanism (e.g., a feedback flow from SGW to the P-CSCF) to resolve such a situation. </a:t>
            </a:r>
          </a:p>
        </p:txBody>
      </p:sp>
      <p:sp>
        <p:nvSpPr>
          <p:cNvPr id="2" name="Footer Placeholder 1"/>
          <p:cNvSpPr>
            <a:spLocks noGrp="1"/>
          </p:cNvSpPr>
          <p:nvPr>
            <p:ph type="ftr" sz="quarter" idx="10"/>
          </p:nvPr>
        </p:nvSpPr>
        <p:spPr/>
        <p:txBody>
          <a:bodyPr/>
          <a:lstStyle/>
          <a:p>
            <a:endParaRPr lang="en-US" dirty="0"/>
          </a:p>
        </p:txBody>
      </p:sp>
      <p:sp>
        <p:nvSpPr>
          <p:cNvPr id="3" name="Slide Number Placeholder 2"/>
          <p:cNvSpPr>
            <a:spLocks noGrp="1"/>
          </p:cNvSpPr>
          <p:nvPr>
            <p:ph type="sldNum" sz="quarter" idx="11"/>
          </p:nvPr>
        </p:nvSpPr>
        <p:spPr/>
        <p:txBody>
          <a:bodyPr/>
          <a:lstStyle/>
          <a:p>
            <a:fld id="{5BD36294-2849-48A8-8531-5354CF3095D2}" type="slidenum">
              <a:rPr lang="en-US" smtClean="0"/>
              <a:pPr/>
              <a:t>4</a:t>
            </a:fld>
            <a:endParaRPr lang="en-US" dirty="0"/>
          </a:p>
        </p:txBody>
      </p:sp>
      <p:sp>
        <p:nvSpPr>
          <p:cNvPr id="4" name="Title 3"/>
          <p:cNvSpPr>
            <a:spLocks noGrp="1"/>
          </p:cNvSpPr>
          <p:nvPr>
            <p:ph type="title"/>
          </p:nvPr>
        </p:nvSpPr>
        <p:spPr/>
        <p:txBody>
          <a:bodyPr/>
          <a:lstStyle/>
          <a:p>
            <a:r>
              <a:rPr lang="en-US" dirty="0" smtClean="0"/>
              <a:t>Way Forward</a:t>
            </a:r>
            <a:endParaRPr lang="en-US" dirty="0"/>
          </a:p>
        </p:txBody>
      </p:sp>
    </p:spTree>
    <p:extLst>
      <p:ext uri="{BB962C8B-B14F-4D97-AF65-F5344CB8AC3E}">
        <p14:creationId xmlns:p14="http://schemas.microsoft.com/office/powerpoint/2010/main" val="870939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2214178" y="6258965"/>
            <a:ext cx="7690695" cy="293817"/>
          </a:xfrm>
        </p:spPr>
        <p:txBody>
          <a:bodyPr/>
          <a:lstStyle/>
          <a:p>
            <a:endParaRPr lang="en-US" dirty="0"/>
          </a:p>
        </p:txBody>
      </p:sp>
      <p:sp>
        <p:nvSpPr>
          <p:cNvPr id="3" name="Slide Number Placeholder 2"/>
          <p:cNvSpPr>
            <a:spLocks noGrp="1"/>
          </p:cNvSpPr>
          <p:nvPr>
            <p:ph type="sldNum" sz="quarter" idx="11"/>
          </p:nvPr>
        </p:nvSpPr>
        <p:spPr>
          <a:xfrm>
            <a:off x="1480183" y="6115321"/>
            <a:ext cx="371325" cy="365125"/>
          </a:xfrm>
        </p:spPr>
        <p:txBody>
          <a:bodyPr/>
          <a:lstStyle/>
          <a:p>
            <a:fld id="{5BD36294-2849-48A8-8531-5354CF3095D2}" type="slidenum">
              <a:rPr lang="en-US" smtClean="0"/>
              <a:pPr/>
              <a:t>5</a:t>
            </a:fld>
            <a:endParaRPr lang="en-US" dirty="0"/>
          </a:p>
        </p:txBody>
      </p:sp>
      <p:sp>
        <p:nvSpPr>
          <p:cNvPr id="4" name="Title 1"/>
          <p:cNvSpPr txBox="1">
            <a:spLocks/>
          </p:cNvSpPr>
          <p:nvPr/>
        </p:nvSpPr>
        <p:spPr>
          <a:xfrm>
            <a:off x="1467373" y="135644"/>
            <a:ext cx="8037513" cy="457200"/>
          </a:xfrm>
          <a:prstGeom prst="rect">
            <a:avLst/>
          </a:prstGeom>
        </p:spPr>
        <p:txBody>
          <a:bodyPr/>
          <a:lstStyle>
            <a:lvl1pPr algn="l" defTabSz="1218347" rtl="0" eaLnBrk="1" latinLnBrk="0" hangingPunct="1">
              <a:spcBef>
                <a:spcPct val="0"/>
              </a:spcBef>
              <a:buNone/>
              <a:defRPr sz="2800" b="0" kern="1200">
                <a:solidFill>
                  <a:schemeClr val="accent1"/>
                </a:solidFill>
                <a:latin typeface="+mj-lt"/>
                <a:ea typeface="+mj-ea"/>
                <a:cs typeface="+mj-cs"/>
              </a:defRPr>
            </a:lvl1pPr>
          </a:lstStyle>
          <a:p>
            <a:r>
              <a:rPr lang="en-US" dirty="0" smtClean="0"/>
              <a:t>Call Flows --- </a:t>
            </a:r>
            <a:r>
              <a:rPr lang="en-US" dirty="0" smtClean="0">
                <a:solidFill>
                  <a:srgbClr val="FFC000"/>
                </a:solidFill>
              </a:rPr>
              <a:t>DDN for IMS APN Activities (scenario 3)</a:t>
            </a:r>
            <a:endParaRPr lang="en-US" dirty="0">
              <a:solidFill>
                <a:srgbClr val="FFC000"/>
              </a:solidFill>
            </a:endParaRPr>
          </a:p>
        </p:txBody>
      </p:sp>
      <p:sp>
        <p:nvSpPr>
          <p:cNvPr id="5" name="Slide Number Placeholder 3"/>
          <p:cNvSpPr txBox="1">
            <a:spLocks/>
          </p:cNvSpPr>
          <p:nvPr/>
        </p:nvSpPr>
        <p:spPr>
          <a:xfrm>
            <a:off x="1387998" y="6633865"/>
            <a:ext cx="817563" cy="152400"/>
          </a:xfrm>
          <a:prstGeom prst="rect">
            <a:avLst/>
          </a:prstGeom>
        </p:spPr>
        <p:txBody>
          <a:bodyPr vert="horz" lIns="121835" tIns="60917" rIns="121835" bIns="60917" rtlCol="0" anchor="ctr"/>
          <a:lstStyle>
            <a:defPPr>
              <a:defRPr lang="en-US"/>
            </a:defPPr>
            <a:lvl1pPr marL="0" algn="l" defTabSz="1218347" rtl="0" eaLnBrk="1" latinLnBrk="0" hangingPunct="1">
              <a:defRPr sz="800" b="1" kern="1200">
                <a:solidFill>
                  <a:schemeClr val="bg2"/>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a:lstStyle>
          <a:p>
            <a:r>
              <a:rPr lang="en-US" smtClean="0"/>
              <a:t>Page </a:t>
            </a:r>
            <a:fld id="{B4ED6AB6-3367-4125-9193-61799F9B1000}" type="slidenum">
              <a:rPr lang="en-US" smtClean="0"/>
              <a:pPr/>
              <a:t>3</a:t>
            </a:fld>
            <a:endParaRPr lang="en-US"/>
          </a:p>
        </p:txBody>
      </p:sp>
      <p:grpSp>
        <p:nvGrpSpPr>
          <p:cNvPr id="6" name="Group 5"/>
          <p:cNvGrpSpPr/>
          <p:nvPr/>
        </p:nvGrpSpPr>
        <p:grpSpPr>
          <a:xfrm>
            <a:off x="1083198" y="766465"/>
            <a:ext cx="762000" cy="461665"/>
            <a:chOff x="457200" y="1192041"/>
            <a:chExt cx="762000" cy="461665"/>
          </a:xfrm>
        </p:grpSpPr>
        <p:sp>
          <p:nvSpPr>
            <p:cNvPr id="7" name="Rectangle 6"/>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8" name="TextBox 7"/>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UE</a:t>
              </a:r>
              <a:endParaRPr lang="en-US" sz="1800" dirty="0">
                <a:solidFill>
                  <a:schemeClr val="accent5">
                    <a:lumMod val="50000"/>
                  </a:schemeClr>
                </a:solidFill>
              </a:endParaRPr>
            </a:p>
          </p:txBody>
        </p:sp>
      </p:grpSp>
      <p:grpSp>
        <p:nvGrpSpPr>
          <p:cNvPr id="9" name="Group 8"/>
          <p:cNvGrpSpPr/>
          <p:nvPr/>
        </p:nvGrpSpPr>
        <p:grpSpPr>
          <a:xfrm>
            <a:off x="3140598" y="766465"/>
            <a:ext cx="762000" cy="461665"/>
            <a:chOff x="457200" y="1192041"/>
            <a:chExt cx="762000" cy="461665"/>
          </a:xfrm>
        </p:grpSpPr>
        <p:sp>
          <p:nvSpPr>
            <p:cNvPr id="10" name="Rectangle 9"/>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1" name="TextBox 10"/>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eNB</a:t>
              </a:r>
              <a:endParaRPr lang="en-US" sz="1800" dirty="0">
                <a:solidFill>
                  <a:schemeClr val="accent5">
                    <a:lumMod val="50000"/>
                  </a:schemeClr>
                </a:solidFill>
              </a:endParaRPr>
            </a:p>
          </p:txBody>
        </p:sp>
      </p:grpSp>
      <p:grpSp>
        <p:nvGrpSpPr>
          <p:cNvPr id="12" name="Group 11"/>
          <p:cNvGrpSpPr/>
          <p:nvPr/>
        </p:nvGrpSpPr>
        <p:grpSpPr>
          <a:xfrm>
            <a:off x="5274198" y="766465"/>
            <a:ext cx="762000" cy="461665"/>
            <a:chOff x="457200" y="1192041"/>
            <a:chExt cx="762000" cy="461665"/>
          </a:xfrm>
        </p:grpSpPr>
        <p:sp>
          <p:nvSpPr>
            <p:cNvPr id="13" name="Rectangle 12"/>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4" name="TextBox 13"/>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MME</a:t>
              </a:r>
              <a:endParaRPr lang="en-US" sz="1800" dirty="0">
                <a:solidFill>
                  <a:schemeClr val="accent5">
                    <a:lumMod val="50000"/>
                  </a:schemeClr>
                </a:solidFill>
              </a:endParaRPr>
            </a:p>
          </p:txBody>
        </p:sp>
      </p:grpSp>
      <p:grpSp>
        <p:nvGrpSpPr>
          <p:cNvPr id="15" name="Group 14"/>
          <p:cNvGrpSpPr/>
          <p:nvPr/>
        </p:nvGrpSpPr>
        <p:grpSpPr>
          <a:xfrm>
            <a:off x="7026798" y="766465"/>
            <a:ext cx="990600" cy="682543"/>
            <a:chOff x="457200" y="1192041"/>
            <a:chExt cx="762000" cy="682543"/>
          </a:xfrm>
        </p:grpSpPr>
        <p:sp>
          <p:nvSpPr>
            <p:cNvPr id="16" name="Rectangle 15"/>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17" name="TextBox 16"/>
            <p:cNvSpPr txBox="1"/>
            <p:nvPr/>
          </p:nvSpPr>
          <p:spPr>
            <a:xfrm>
              <a:off x="457200" y="1228253"/>
              <a:ext cx="762000" cy="646331"/>
            </a:xfrm>
            <a:prstGeom prst="rect">
              <a:avLst/>
            </a:prstGeom>
            <a:noFill/>
          </p:spPr>
          <p:txBody>
            <a:bodyPr wrap="square" rtlCol="0">
              <a:spAutoFit/>
            </a:bodyPr>
            <a:lstStyle/>
            <a:p>
              <a:r>
                <a:rPr lang="en-US" sz="1800" dirty="0" err="1" smtClean="0">
                  <a:solidFill>
                    <a:schemeClr val="accent5">
                      <a:lumMod val="50000"/>
                    </a:schemeClr>
                  </a:solidFill>
                </a:rPr>
                <a:t>SPGW</a:t>
              </a:r>
              <a:endParaRPr lang="en-US" sz="1800" dirty="0">
                <a:solidFill>
                  <a:schemeClr val="accent5">
                    <a:lumMod val="50000"/>
                  </a:schemeClr>
                </a:solidFill>
              </a:endParaRPr>
            </a:p>
          </p:txBody>
        </p:sp>
      </p:grpSp>
      <p:grpSp>
        <p:nvGrpSpPr>
          <p:cNvPr id="18" name="Group 17"/>
          <p:cNvGrpSpPr/>
          <p:nvPr/>
        </p:nvGrpSpPr>
        <p:grpSpPr>
          <a:xfrm>
            <a:off x="9007998" y="766465"/>
            <a:ext cx="1066800" cy="461665"/>
            <a:chOff x="457200" y="1192041"/>
            <a:chExt cx="762000" cy="461665"/>
          </a:xfrm>
        </p:grpSpPr>
        <p:sp>
          <p:nvSpPr>
            <p:cNvPr id="19" name="Rectangle 18"/>
            <p:cNvSpPr/>
            <p:nvPr/>
          </p:nvSpPr>
          <p:spPr bwMode="auto">
            <a:xfrm>
              <a:off x="457200" y="1192041"/>
              <a:ext cx="762000" cy="461665"/>
            </a:xfrm>
            <a:prstGeom prst="rect">
              <a:avLst/>
            </a:prstGeom>
            <a:noFill/>
            <a:ln w="1905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b="0" i="0" u="none" strike="noStrike" cap="none" normalizeH="0" baseline="0" smtClean="0">
                <a:ln>
                  <a:noFill/>
                </a:ln>
                <a:solidFill>
                  <a:srgbClr val="CCCCCC"/>
                </a:solidFill>
                <a:effectLst/>
                <a:latin typeface="Verdana" pitchFamily="34" charset="0"/>
                <a:cs typeface="Arial" charset="0"/>
              </a:endParaRPr>
            </a:p>
          </p:txBody>
        </p:sp>
        <p:sp>
          <p:nvSpPr>
            <p:cNvPr id="20" name="TextBox 19"/>
            <p:cNvSpPr txBox="1"/>
            <p:nvPr/>
          </p:nvSpPr>
          <p:spPr>
            <a:xfrm>
              <a:off x="457200" y="1228253"/>
              <a:ext cx="762000" cy="369332"/>
            </a:xfrm>
            <a:prstGeom prst="rect">
              <a:avLst/>
            </a:prstGeom>
            <a:noFill/>
          </p:spPr>
          <p:txBody>
            <a:bodyPr wrap="square" rtlCol="0">
              <a:spAutoFit/>
            </a:bodyPr>
            <a:lstStyle/>
            <a:p>
              <a:r>
                <a:rPr lang="en-US" sz="1800" dirty="0" smtClean="0">
                  <a:solidFill>
                    <a:schemeClr val="accent5">
                      <a:lumMod val="50000"/>
                    </a:schemeClr>
                  </a:solidFill>
                </a:rPr>
                <a:t>P-</a:t>
              </a:r>
              <a:r>
                <a:rPr lang="en-US" sz="1800" dirty="0" err="1" smtClean="0">
                  <a:solidFill>
                    <a:schemeClr val="accent5">
                      <a:lumMod val="50000"/>
                    </a:schemeClr>
                  </a:solidFill>
                </a:rPr>
                <a:t>CSCF</a:t>
              </a:r>
              <a:endParaRPr lang="en-US" sz="1800" dirty="0">
                <a:solidFill>
                  <a:schemeClr val="accent5">
                    <a:lumMod val="50000"/>
                  </a:schemeClr>
                </a:solidFill>
              </a:endParaRPr>
            </a:p>
          </p:txBody>
        </p:sp>
      </p:grpSp>
      <p:cxnSp>
        <p:nvCxnSpPr>
          <p:cNvPr id="21" name="Straight Connector 20"/>
          <p:cNvCxnSpPr>
            <a:stCxn id="7" idx="2"/>
          </p:cNvCxnSpPr>
          <p:nvPr/>
        </p:nvCxnSpPr>
        <p:spPr bwMode="auto">
          <a:xfrm>
            <a:off x="1464198" y="1228130"/>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2" name="Straight Connector 21"/>
          <p:cNvCxnSpPr/>
          <p:nvPr/>
        </p:nvCxnSpPr>
        <p:spPr bwMode="auto">
          <a:xfrm>
            <a:off x="3521598" y="1223665"/>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3" name="Straight Connector 22"/>
          <p:cNvCxnSpPr/>
          <p:nvPr/>
        </p:nvCxnSpPr>
        <p:spPr bwMode="auto">
          <a:xfrm>
            <a:off x="5655198" y="1223665"/>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4" name="Straight Connector 23"/>
          <p:cNvCxnSpPr/>
          <p:nvPr/>
        </p:nvCxnSpPr>
        <p:spPr bwMode="auto">
          <a:xfrm>
            <a:off x="7636398" y="1223665"/>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5" name="Straight Connector 24"/>
          <p:cNvCxnSpPr/>
          <p:nvPr/>
        </p:nvCxnSpPr>
        <p:spPr bwMode="auto">
          <a:xfrm>
            <a:off x="9541398" y="1223665"/>
            <a:ext cx="0" cy="4948535"/>
          </a:xfrm>
          <a:prstGeom prst="line">
            <a:avLst/>
          </a:prstGeom>
          <a:noFill/>
          <a:ln w="12700" cap="flat" cmpd="sng" algn="ctr">
            <a:solidFill>
              <a:srgbClr val="002060"/>
            </a:solidFill>
            <a:prstDash val="solid"/>
            <a:round/>
            <a:headEnd type="none" w="med" len="med"/>
            <a:tailEnd type="none" w="med" len="med"/>
          </a:ln>
          <a:effectLst/>
        </p:spPr>
      </p:cxnSp>
      <p:cxnSp>
        <p:nvCxnSpPr>
          <p:cNvPr id="26" name="Straight Arrow Connector 25"/>
          <p:cNvCxnSpPr/>
          <p:nvPr/>
        </p:nvCxnSpPr>
        <p:spPr bwMode="auto">
          <a:xfrm>
            <a:off x="5655198" y="3433465"/>
            <a:ext cx="1981200" cy="0"/>
          </a:xfrm>
          <a:prstGeom prst="straightConnector1">
            <a:avLst/>
          </a:prstGeom>
          <a:noFill/>
          <a:ln w="12700" cap="flat" cmpd="sng" algn="ctr">
            <a:solidFill>
              <a:srgbClr val="C00000"/>
            </a:solidFill>
            <a:prstDash val="solid"/>
            <a:round/>
            <a:headEnd type="none" w="med" len="med"/>
            <a:tailEnd type="arrow" w="med" len="med"/>
          </a:ln>
          <a:effectLst/>
        </p:spPr>
      </p:cxnSp>
      <p:cxnSp>
        <p:nvCxnSpPr>
          <p:cNvPr id="27" name="Straight Arrow Connector 26"/>
          <p:cNvCxnSpPr/>
          <p:nvPr/>
        </p:nvCxnSpPr>
        <p:spPr bwMode="auto">
          <a:xfrm>
            <a:off x="7636398" y="1604896"/>
            <a:ext cx="1905000" cy="0"/>
          </a:xfrm>
          <a:prstGeom prst="straightConnector1">
            <a:avLst/>
          </a:prstGeom>
          <a:noFill/>
          <a:ln w="12700" cap="flat" cmpd="sng" algn="ctr">
            <a:solidFill>
              <a:srgbClr val="C00000"/>
            </a:solidFill>
            <a:prstDash val="solid"/>
            <a:round/>
            <a:headEnd type="arrow" w="med" len="med"/>
            <a:tailEnd type="none" w="med" len="med"/>
          </a:ln>
          <a:effectLst/>
        </p:spPr>
      </p:cxnSp>
      <p:sp>
        <p:nvSpPr>
          <p:cNvPr id="28" name="TextBox 27"/>
          <p:cNvSpPr txBox="1"/>
          <p:nvPr/>
        </p:nvSpPr>
        <p:spPr>
          <a:xfrm>
            <a:off x="7941198" y="1299865"/>
            <a:ext cx="1219200" cy="246221"/>
          </a:xfrm>
          <a:prstGeom prst="rect">
            <a:avLst/>
          </a:prstGeom>
          <a:noFill/>
        </p:spPr>
        <p:txBody>
          <a:bodyPr wrap="square" rtlCol="0">
            <a:spAutoFit/>
          </a:bodyPr>
          <a:lstStyle/>
          <a:p>
            <a:pPr algn="l"/>
            <a:r>
              <a:rPr lang="en-US" sz="1000" b="1" dirty="0" smtClean="0">
                <a:solidFill>
                  <a:schemeClr val="tx1">
                    <a:lumMod val="75000"/>
                  </a:schemeClr>
                </a:solidFill>
              </a:rPr>
              <a:t>1. SIP Invite</a:t>
            </a:r>
            <a:endParaRPr lang="en-US" sz="1000" i="1" dirty="0">
              <a:solidFill>
                <a:schemeClr val="tx1">
                  <a:lumMod val="75000"/>
                </a:schemeClr>
              </a:solidFill>
            </a:endParaRPr>
          </a:p>
        </p:txBody>
      </p:sp>
      <p:sp>
        <p:nvSpPr>
          <p:cNvPr id="29" name="TextBox 28"/>
          <p:cNvSpPr txBox="1"/>
          <p:nvPr/>
        </p:nvSpPr>
        <p:spPr>
          <a:xfrm>
            <a:off x="1159398" y="1295400"/>
            <a:ext cx="4724400" cy="461665"/>
          </a:xfrm>
          <a:prstGeom prst="rect">
            <a:avLst/>
          </a:prstGeom>
          <a:solidFill>
            <a:srgbClr val="002060"/>
          </a:solidFill>
        </p:spPr>
        <p:txBody>
          <a:bodyPr wrap="square" rtlCol="0">
            <a:spAutoFit/>
          </a:bodyPr>
          <a:lstStyle/>
          <a:p>
            <a:r>
              <a:rPr lang="en-US" dirty="0" smtClean="0"/>
              <a:t>UE in the EMM_idle State</a:t>
            </a:r>
            <a:endParaRPr lang="en-US" dirty="0"/>
          </a:p>
        </p:txBody>
      </p:sp>
      <p:sp>
        <p:nvSpPr>
          <p:cNvPr id="30" name="TextBox 29"/>
          <p:cNvSpPr txBox="1"/>
          <p:nvPr/>
        </p:nvSpPr>
        <p:spPr>
          <a:xfrm>
            <a:off x="8931798" y="1713384"/>
            <a:ext cx="1219200" cy="577081"/>
          </a:xfrm>
          <a:prstGeom prst="rect">
            <a:avLst/>
          </a:prstGeom>
          <a:solidFill>
            <a:srgbClr val="FFFF00"/>
          </a:solidFill>
        </p:spPr>
        <p:txBody>
          <a:bodyPr wrap="square" rtlCol="0">
            <a:spAutoFit/>
          </a:bodyPr>
          <a:lstStyle/>
          <a:p>
            <a:pPr algn="l"/>
            <a:r>
              <a:rPr lang="en-US" sz="1050" dirty="0" smtClean="0">
                <a:solidFill>
                  <a:schemeClr val="tx1">
                    <a:lumMod val="75000"/>
                  </a:schemeClr>
                </a:solidFill>
                <a:latin typeface="Times New Roman" panose="02020603050405020304" pitchFamily="18" charset="0"/>
                <a:cs typeface="Times New Roman" panose="02020603050405020304" pitchFamily="18" charset="0"/>
              </a:rPr>
              <a:t>P-</a:t>
            </a:r>
            <a:r>
              <a:rPr lang="en-US" sz="1050" dirty="0" err="1" smtClean="0">
                <a:solidFill>
                  <a:schemeClr val="tx1">
                    <a:lumMod val="75000"/>
                  </a:schemeClr>
                </a:solidFill>
                <a:latin typeface="Times New Roman" panose="02020603050405020304" pitchFamily="18" charset="0"/>
                <a:cs typeface="Times New Roman" panose="02020603050405020304" pitchFamily="18" charset="0"/>
              </a:rPr>
              <a:t>CSCF</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 starts </a:t>
            </a:r>
            <a:r>
              <a:rPr lang="en-US" sz="1050" dirty="0">
                <a:solidFill>
                  <a:schemeClr val="tx1">
                    <a:lumMod val="75000"/>
                  </a:schemeClr>
                </a:solidFill>
                <a:latin typeface="Times New Roman" panose="02020603050405020304" pitchFamily="18" charset="0"/>
                <a:cs typeface="Times New Roman" panose="02020603050405020304" pitchFamily="18" charset="0"/>
              </a:rPr>
              <a:t>X</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 seconds MT supervision timer</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cxnSp>
        <p:nvCxnSpPr>
          <p:cNvPr id="31" name="Straight Arrow Connector 30"/>
          <p:cNvCxnSpPr/>
          <p:nvPr/>
        </p:nvCxnSpPr>
        <p:spPr bwMode="auto">
          <a:xfrm flipV="1">
            <a:off x="5655198" y="2089636"/>
            <a:ext cx="1981200" cy="6958"/>
          </a:xfrm>
          <a:prstGeom prst="straightConnector1">
            <a:avLst/>
          </a:prstGeom>
          <a:noFill/>
          <a:ln w="12700" cap="flat" cmpd="sng" algn="ctr">
            <a:solidFill>
              <a:srgbClr val="C00000"/>
            </a:solidFill>
            <a:prstDash val="solid"/>
            <a:round/>
            <a:headEnd type="arrow" w="med" len="med"/>
            <a:tailEnd type="none" w="med" len="med"/>
          </a:ln>
          <a:effectLst/>
        </p:spPr>
      </p:cxnSp>
      <p:sp>
        <p:nvSpPr>
          <p:cNvPr id="32" name="TextBox 31"/>
          <p:cNvSpPr txBox="1"/>
          <p:nvPr/>
        </p:nvSpPr>
        <p:spPr>
          <a:xfrm>
            <a:off x="5998098" y="1815644"/>
            <a:ext cx="1219200" cy="246221"/>
          </a:xfrm>
          <a:prstGeom prst="rect">
            <a:avLst/>
          </a:prstGeom>
          <a:noFill/>
        </p:spPr>
        <p:txBody>
          <a:bodyPr wrap="square" rtlCol="0">
            <a:spAutoFit/>
          </a:bodyPr>
          <a:lstStyle/>
          <a:p>
            <a:pPr algn="l"/>
            <a:r>
              <a:rPr lang="en-US" sz="1000" b="1" dirty="0">
                <a:solidFill>
                  <a:schemeClr val="tx1">
                    <a:lumMod val="75000"/>
                  </a:schemeClr>
                </a:solidFill>
              </a:rPr>
              <a:t>2</a:t>
            </a:r>
            <a:r>
              <a:rPr lang="en-US" sz="1000" b="1" dirty="0" smtClean="0">
                <a:solidFill>
                  <a:schemeClr val="tx1">
                    <a:lumMod val="75000"/>
                  </a:schemeClr>
                </a:solidFill>
              </a:rPr>
              <a:t>. DDN (EBI)</a:t>
            </a:r>
            <a:endParaRPr lang="en-US" sz="1000" i="1" dirty="0">
              <a:solidFill>
                <a:schemeClr val="tx1">
                  <a:lumMod val="75000"/>
                </a:schemeClr>
              </a:solidFill>
            </a:endParaRPr>
          </a:p>
        </p:txBody>
      </p:sp>
      <p:sp>
        <p:nvSpPr>
          <p:cNvPr id="33" name="TextBox 32"/>
          <p:cNvSpPr txBox="1"/>
          <p:nvPr/>
        </p:nvSpPr>
        <p:spPr>
          <a:xfrm>
            <a:off x="5807598" y="3111044"/>
            <a:ext cx="1752600" cy="246221"/>
          </a:xfrm>
          <a:prstGeom prst="rect">
            <a:avLst/>
          </a:prstGeom>
          <a:noFill/>
        </p:spPr>
        <p:txBody>
          <a:bodyPr wrap="square" rtlCol="0">
            <a:spAutoFit/>
          </a:bodyPr>
          <a:lstStyle/>
          <a:p>
            <a:pPr algn="l"/>
            <a:r>
              <a:rPr lang="en-US" sz="1000" b="1" dirty="0" smtClean="0">
                <a:solidFill>
                  <a:schemeClr val="tx1">
                    <a:lumMod val="75000"/>
                  </a:schemeClr>
                </a:solidFill>
              </a:rPr>
              <a:t>3. DDN Ack (CC# 90)</a:t>
            </a:r>
            <a:endParaRPr lang="en-US" sz="1000" i="1" dirty="0">
              <a:solidFill>
                <a:schemeClr val="tx1">
                  <a:lumMod val="75000"/>
                </a:schemeClr>
              </a:solidFill>
            </a:endParaRPr>
          </a:p>
        </p:txBody>
      </p:sp>
      <p:sp>
        <p:nvSpPr>
          <p:cNvPr id="34" name="TextBox 33"/>
          <p:cNvSpPr txBox="1"/>
          <p:nvPr/>
        </p:nvSpPr>
        <p:spPr>
          <a:xfrm>
            <a:off x="4816998" y="2240247"/>
            <a:ext cx="1752600" cy="738664"/>
          </a:xfrm>
          <a:prstGeom prst="rect">
            <a:avLst/>
          </a:prstGeom>
          <a:solidFill>
            <a:srgbClr val="FFFF00"/>
          </a:solidFill>
        </p:spPr>
        <p:txBody>
          <a:bodyPr wrap="square" rtlCol="0">
            <a:spAutoFit/>
          </a:bodyPr>
          <a:lstStyle/>
          <a:p>
            <a:pPr algn="l"/>
            <a:r>
              <a:rPr lang="en-US" sz="1050" dirty="0" smtClean="0">
                <a:solidFill>
                  <a:schemeClr val="tx1">
                    <a:lumMod val="75000"/>
                  </a:schemeClr>
                </a:solidFill>
                <a:latin typeface="Times New Roman" panose="02020603050405020304" pitchFamily="18" charset="0"/>
                <a:cs typeface="Times New Roman" panose="02020603050405020304" pitchFamily="18" charset="0"/>
              </a:rPr>
              <a:t>MME Paging Quarantine Timer is running or UE is not registered (not even in the middle of registration)</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6493399" y="3567171"/>
            <a:ext cx="2286000" cy="577081"/>
          </a:xfrm>
          <a:prstGeom prst="rect">
            <a:avLst/>
          </a:prstGeom>
          <a:solidFill>
            <a:srgbClr val="FFFF00"/>
          </a:solidFill>
        </p:spPr>
        <p:txBody>
          <a:bodyPr wrap="square" rtlCol="0">
            <a:spAutoFit/>
          </a:bodyPr>
          <a:lstStyle/>
          <a:p>
            <a:pPr algn="l"/>
            <a:r>
              <a:rPr lang="en-US" sz="1050" dirty="0" smtClean="0">
                <a:solidFill>
                  <a:schemeClr val="tx1">
                    <a:lumMod val="75000"/>
                  </a:schemeClr>
                </a:solidFill>
                <a:latin typeface="Times New Roman" panose="02020603050405020304" pitchFamily="18" charset="0"/>
                <a:cs typeface="Times New Roman" panose="02020603050405020304" pitchFamily="18" charset="0"/>
              </a:rPr>
              <a:t>SGW no need to retry and may immediately inform the P-</a:t>
            </a:r>
            <a:r>
              <a:rPr lang="en-US" sz="1050" dirty="0" err="1" smtClean="0">
                <a:solidFill>
                  <a:schemeClr val="tx1">
                    <a:lumMod val="75000"/>
                  </a:schemeClr>
                </a:solidFill>
                <a:latin typeface="Times New Roman" panose="02020603050405020304" pitchFamily="18" charset="0"/>
                <a:cs typeface="Times New Roman" panose="02020603050405020304" pitchFamily="18" charset="0"/>
              </a:rPr>
              <a:t>CSCF</a:t>
            </a:r>
            <a:r>
              <a:rPr lang="en-US" sz="1050" dirty="0" smtClean="0">
                <a:solidFill>
                  <a:schemeClr val="tx1">
                    <a:lumMod val="75000"/>
                  </a:schemeClr>
                </a:solidFill>
                <a:latin typeface="Times New Roman" panose="02020603050405020304" pitchFamily="18" charset="0"/>
                <a:cs typeface="Times New Roman" panose="02020603050405020304" pitchFamily="18" charset="0"/>
              </a:rPr>
              <a:t> that UE is not reachable.</a:t>
            </a:r>
            <a:endParaRPr lang="en-US" sz="1050" dirty="0">
              <a:solidFill>
                <a:schemeClr val="tx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0072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401997" y="5046857"/>
            <a:ext cx="7831331" cy="608601"/>
          </a:xfrm>
        </p:spPr>
        <p:txBody>
          <a:bodyPr>
            <a:noAutofit/>
          </a:bodyPr>
          <a:lstStyle/>
          <a:p>
            <a:pPr algn="ctr"/>
            <a:r>
              <a:rPr lang="en-US" sz="6600" b="1" dirty="0" smtClean="0"/>
              <a:t>Thank You</a:t>
            </a:r>
            <a:endParaRPr lang="en-US" sz="6600" b="1" dirty="0"/>
          </a:p>
        </p:txBody>
      </p:sp>
    </p:spTree>
    <p:extLst>
      <p:ext uri="{BB962C8B-B14F-4D97-AF65-F5344CB8AC3E}">
        <p14:creationId xmlns:p14="http://schemas.microsoft.com/office/powerpoint/2010/main" val="3602326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Wde_130124">
  <a:themeElements>
    <a:clrScheme name="ATT_2011">
      <a:dk1>
        <a:sysClr val="windowText" lastClr="000000"/>
      </a:dk1>
      <a:lt1>
        <a:sysClr val="window" lastClr="FFFFFF"/>
      </a:lt1>
      <a:dk2>
        <a:srgbClr val="6E6F71"/>
      </a:dk2>
      <a:lt2>
        <a:srgbClr val="808080"/>
      </a:lt2>
      <a:accent1>
        <a:srgbClr val="FF7200"/>
      </a:accent1>
      <a:accent2>
        <a:srgbClr val="FCB314"/>
      </a:accent2>
      <a:accent3>
        <a:srgbClr val="6EBB1F"/>
      </a:accent3>
      <a:accent4>
        <a:srgbClr val="C4D82D"/>
      </a:accent4>
      <a:accent5>
        <a:srgbClr val="067AB4"/>
      </a:accent5>
      <a:accent6>
        <a:srgbClr val="7CC6FF"/>
      </a:accent6>
      <a:hlink>
        <a:srgbClr val="FF7200"/>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tt_option2_021606">
  <a:themeElements>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ion2_021606">
      <a:majorFont>
        <a:latin typeface="Verdana"/>
        <a:ea typeface=""/>
        <a:cs typeface=""/>
      </a:majorFont>
      <a:minorFont>
        <a:latin typeface="Verdan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sz="1400" dirty="0" smtClean="0">
            <a:solidFill>
              <a:schemeClr val="tx2"/>
            </a:solidFill>
          </a:defRPr>
        </a:defPPr>
      </a:lstStyle>
      <a:style>
        <a:lnRef idx="1">
          <a:schemeClr val="accent2"/>
        </a:lnRef>
        <a:fillRef idx="2">
          <a:schemeClr val="accent2"/>
        </a:fillRef>
        <a:effectRef idx="1">
          <a:schemeClr val="accent2"/>
        </a:effectRef>
        <a:fontRef idx="minor">
          <a:schemeClr val="dk1"/>
        </a:fontRef>
      </a: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pitchFamily="34" charset="0"/>
          </a:defRPr>
        </a:defPPr>
      </a:lstStyle>
    </a:lnDef>
  </a:objectDefaults>
  <a:extraClrSchemeLst>
    <a:extraClrScheme>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tt_option2_021606">
  <a:themeElements>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ion2_021606">
      <a:majorFont>
        <a:latin typeface="Verdana"/>
        <a:ea typeface=""/>
        <a:cs typeface=""/>
      </a:majorFont>
      <a:minorFont>
        <a:latin typeface="Verdan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sz="1400" dirty="0" smtClean="0">
            <a:solidFill>
              <a:schemeClr val="tx2"/>
            </a:solidFill>
          </a:defRPr>
        </a:defPPr>
      </a:lstStyle>
      <a:style>
        <a:lnRef idx="1">
          <a:schemeClr val="accent2"/>
        </a:lnRef>
        <a:fillRef idx="2">
          <a:schemeClr val="accent2"/>
        </a:fillRef>
        <a:effectRef idx="1">
          <a:schemeClr val="accent2"/>
        </a:effectRef>
        <a:fontRef idx="minor">
          <a:schemeClr val="dk1"/>
        </a:fontRef>
      </a: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pitchFamily="34" charset="0"/>
          </a:defRPr>
        </a:defPPr>
      </a:lstStyle>
    </a:lnDef>
  </a:objectDefaults>
  <a:extraClrSchemeLst>
    <a:extraClrScheme>
      <a:clrScheme name="att_option2_021606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0AACD53AFC1543B75D0D286AA52C94" ma:contentTypeVersion="0" ma:contentTypeDescription="Create a new document." ma:contentTypeScope="" ma:versionID="c1167448ec26445cfa24891f5ca7f461">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A43537-D215-4AD4-BF5D-BD57A901E228}">
  <ds:schemaRefs>
    <ds:schemaRef ds:uri="http://schemas.microsoft.com/sharepoint/v3/contenttype/forms"/>
  </ds:schemaRefs>
</ds:datastoreItem>
</file>

<file path=customXml/itemProps2.xml><?xml version="1.0" encoding="utf-8"?>
<ds:datastoreItem xmlns:ds="http://schemas.openxmlformats.org/officeDocument/2006/customXml" ds:itemID="{30ADCDBB-AA19-433F-9808-2549AC0903FF}">
  <ds:schemaRefs>
    <ds:schemaRef ds:uri="http://schemas.microsoft.com/office/2006/documentManagement/types"/>
    <ds:schemaRef ds:uri="http://www.w3.org/XML/1998/namespace"/>
    <ds:schemaRef ds:uri="http://purl.org/dc/dcmitype/"/>
    <ds:schemaRef ds:uri="http://purl.org/dc/terms/"/>
    <ds:schemaRef ds:uri="http://schemas.microsoft.com/office/2006/metadata/properties"/>
    <ds:schemaRef ds:uri="http://purl.org/dc/elements/1.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B275AD3D-FE07-4754-ADBE-DF32999A82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ATT_Wde_130124</Template>
  <TotalTime>4090</TotalTime>
  <Words>902</Words>
  <Application>Microsoft Office PowerPoint</Application>
  <PresentationFormat>Custom</PresentationFormat>
  <Paragraphs>54</Paragraphs>
  <Slides>6</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vt:i4>
      </vt:variant>
    </vt:vector>
  </HeadingPairs>
  <TitlesOfParts>
    <vt:vector size="16" baseType="lpstr">
      <vt:lpstr>MS PGothic</vt:lpstr>
      <vt:lpstr>Arial</vt:lpstr>
      <vt:lpstr>BentonSansF Book</vt:lpstr>
      <vt:lpstr>Calibri</vt:lpstr>
      <vt:lpstr>IB Wb Regular</vt:lpstr>
      <vt:lpstr>Times New Roman</vt:lpstr>
      <vt:lpstr>Verdana</vt:lpstr>
      <vt:lpstr>ATT_Wde_130124</vt:lpstr>
      <vt:lpstr>att_option2_021606</vt:lpstr>
      <vt:lpstr>1_att_option2_021606</vt:lpstr>
      <vt:lpstr>SGW Potential Paging Enhancements</vt:lpstr>
      <vt:lpstr>Background</vt:lpstr>
      <vt:lpstr>PowerPoint Presentation</vt:lpstr>
      <vt:lpstr>Way Forward</vt:lpstr>
      <vt:lpstr>PowerPoint Presentation</vt:lpstr>
      <vt:lpstr>Thank You</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NOTICE: Internal presentations must be updated with appropriate legal copy</dc:title>
  <dc:creator>CDT User</dc:creator>
  <cp:lastModifiedBy>DOLLY, MARTIN C</cp:lastModifiedBy>
  <cp:revision>317</cp:revision>
  <cp:lastPrinted>2015-02-13T23:34:15Z</cp:lastPrinted>
  <dcterms:created xsi:type="dcterms:W3CDTF">2014-01-06T22:13:12Z</dcterms:created>
  <dcterms:modified xsi:type="dcterms:W3CDTF">2016-07-17T11:45:05Z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0x010100290AACD53AFC1543B75D0D286AA52C94</vt:lpwstr>
  </property>
</Properties>
</file>