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099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2018-10-08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Logical Concatenation of Queries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C4-187343</a:t>
            </a:r>
            <a:endParaRPr lang="en-US" altLang="zh-CN" dirty="0" smtClean="0"/>
          </a:p>
          <a:p>
            <a:r>
              <a:rPr lang="en-US" altLang="zh-CN" dirty="0" smtClean="0"/>
              <a:t>Yue Song</a:t>
            </a:r>
          </a:p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YAML (cont.)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124744"/>
            <a:ext cx="48245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</a:t>
            </a:r>
            <a:r>
              <a:rPr lang="en-US" altLang="zh-CN" dirty="0" err="1" smtClean="0"/>
              <a:t>DnfUnit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type: object</a:t>
            </a:r>
          </a:p>
          <a:p>
            <a:r>
              <a:rPr lang="en-US" altLang="zh-CN" dirty="0" smtClean="0"/>
              <a:t>      properties:</a:t>
            </a:r>
          </a:p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dnfUnit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    type: array</a:t>
            </a:r>
          </a:p>
          <a:p>
            <a:r>
              <a:rPr lang="en-US" altLang="zh-CN" dirty="0" smtClean="0"/>
              <a:t>          items:</a:t>
            </a:r>
          </a:p>
          <a:p>
            <a:r>
              <a:rPr lang="en-US" altLang="zh-CN" dirty="0" smtClean="0"/>
              <a:t>            $ref: ‘#/components/schemas/Atom’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CnfUnit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type: object</a:t>
            </a:r>
          </a:p>
          <a:p>
            <a:r>
              <a:rPr lang="en-US" altLang="zh-CN" dirty="0" smtClean="0"/>
              <a:t>      properties:</a:t>
            </a:r>
          </a:p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cnfUnit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    type: array</a:t>
            </a:r>
          </a:p>
          <a:p>
            <a:r>
              <a:rPr lang="en-US" altLang="zh-CN" dirty="0" smtClean="0"/>
              <a:t>          items:</a:t>
            </a:r>
          </a:p>
          <a:p>
            <a:r>
              <a:rPr lang="en-US" altLang="zh-CN" dirty="0" smtClean="0"/>
              <a:t>            $ref: ‘#/components/schemas/Atom’            </a:t>
            </a:r>
          </a:p>
          <a:p>
            <a:r>
              <a:rPr lang="en-US" altLang="zh-CN" dirty="0" smtClean="0"/>
              <a:t>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96136" y="1452840"/>
            <a:ext cx="24482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Atom:</a:t>
            </a:r>
          </a:p>
          <a:p>
            <a:r>
              <a:rPr lang="en-US" altLang="zh-CN" dirty="0" smtClean="0"/>
              <a:t>  type: object</a:t>
            </a:r>
          </a:p>
          <a:p>
            <a:r>
              <a:rPr lang="en-US" altLang="zh-CN" dirty="0" smtClean="0"/>
              <a:t>  required:</a:t>
            </a:r>
          </a:p>
          <a:p>
            <a:r>
              <a:rPr lang="en-US" altLang="zh-CN" dirty="0" smtClean="0"/>
              <a:t>    - </a:t>
            </a:r>
            <a:r>
              <a:rPr lang="en-US" altLang="zh-CN" dirty="0" err="1" smtClean="0"/>
              <a:t>attr</a:t>
            </a:r>
            <a:endParaRPr lang="en-US" altLang="zh-CN" dirty="0" smtClean="0"/>
          </a:p>
          <a:p>
            <a:r>
              <a:rPr lang="en-US" altLang="zh-CN" dirty="0" smtClean="0"/>
              <a:t>    - value</a:t>
            </a:r>
          </a:p>
          <a:p>
            <a:r>
              <a:rPr lang="en-US" altLang="zh-CN" dirty="0" smtClean="0"/>
              <a:t>  properties: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attr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type: string</a:t>
            </a:r>
          </a:p>
          <a:p>
            <a:r>
              <a:rPr lang="en-US" altLang="zh-CN" dirty="0" smtClean="0"/>
              <a:t>    value: {}</a:t>
            </a:r>
          </a:p>
          <a:p>
            <a:r>
              <a:rPr lang="en-US" altLang="zh-CN" dirty="0" smtClean="0"/>
              <a:t>    negative: </a:t>
            </a:r>
          </a:p>
          <a:p>
            <a:r>
              <a:rPr lang="en-US" altLang="zh-CN" dirty="0" smtClean="0"/>
              <a:t>      type: </a:t>
            </a:r>
            <a:r>
              <a:rPr lang="en-US" altLang="zh-CN" dirty="0" err="1" smtClean="0"/>
              <a:t>boolean</a:t>
            </a:r>
            <a:endParaRPr lang="en-US" altLang="zh-CN" dirty="0" smtClean="0"/>
          </a:p>
          <a:p>
            <a:r>
              <a:rPr lang="en-US" altLang="zh-CN" dirty="0" smtClean="0"/>
              <a:t>      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148064" y="1340768"/>
            <a:ext cx="0" cy="496855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optimization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6470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If some of the query values are of big size (e.g. complex structured data), and those queries appear multiple times in the DNF/CNF, then the JSON for DNF/CNF will become “too big”</a:t>
            </a:r>
          </a:p>
          <a:p>
            <a:r>
              <a:rPr lang="en-US" altLang="zh-CN" sz="2800" dirty="0" smtClean="0"/>
              <a:t>This can be optimized by a dictionary mechanism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Dictionary of queries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50093" y="1916832"/>
            <a:ext cx="945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atom</a:t>
            </a:r>
            <a:endParaRPr lang="zh-CN" altLang="en-US" sz="28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2420888"/>
          <a:ext cx="2592288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2088"/>
                <a:gridCol w="1800200"/>
              </a:tblGrid>
              <a:tr h="741680">
                <a:tc rowSpan="2">
                  <a:txBody>
                    <a:bodyPr/>
                    <a:lstStyle/>
                    <a:p>
                      <a:r>
                        <a:rPr lang="en-US" altLang="zh-CN" dirty="0" err="1" smtClean="0"/>
                        <a:t>oneOf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attribute:</a:t>
                      </a:r>
                      <a:r>
                        <a:rPr lang="en-US" altLang="zh-CN" baseline="0" dirty="0" smtClean="0"/>
                        <a:t> string</a:t>
                      </a:r>
                    </a:p>
                    <a:p>
                      <a:pPr algn="ctr"/>
                      <a:r>
                        <a:rPr lang="en-US" altLang="zh-CN" dirty="0" smtClean="0"/>
                        <a:t>value: any</a:t>
                      </a:r>
                      <a:r>
                        <a:rPr lang="en-US" altLang="zh-CN" baseline="0" dirty="0" smtClean="0"/>
                        <a:t> type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refId</a:t>
                      </a:r>
                      <a:r>
                        <a:rPr lang="en-US" altLang="zh-CN" dirty="0" smtClean="0"/>
                        <a:t>:</a:t>
                      </a:r>
                      <a:r>
                        <a:rPr lang="en-US" altLang="zh-CN" baseline="0" dirty="0" smtClean="0"/>
                        <a:t> 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string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negative: </a:t>
                      </a:r>
                      <a:r>
                        <a:rPr lang="en-US" altLang="zh-CN" dirty="0" err="1" smtClean="0"/>
                        <a:t>boolean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355976" y="2420888"/>
          <a:ext cx="144016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dictEntry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dictEntry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dictEntry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dictEntry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283968" y="1916832"/>
            <a:ext cx="1657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/>
              <a:t>QueryDict</a:t>
            </a:r>
            <a:endParaRPr lang="zh-CN" altLang="en-US" sz="2800" dirty="0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948264" y="2636911"/>
          <a:ext cx="1728192" cy="1152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</a:tblGrid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entryId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altLang="zh-CN" sz="1800" b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string</a:t>
                      </a:r>
                      <a:endParaRPr lang="zh-CN" altLang="en-US" sz="18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attribute: string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value: any type</a:t>
                      </a:r>
                      <a:endParaRPr lang="zh-CN" altLang="en-US" sz="18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930846" y="1916832"/>
            <a:ext cx="1529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/>
              <a:t>DictEntry</a:t>
            </a:r>
            <a:endParaRPr lang="zh-CN" altLang="en-US" sz="2800" dirty="0"/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5796136" y="2636912"/>
            <a:ext cx="1152128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796136" y="3140968"/>
            <a:ext cx="1152128" cy="648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右箭头 35"/>
          <p:cNvSpPr/>
          <p:nvPr/>
        </p:nvSpPr>
        <p:spPr>
          <a:xfrm rot="20679593">
            <a:off x="3228544" y="3077681"/>
            <a:ext cx="1079482" cy="212313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67544" y="443711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The atom can have either </a:t>
            </a:r>
            <a:r>
              <a:rPr lang="en-US" altLang="zh-CN" sz="2000" dirty="0" err="1" smtClean="0"/>
              <a:t>embeded</a:t>
            </a:r>
            <a:r>
              <a:rPr lang="en-US" altLang="zh-CN" sz="2000" dirty="0" smtClean="0"/>
              <a:t> attribute/value pair, or just a reference to one entry of the query dictionary. 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Start with a short conversation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b="1" dirty="0" smtClean="0"/>
              <a:t>Son: </a:t>
            </a:r>
            <a:r>
              <a:rPr lang="en-US" altLang="zh-CN" dirty="0" smtClean="0"/>
              <a:t>Dad~, I </a:t>
            </a:r>
            <a:r>
              <a:rPr lang="en-US" altLang="zh-CN" dirty="0" err="1" smtClean="0"/>
              <a:t>wanna</a:t>
            </a:r>
            <a:r>
              <a:rPr lang="en-US" altLang="zh-CN" dirty="0" smtClean="0"/>
              <a:t> a present for my birthday!</a:t>
            </a:r>
          </a:p>
          <a:p>
            <a:r>
              <a:rPr lang="en-US" altLang="zh-CN" b="1" dirty="0" smtClean="0"/>
              <a:t>Dad:</a:t>
            </a:r>
            <a:r>
              <a:rPr lang="en-US" altLang="zh-CN" dirty="0" smtClean="0"/>
              <a:t> No problem, what do you want?</a:t>
            </a:r>
          </a:p>
          <a:p>
            <a:r>
              <a:rPr lang="en-US" altLang="zh-CN" b="1" dirty="0" smtClean="0"/>
              <a:t>Son:</a:t>
            </a:r>
            <a:r>
              <a:rPr lang="en-US" altLang="zh-CN" dirty="0" smtClean="0"/>
              <a:t> Well, let me think…… </a:t>
            </a:r>
            <a:r>
              <a:rPr lang="en-US" altLang="zh-CN" dirty="0" err="1" smtClean="0"/>
              <a:t>Ennn</a:t>
            </a:r>
            <a:r>
              <a:rPr lang="en-US" altLang="zh-CN" dirty="0" smtClean="0"/>
              <a:t>, I want a toy </a:t>
            </a:r>
            <a:r>
              <a:rPr lang="en-US" altLang="zh-CN" dirty="0" smtClean="0">
                <a:solidFill>
                  <a:srgbClr val="FF0000"/>
                </a:solidFill>
              </a:rPr>
              <a:t>plane</a:t>
            </a:r>
            <a:r>
              <a:rPr lang="en-US" altLang="zh-CN" dirty="0" smtClean="0"/>
              <a:t>; or a toy 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tank</a:t>
            </a:r>
            <a:r>
              <a:rPr lang="en-US" altLang="zh-CN" dirty="0" smtClean="0"/>
              <a:t>, but I already have a green tank, I’d like a 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blue</a:t>
            </a:r>
            <a:r>
              <a:rPr lang="en-US" altLang="zh-CN" dirty="0" smtClean="0"/>
              <a:t> one this time; actually I never had a pink color toy, so a </a:t>
            </a:r>
            <a:r>
              <a:rPr lang="en-US" altLang="zh-CN" dirty="0" smtClean="0">
                <a:solidFill>
                  <a:schemeClr val="accent2"/>
                </a:solidFill>
              </a:rPr>
              <a:t>pink whatever as long as not snake </a:t>
            </a:r>
            <a:r>
              <a:rPr lang="en-US" altLang="zh-CN" dirty="0" smtClean="0"/>
              <a:t>will make me happy as well.</a:t>
            </a:r>
          </a:p>
          <a:p>
            <a:r>
              <a:rPr lang="en-US" altLang="zh-CN" b="1" dirty="0" smtClean="0"/>
              <a:t>Dad:</a:t>
            </a:r>
            <a:r>
              <a:rPr lang="en-US" altLang="zh-CN" dirty="0" smtClean="0"/>
              <a:t> … let me check with the toyshop.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What does the kid want?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69825" y="2636912"/>
            <a:ext cx="62985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/>
              <a:t>shape=plane 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OR</a:t>
            </a:r>
            <a:r>
              <a:rPr lang="en-US" altLang="zh-CN" sz="3200" dirty="0" smtClean="0"/>
              <a:t>  </a:t>
            </a:r>
          </a:p>
          <a:p>
            <a:r>
              <a:rPr lang="en-US" altLang="zh-CN" sz="3200" dirty="0" smtClean="0"/>
              <a:t>(shape=tank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zh-CN" sz="3200" dirty="0" smtClean="0"/>
              <a:t> color=blue)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OR</a:t>
            </a:r>
            <a:r>
              <a:rPr lang="en-US" altLang="zh-CN" sz="3200" dirty="0" smtClean="0"/>
              <a:t> </a:t>
            </a:r>
          </a:p>
          <a:p>
            <a:r>
              <a:rPr lang="en-US" altLang="zh-CN" sz="3200" dirty="0" smtClean="0"/>
              <a:t>(color=pink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zh-CN" sz="3200" dirty="0" smtClean="0"/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</a:rPr>
              <a:t>NOT</a:t>
            </a:r>
            <a:r>
              <a:rPr lang="en-US" altLang="zh-CN" sz="3200" dirty="0" smtClean="0"/>
              <a:t>(shape=snake))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If the father speaks HTTP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751311"/>
            <a:ext cx="783445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GET   toyshop.com/</a:t>
            </a:r>
            <a:r>
              <a:rPr lang="en-US" altLang="zh-CN" sz="2400" dirty="0" err="1" smtClean="0"/>
              <a:t>inventory?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request</a:t>
            </a:r>
            <a:r>
              <a:rPr lang="en-US" altLang="zh-CN" sz="2400" dirty="0" smtClean="0">
                <a:solidFill>
                  <a:srgbClr val="FF0000"/>
                </a:solidFill>
              </a:rPr>
              <a:t>=@#$%^&amp;*()!@#$%^&amp;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to express it in URI query?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700808"/>
            <a:ext cx="6622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One possible way is to define a plain text grammar: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463279"/>
            <a:ext cx="8496943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GET   toyshop.com/</a:t>
            </a:r>
            <a:r>
              <a:rPr lang="en-US" altLang="zh-CN" sz="2400" dirty="0" err="1" smtClean="0"/>
              <a:t>inventory?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request</a:t>
            </a:r>
            <a:r>
              <a:rPr lang="en-US" altLang="zh-CN" sz="2400" dirty="0" smtClean="0">
                <a:solidFill>
                  <a:srgbClr val="FF0000"/>
                </a:solidFill>
              </a:rPr>
              <a:t>=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shape:plane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OR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shape:tank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color:blue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OR (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color:pink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AND</a:t>
            </a:r>
            <a:r>
              <a:rPr lang="en-US" altLang="zh-CN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NOT(</a:t>
            </a:r>
            <a:r>
              <a:rPr lang="en-US" altLang="zh-CN" sz="2400" dirty="0" err="1" smtClean="0">
                <a:solidFill>
                  <a:srgbClr val="FF0000"/>
                </a:solidFill>
              </a:rPr>
              <a:t>shape:snake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))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645024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Drawbacks of this solution: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400" dirty="0" smtClean="0"/>
              <a:t>A set of characters/words need to be reserved for the grammar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400" dirty="0" smtClean="0"/>
              <a:t>Hard to express structured value 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400" dirty="0" smtClean="0"/>
              <a:t>Interoperability risk, e.g. case sensitive? spaces significant?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 better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To define a structured grammar</a:t>
            </a:r>
          </a:p>
          <a:p>
            <a:r>
              <a:rPr lang="en-US" altLang="zh-CN" dirty="0" smtClean="0"/>
              <a:t>Based on the truth: for each logical expression, there are equivalent CNF and DNF</a:t>
            </a:r>
          </a:p>
          <a:p>
            <a:r>
              <a:rPr lang="en-US" altLang="zh-CN" dirty="0" smtClean="0"/>
              <a:t>CNF and DNF can be easily expressed by a JSON structure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JSON for CNF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2420888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CNFUnit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2924944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CNFUnit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3429000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CNFUnit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933056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CNFUnit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1897668"/>
            <a:ext cx="772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CNF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635896" y="2420888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5896" y="2924944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3429000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5896" y="3933056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897668"/>
            <a:ext cx="1394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/>
              <a:t>CNFUnit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6084168" y="2564904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attribute: string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84168" y="3068960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value: any type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4168" y="3573016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negative: </a:t>
            </a:r>
            <a:r>
              <a:rPr lang="en-US" altLang="zh-CN" dirty="0" err="1" smtClean="0">
                <a:solidFill>
                  <a:schemeClr val="tx1"/>
                </a:solidFill>
              </a:rPr>
              <a:t>boolean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2701" y="1897668"/>
            <a:ext cx="945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atom</a:t>
            </a:r>
            <a:endParaRPr lang="zh-CN" altLang="en-US" sz="2800" dirty="0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267744" y="2420888"/>
            <a:ext cx="1368152" cy="5040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267744" y="3429000"/>
            <a:ext cx="1368152" cy="1008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076056" y="2564904"/>
            <a:ext cx="1008112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076056" y="3429000"/>
            <a:ext cx="1008112" cy="648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1560" y="486916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the </a:t>
            </a:r>
            <a:r>
              <a:rPr lang="en-US" altLang="zh-CN" dirty="0" err="1" smtClean="0"/>
              <a:t>CNFUnits</a:t>
            </a:r>
            <a:r>
              <a:rPr lang="en-US" altLang="zh-CN" dirty="0" smtClean="0"/>
              <a:t> are logically concatenated with logical “AND” by definition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419872" y="486916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the atoms are logically concatenated with logical “OR” by definition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300192" y="4869160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>
              <a:buFontTx/>
              <a:buChar char="-"/>
            </a:pPr>
            <a:r>
              <a:rPr lang="en-US" altLang="zh-CN" dirty="0" smtClean="0"/>
              <a:t>query name</a:t>
            </a:r>
          </a:p>
          <a:p>
            <a:pPr marL="269875" indent="-269875">
              <a:buFontTx/>
              <a:buChar char="-"/>
            </a:pPr>
            <a:r>
              <a:rPr lang="en-US" altLang="zh-CN" dirty="0" smtClean="0"/>
              <a:t>query value</a:t>
            </a:r>
          </a:p>
          <a:p>
            <a:pPr marL="269875" indent="-269875">
              <a:buFontTx/>
              <a:buChar char="-"/>
            </a:pPr>
            <a:r>
              <a:rPr lang="en-US" altLang="zh-CN" dirty="0" smtClean="0"/>
              <a:t>whether to use negative condition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JSON for DNF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7584" y="2420888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DNFUnit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2924944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DNFUnit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3429000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DNFUnit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933056"/>
            <a:ext cx="1440160" cy="50405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DNFUnit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1897668"/>
            <a:ext cx="803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DNF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635896" y="2420888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5896" y="2924944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3429000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5896" y="3933056"/>
            <a:ext cx="144016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897668"/>
            <a:ext cx="1425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/>
              <a:t>DNFUnit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6084168" y="2564904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attribute: string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84168" y="3068960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value: any type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4168" y="3573016"/>
            <a:ext cx="2520280" cy="504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negative: </a:t>
            </a:r>
            <a:r>
              <a:rPr lang="en-US" altLang="zh-CN" dirty="0" err="1" smtClean="0">
                <a:solidFill>
                  <a:schemeClr val="tx1"/>
                </a:solidFill>
              </a:rPr>
              <a:t>boolean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2701" y="1897668"/>
            <a:ext cx="945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atom</a:t>
            </a:r>
            <a:endParaRPr lang="zh-CN" altLang="en-US" sz="2800" dirty="0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267744" y="2420888"/>
            <a:ext cx="1368152" cy="50405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267744" y="3429000"/>
            <a:ext cx="1368152" cy="10081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076056" y="2564904"/>
            <a:ext cx="1008112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076056" y="3429000"/>
            <a:ext cx="1008112" cy="6480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7544" y="4964975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the </a:t>
            </a:r>
            <a:r>
              <a:rPr lang="en-US" altLang="zh-CN" dirty="0" err="1" smtClean="0"/>
              <a:t>DNFUnits</a:t>
            </a:r>
            <a:r>
              <a:rPr lang="en-US" altLang="zh-CN" dirty="0" smtClean="0"/>
              <a:t> are logically concatenated with logical “OR” by definition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419872" y="486916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All the atoms are logically concatenated with logical “AND” by definition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300192" y="4869160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>
              <a:buFontTx/>
              <a:buChar char="-"/>
            </a:pPr>
            <a:r>
              <a:rPr lang="en-US" altLang="zh-CN" dirty="0" smtClean="0"/>
              <a:t>query name</a:t>
            </a:r>
          </a:p>
          <a:p>
            <a:pPr marL="269875" indent="-269875">
              <a:buFontTx/>
              <a:buChar char="-"/>
            </a:pPr>
            <a:r>
              <a:rPr lang="en-US" altLang="zh-CN" dirty="0" smtClean="0"/>
              <a:t>query value</a:t>
            </a:r>
          </a:p>
          <a:p>
            <a:pPr marL="269875" indent="-269875">
              <a:buFontTx/>
              <a:buChar char="-"/>
            </a:pPr>
            <a:r>
              <a:rPr lang="en-US" altLang="zh-CN" dirty="0" smtClean="0"/>
              <a:t>whether to use negative condition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YAML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124744"/>
            <a:ext cx="48245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components:</a:t>
            </a:r>
          </a:p>
          <a:p>
            <a:r>
              <a:rPr lang="en-US" altLang="zh-CN" dirty="0" smtClean="0"/>
              <a:t>  schemas: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complexQuery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</a:t>
            </a:r>
            <a:r>
              <a:rPr lang="en-US" altLang="zh-CN" dirty="0" err="1" smtClean="0"/>
              <a:t>oneOf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  - $ref: ‘#/components/schemas/</a:t>
            </a:r>
            <a:r>
              <a:rPr lang="en-US" altLang="zh-CN" dirty="0" err="1" smtClean="0"/>
              <a:t>Dnf</a:t>
            </a:r>
            <a:r>
              <a:rPr lang="en-US" altLang="zh-CN" dirty="0" smtClean="0"/>
              <a:t>’</a:t>
            </a:r>
          </a:p>
          <a:p>
            <a:r>
              <a:rPr lang="en-US" altLang="zh-CN" dirty="0" smtClean="0"/>
              <a:t>        - $ref: ‘#/components/schemas/</a:t>
            </a:r>
            <a:r>
              <a:rPr lang="en-US" altLang="zh-CN" dirty="0" err="1" smtClean="0"/>
              <a:t>Cnf</a:t>
            </a:r>
            <a:r>
              <a:rPr lang="en-US" altLang="zh-CN" dirty="0" smtClean="0"/>
              <a:t>’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Dnf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type: object</a:t>
            </a:r>
          </a:p>
          <a:p>
            <a:r>
              <a:rPr lang="en-US" altLang="zh-CN" dirty="0" smtClean="0"/>
              <a:t>      properties:</a:t>
            </a:r>
          </a:p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dnfUnits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    type: array</a:t>
            </a:r>
          </a:p>
          <a:p>
            <a:r>
              <a:rPr lang="en-US" altLang="zh-CN" dirty="0" smtClean="0"/>
              <a:t>          items:</a:t>
            </a:r>
          </a:p>
          <a:p>
            <a:r>
              <a:rPr lang="en-US" altLang="zh-CN" dirty="0" smtClean="0"/>
              <a:t>            $ref: ‘#/components/schemas/</a:t>
            </a:r>
            <a:r>
              <a:rPr lang="en-US" altLang="zh-CN" dirty="0" err="1" smtClean="0"/>
              <a:t>DnfUnit</a:t>
            </a:r>
            <a:r>
              <a:rPr lang="en-US" altLang="zh-CN" dirty="0" smtClean="0"/>
              <a:t>’</a:t>
            </a:r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Cnf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type: object</a:t>
            </a:r>
          </a:p>
          <a:p>
            <a:r>
              <a:rPr lang="en-US" altLang="zh-CN" dirty="0" smtClean="0"/>
              <a:t>      properties:</a:t>
            </a:r>
          </a:p>
          <a:p>
            <a:r>
              <a:rPr lang="en-US" altLang="zh-CN" dirty="0" smtClean="0"/>
              <a:t>        </a:t>
            </a:r>
            <a:r>
              <a:rPr lang="en-US" altLang="zh-CN" dirty="0" err="1" smtClean="0"/>
              <a:t>cnfUnits</a:t>
            </a:r>
            <a:r>
              <a:rPr lang="en-US" altLang="zh-CN" dirty="0" smtClean="0"/>
              <a:t>:</a:t>
            </a:r>
          </a:p>
          <a:p>
            <a:r>
              <a:rPr lang="en-US" altLang="zh-CN" dirty="0" smtClean="0"/>
              <a:t>          type: array</a:t>
            </a:r>
          </a:p>
          <a:p>
            <a:r>
              <a:rPr lang="en-US" altLang="zh-CN" dirty="0" smtClean="0"/>
              <a:t>          items:</a:t>
            </a:r>
          </a:p>
          <a:p>
            <a:r>
              <a:rPr lang="en-US" altLang="zh-CN" dirty="0" smtClean="0"/>
              <a:t>            $ref: ‘#/components/schemas/</a:t>
            </a:r>
            <a:r>
              <a:rPr lang="en-US" altLang="zh-CN" dirty="0" err="1" smtClean="0"/>
              <a:t>CnfUnit</a:t>
            </a:r>
            <a:r>
              <a:rPr lang="en-US" altLang="zh-CN" dirty="0" smtClean="0"/>
              <a:t>’            </a:t>
            </a:r>
          </a:p>
          <a:p>
            <a:r>
              <a:rPr lang="en-US" altLang="zh-CN" dirty="0" smtClean="0"/>
              <a:t>    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635</Words>
  <Application>Microsoft Office PowerPoint</Application>
  <PresentationFormat>全屏显示(4:3)</PresentationFormat>
  <Paragraphs>136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Logical Concatenation of Queries</vt:lpstr>
      <vt:lpstr>Start with a short conversation</vt:lpstr>
      <vt:lpstr>What does the kid want?</vt:lpstr>
      <vt:lpstr>If the father speaks HTTP</vt:lpstr>
      <vt:lpstr>How to express it in URI query?</vt:lpstr>
      <vt:lpstr>A better solution</vt:lpstr>
      <vt:lpstr>JSON for CNF</vt:lpstr>
      <vt:lpstr>JSON for DNF</vt:lpstr>
      <vt:lpstr>YAML</vt:lpstr>
      <vt:lpstr>YAML (cont.)</vt:lpstr>
      <vt:lpstr>Further optimization</vt:lpstr>
      <vt:lpstr>Dictionary of queries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Logical Concatenation of Queries</dc:title>
  <dc:creator>cmcc</dc:creator>
  <cp:lastModifiedBy>Yue</cp:lastModifiedBy>
  <cp:revision>21</cp:revision>
  <dcterms:created xsi:type="dcterms:W3CDTF">2018-08-29T01:38:58Z</dcterms:created>
  <dcterms:modified xsi:type="dcterms:W3CDTF">2018-10-08T01:08:20Z</dcterms:modified>
</cp:coreProperties>
</file>