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CC8B5AD-B583-47CC-90B9-ABC9D764482D}" dt="2024-09-18T09:04:18.300" v="1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DCC8B5AD-B583-47CC-90B9-ABC9D764482D}" dt="2024-09-18T09:04:20.505" v="1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D8237EE-71E5-4633-BD09-D416677143A4}"/>
    <pc:docChg chg="modMainMaster">
      <pc:chgData name="Dongwook Kim" userId="ed3ef308-8542-4721-bc2b-9514933ffa1d" providerId="ADAL" clId="{6D8237EE-71E5-4633-BD09-D416677143A4}" dt="2024-10-24T10:02:19.094" v="14" actId="20577"/>
      <pc:docMkLst>
        <pc:docMk/>
      </pc:docMkLst>
      <pc:sldMasterChg chg="modSp mod">
        <pc:chgData name="Dongwook Kim" userId="ed3ef308-8542-4721-bc2b-9514933ffa1d" providerId="ADAL" clId="{6D8237EE-71E5-4633-BD09-D416677143A4}" dt="2024-10-24T10:02:19.094" v="14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D8237EE-71E5-4633-BD09-D416677143A4}" dt="2024-10-24T10:02:16.214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6D8237EE-71E5-4633-BD09-D416677143A4}" dt="2024-10-24T10:02:19.094" v="14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13AD7717-C988-4E54-BAAD-D695CCFB18D9}"/>
    <pc:docChg chg="modMainMaster">
      <pc:chgData name="Dongwook Kim" userId="ed3ef308-8542-4721-bc2b-9514933ffa1d" providerId="ADAL" clId="{13AD7717-C988-4E54-BAAD-D695CCFB18D9}" dt="2025-01-09T09:47:12.740" v="15" actId="20577"/>
      <pc:docMkLst>
        <pc:docMk/>
      </pc:docMkLst>
      <pc:sldMasterChg chg="modSp mod">
        <pc:chgData name="Dongwook Kim" userId="ed3ef308-8542-4721-bc2b-9514933ffa1d" providerId="ADAL" clId="{13AD7717-C988-4E54-BAAD-D695CCFB18D9}" dt="2025-01-09T09:47:12.740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13AD7717-C988-4E54-BAAD-D695CCFB18D9}" dt="2025-01-09T09:47:10.007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13AD7717-C988-4E54-BAAD-D695CCFB18D9}" dt="2025-01-09T09:47:12.740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#139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Athens, GR – Feb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C3-250abc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2025-01-09T09:47:13Z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