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1" d="100"/>
          <a:sy n="111" d="100"/>
        </p:scale>
        <p:origin x="36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C755996-947C-4FE9-A1DA-03A37F6B54E3}" dt="2024-03-19T08:28:43.095" v="1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EC755996-947C-4FE9-A1DA-03A37F6B54E3}" dt="2024-03-19T08:28:45.468" v="1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9B7706A4-C475-4B38-B6B4-5CA9A8A6828B}"/>
    <pc:docChg chg="modMainMaster">
      <pc:chgData name="Dongwook Kim" userId="ed3ef308-8542-4721-bc2b-9514933ffa1d" providerId="ADAL" clId="{9B7706A4-C475-4B38-B6B4-5CA9A8A6828B}" dt="2024-06-24T21:28:44.186" v="20" actId="20577"/>
      <pc:docMkLst>
        <pc:docMk/>
      </pc:docMkLst>
      <pc:sldMasterChg chg="modSp mod">
        <pc:chgData name="Dongwook Kim" userId="ed3ef308-8542-4721-bc2b-9514933ffa1d" providerId="ADAL" clId="{9B7706A4-C475-4B38-B6B4-5CA9A8A6828B}" dt="2024-06-24T21:28:44.186" v="2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9B7706A4-C475-4B38-B6B4-5CA9A8A6828B}" dt="2024-06-24T21:28:39.396" v="18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9B7706A4-C475-4B38-B6B4-5CA9A8A6828B}" dt="2024-06-24T21:28:44.186" v="2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  <pc:sldMasterChg chg="modSp mod">
        <pc:chgData name="Dongwook Kim" userId="ed3ef308-8542-4721-bc2b-9514933ffa1d" providerId="ADAL" clId="{FE8E4771-AA58-4ED6-BF3A-82799BEFE319}" dt="2024-04-21T06:16:40.616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FE8E4771-AA58-4ED6-BF3A-82799BEFE319}" dt="2024-04-21T06:16:37.748" v="14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FE8E4771-AA58-4ED6-BF3A-82799BEFE319}" dt="2024-04-21T06:16:40.616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#136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Maastricht, NL – Aug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>
                <a:latin typeface="Arial "/>
              </a:rPr>
              <a:t>C3-244abc</a:t>
            </a: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2024-06-24T21:28:44Z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