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4" d="100"/>
          <a:sy n="104" d="100"/>
        </p:scale>
        <p:origin x="64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C755996-947C-4FE9-A1DA-03A37F6B54E3}"/>
    <pc:docChg chg="modMainMaster">
      <pc:chgData name="Dongwook Kim" userId="ed3ef308-8542-4721-bc2b-9514933ffa1d" providerId="ADAL" clId="{EC755996-947C-4FE9-A1DA-03A37F6B54E3}" dt="2024-03-19T08:28:45.468" v="18" actId="20577"/>
      <pc:docMkLst>
        <pc:docMk/>
      </pc:docMkLst>
      <pc:sldMasterChg chg="modSp mod">
        <pc:chgData name="Dongwook Kim" userId="ed3ef308-8542-4721-bc2b-9514933ffa1d" providerId="ADAL" clId="{EC755996-947C-4FE9-A1DA-03A37F6B54E3}" dt="2024-03-19T08:28:45.468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C755996-947C-4FE9-A1DA-03A37F6B54E3}" dt="2024-03-19T08:28:43.095" v="1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EC755996-947C-4FE9-A1DA-03A37F6B54E3}" dt="2024-03-19T08:28:45.468" v="1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FE8E4771-AA58-4ED6-BF3A-82799BEFE319}"/>
    <pc:docChg chg="modMainMaster">
      <pc:chgData name="Dongwook Kim" userId="ed3ef308-8542-4721-bc2b-9514933ffa1d" providerId="ADAL" clId="{FE8E4771-AA58-4ED6-BF3A-82799BEFE319}" dt="2024-04-21T06:16:40.616" v="15" actId="20577"/>
      <pc:docMkLst>
        <pc:docMk/>
      </pc:docMkLst>
      <pc:sldMasterChg chg="modSp mod">
        <pc:chgData name="Dongwook Kim" userId="ed3ef308-8542-4721-bc2b-9514933ffa1d" providerId="ADAL" clId="{FE8E4771-AA58-4ED6-BF3A-82799BEFE319}" dt="2024-04-21T06:16:40.616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FE8E4771-AA58-4ED6-BF3A-82799BEFE319}" dt="2024-04-21T06:16:37.748" v="14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FE8E4771-AA58-4ED6-BF3A-82799BEFE319}" dt="2024-04-21T06:16:40.616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#135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Hyderabad, IN – May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C3-243abc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2024-04-21T06:16:42Z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