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627" autoAdjust="0"/>
    <p:restoredTop sz="94679" autoAdjust="0"/>
  </p:normalViewPr>
  <p:slideViewPr>
    <p:cSldViewPr snapToGrid="0">
      <p:cViewPr varScale="1">
        <p:scale>
          <a:sx n="111" d="100"/>
          <a:sy n="111" d="100"/>
        </p:scale>
        <p:origin x="36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EC755996-947C-4FE9-A1DA-03A37F6B54E3}"/>
    <pc:docChg chg="modMainMaster">
      <pc:chgData name="Dongwook Kim" userId="ed3ef308-8542-4721-bc2b-9514933ffa1d" providerId="ADAL" clId="{EC755996-947C-4FE9-A1DA-03A37F6B54E3}" dt="2024-03-19T08:28:45.468" v="18" actId="20577"/>
      <pc:docMkLst>
        <pc:docMk/>
      </pc:docMkLst>
      <pc:sldMasterChg chg="modSp mod">
        <pc:chgData name="Dongwook Kim" userId="ed3ef308-8542-4721-bc2b-9514933ffa1d" providerId="ADAL" clId="{EC755996-947C-4FE9-A1DA-03A37F6B54E3}" dt="2024-03-19T08:28:45.468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EC755996-947C-4FE9-A1DA-03A37F6B54E3}" dt="2024-03-19T08:28:43.095" v="1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EC755996-947C-4FE9-A1DA-03A37F6B54E3}" dt="2024-03-19T08:28:45.468" v="1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AD9996DC-933F-418D-97FD-C3166DA3756C}"/>
    <pc:docChg chg="modMainMaster">
      <pc:chgData name="Dongwook Kim" userId="ed3ef308-8542-4721-bc2b-9514933ffa1d" providerId="ADAL" clId="{AD9996DC-933F-418D-97FD-C3166DA3756C}" dt="2023-12-18T21:39:54.596" v="47" actId="20577"/>
      <pc:docMkLst>
        <pc:docMk/>
      </pc:docMkLst>
      <pc:sldMasterChg chg="modSp mod">
        <pc:chgData name="Dongwook Kim" userId="ed3ef308-8542-4721-bc2b-9514933ffa1d" providerId="ADAL" clId="{AD9996DC-933F-418D-97FD-C3166DA3756C}" dt="2023-12-18T21:39:54.596" v="4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AD9996DC-933F-418D-97FD-C3166DA3756C}" dt="2023-12-18T21:39:54.596" v="4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AD9996DC-933F-418D-97FD-C3166DA3756C}" dt="2023-12-18T21:39:36.561" v="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  <pc:docChgLst>
    <pc:chgData name="Dongwook Kim" userId="ed3ef308-8542-4721-bc2b-9514933ffa1d" providerId="ADAL" clId="{60354198-CC3A-48CE-92E8-FA793E29E9B0}"/>
    <pc:docChg chg="modMainMaster">
      <pc:chgData name="Dongwook Kim" userId="ed3ef308-8542-4721-bc2b-9514933ffa1d" providerId="ADAL" clId="{60354198-CC3A-48CE-92E8-FA793E29E9B0}" dt="2024-01-29T20:27:10.056" v="18" actId="20577"/>
      <pc:docMkLst>
        <pc:docMk/>
      </pc:docMkLst>
      <pc:sldMasterChg chg="modSp mod">
        <pc:chgData name="Dongwook Kim" userId="ed3ef308-8542-4721-bc2b-9514933ffa1d" providerId="ADAL" clId="{60354198-CC3A-48CE-92E8-FA793E29E9B0}" dt="2024-01-29T20:27:10.056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0354198-CC3A-48CE-92E8-FA793E29E9B0}" dt="2024-01-29T20:27:10.056" v="18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 CT WG3 #134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Changsha, China – Apr 2024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>
                <a:latin typeface="Arial "/>
              </a:rPr>
              <a:t>C3-242abc</a:t>
            </a:r>
            <a:endParaRPr lang="sv-SE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594</cp:revision>
  <dcterms:created xsi:type="dcterms:W3CDTF">2010-02-05T13:52:04Z</dcterms:created>
  <dcterms:modified xsi:type="dcterms:W3CDTF">2024-03-19T08:28:46Z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