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04" d="100"/>
          <a:sy n="104" d="100"/>
        </p:scale>
        <p:origin x="64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AD9996DC-933F-418D-97FD-C3166DA3756C}"/>
    <pc:docChg chg="modMainMaster">
      <pc:chgData name="Dongwook Kim" userId="ed3ef308-8542-4721-bc2b-9514933ffa1d" providerId="ADAL" clId="{AD9996DC-933F-418D-97FD-C3166DA3756C}" dt="2023-12-18T21:39:54.596" v="47" actId="20577"/>
      <pc:docMkLst>
        <pc:docMk/>
      </pc:docMkLst>
      <pc:sldMasterChg chg="modSp mod">
        <pc:chgData name="Dongwook Kim" userId="ed3ef308-8542-4721-bc2b-9514933ffa1d" providerId="ADAL" clId="{AD9996DC-933F-418D-97FD-C3166DA3756C}" dt="2023-12-18T21:39:54.596" v="4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AD9996DC-933F-418D-97FD-C3166DA3756C}" dt="2023-12-18T21:39:54.596" v="4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AD9996DC-933F-418D-97FD-C3166DA3756C}" dt="2023-12-18T21:39:36.561" v="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Dongwook Kim" userId="ed3ef308-8542-4721-bc2b-9514933ffa1d" providerId="ADAL" clId="{60354198-CC3A-48CE-92E8-FA793E29E9B0}"/>
    <pc:docChg chg="modMainMaster">
      <pc:chgData name="Dongwook Kim" userId="ed3ef308-8542-4721-bc2b-9514933ffa1d" providerId="ADAL" clId="{60354198-CC3A-48CE-92E8-FA793E29E9B0}" dt="2024-01-29T20:27:10.056" v="18" actId="20577"/>
      <pc:docMkLst>
        <pc:docMk/>
      </pc:docMkLst>
      <pc:sldMasterChg chg="modSp mod">
        <pc:chgData name="Dongwook Kim" userId="ed3ef308-8542-4721-bc2b-9514933ffa1d" providerId="ADAL" clId="{60354198-CC3A-48CE-92E8-FA793E29E9B0}" dt="2024-01-29T20:27:10.056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0354198-CC3A-48CE-92E8-FA793E29E9B0}" dt="2024-01-29T20:27:10.056" v="18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CT WG3 #133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Athens, Greece – Feb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C3-240abc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2024-01-29T20:27:11Z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