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104" d="100"/>
          <a:sy n="104" d="100"/>
        </p:scale>
        <p:origin x="62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AD9996DC-933F-418D-97FD-C3166DA3756C}"/>
    <pc:docChg chg="modMainMaster">
      <pc:chgData name="Dongwook Kim" userId="ed3ef308-8542-4721-bc2b-9514933ffa1d" providerId="ADAL" clId="{AD9996DC-933F-418D-97FD-C3166DA3756C}" dt="2023-12-18T21:39:54.596" v="47" actId="20577"/>
      <pc:docMkLst>
        <pc:docMk/>
      </pc:docMkLst>
      <pc:sldMasterChg chg="modSp mod">
        <pc:chgData name="Dongwook Kim" userId="ed3ef308-8542-4721-bc2b-9514933ffa1d" providerId="ADAL" clId="{AD9996DC-933F-418D-97FD-C3166DA3756C}" dt="2023-12-18T21:39:54.596" v="4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AD9996DC-933F-418D-97FD-C3166DA3756C}" dt="2023-12-18T21:39:54.596" v="4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AD9996DC-933F-418D-97FD-C3166DA3756C}" dt="2023-12-18T21:39:36.561" v="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 CT WG3 #132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Electronic – Jan 2024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C3-240abc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594</cp:revision>
  <dcterms:created xsi:type="dcterms:W3CDTF">2010-02-05T13:52:04Z</dcterms:created>
  <dcterms:modified xsi:type="dcterms:W3CDTF">2023-12-18T21:39:56Z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