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4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D5371DF-5647-4738-8B31-B3A88066E368}"/>
    <pc:docChg chg="modMainMaster">
      <pc:chgData name="Dongwook Kim" userId="ed3ef308-8542-4721-bc2b-9514933ffa1d" providerId="ADAL" clId="{ED5371DF-5647-4738-8B31-B3A88066E368}" dt="2023-10-20T19:39:56.572" v="30" actId="20577"/>
      <pc:docMkLst>
        <pc:docMk/>
      </pc:docMkLst>
      <pc:sldMasterChg chg="modSp mod">
        <pc:chgData name="Dongwook Kim" userId="ed3ef308-8542-4721-bc2b-9514933ffa1d" providerId="ADAL" clId="{ED5371DF-5647-4738-8B31-B3A88066E368}" dt="2023-10-20T19:39:56.572" v="3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D5371DF-5647-4738-8B31-B3A88066E368}" dt="2023-10-20T19:39:56.572" v="30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B368B34E-D7D5-4D65-ABBF-216FCA403905}"/>
    <pc:docChg chg="modMainMaster">
      <pc:chgData name="Dongwook Kim" userId="ed3ef308-8542-4721-bc2b-9514933ffa1d" providerId="ADAL" clId="{B368B34E-D7D5-4D65-ABBF-216FCA403905}" dt="2023-09-14T11:36:24.595" v="21" actId="20577"/>
      <pc:docMkLst>
        <pc:docMk/>
      </pc:docMkLst>
      <pc:sldMasterChg chg="modSp mod">
        <pc:chgData name="Dongwook Kim" userId="ed3ef308-8542-4721-bc2b-9514933ffa1d" providerId="ADAL" clId="{B368B34E-D7D5-4D65-ABBF-216FCA403905}" dt="2023-09-14T11:36:24.595" v="2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B368B34E-D7D5-4D65-ABBF-216FCA403905}" dt="2023-09-14T11:36:24.595" v="21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3D910DA6-4D44-4B95-BBAE-7EC703D4DD48}"/>
    <pc:docChg chg="modMainMaster">
      <pc:chgData name="Dongwook Kim" userId="ed3ef308-8542-4721-bc2b-9514933ffa1d" providerId="ADAL" clId="{3D910DA6-4D44-4B95-BBAE-7EC703D4DD48}" dt="2023-05-31T20:05:57.327" v="21" actId="20577"/>
      <pc:docMkLst>
        <pc:docMk/>
      </pc:docMkLst>
      <pc:sldMasterChg chg="modSp mod">
        <pc:chgData name="Dongwook Kim" userId="ed3ef308-8542-4721-bc2b-9514933ffa1d" providerId="ADAL" clId="{3D910DA6-4D44-4B95-BBAE-7EC703D4DD48}" dt="2023-05-31T20:05:57.327" v="2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D910DA6-4D44-4B95-BBAE-7EC703D4DD48}" dt="2023-05-31T20:05:57.327" v="21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D6D3FEAD-EAAD-49D0-B2DC-4349BDA3FBBD}"/>
    <pc:docChg chg="modMainMaster">
      <pc:chgData name="Dongwook Kim" userId="ed3ef308-8542-4721-bc2b-9514933ffa1d" providerId="ADAL" clId="{D6D3FEAD-EAAD-49D0-B2DC-4349BDA3FBBD}" dt="2023-05-03T08:40:48.700" v="29" actId="20577"/>
      <pc:docMkLst>
        <pc:docMk/>
      </pc:docMkLst>
      <pc:sldMasterChg chg="modSp mod">
        <pc:chgData name="Dongwook Kim" userId="ed3ef308-8542-4721-bc2b-9514933ffa1d" providerId="ADAL" clId="{D6D3FEAD-EAAD-49D0-B2DC-4349BDA3FBBD}" dt="2023-05-03T08:40:48.700" v="29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6D3FEAD-EAAD-49D0-B2DC-4349BDA3FBBD}" dt="2023-05-03T08:40:48.700" v="29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675310A2-8544-48F9-8403-396A9BE84564}"/>
    <pc:docChg chg="modMainMaster">
      <pc:chgData name="Dongwook Kim" userId="ed3ef308-8542-4721-bc2b-9514933ffa1d" providerId="ADAL" clId="{675310A2-8544-48F9-8403-396A9BE84564}" dt="2023-04-04T06:26:03.436" v="16" actId="20577"/>
      <pc:docMkLst>
        <pc:docMk/>
      </pc:docMkLst>
      <pc:sldMasterChg chg="modSp mod">
        <pc:chgData name="Dongwook Kim" userId="ed3ef308-8542-4721-bc2b-9514933ffa1d" providerId="ADAL" clId="{675310A2-8544-48F9-8403-396A9BE84564}" dt="2023-04-04T06:26:03.436" v="16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75310A2-8544-48F9-8403-396A9BE84564}" dt="2023-04-04T06:26:03.436" v="16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#131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Chicago, United States </a:t>
            </a:r>
            <a:r>
              <a:rPr lang="sv-SE" altLang="en-US" sz="1200" b="1">
                <a:latin typeface="Arial "/>
              </a:rPr>
              <a:t>– November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2023-10-20T19:39:56Z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