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5" d="100"/>
          <a:sy n="115" d="100"/>
        </p:scale>
        <p:origin x="28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#123e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E-meeting </a:t>
            </a:r>
            <a:r>
              <a:rPr lang="sv-SE" altLang="en-US" sz="1200" b="1">
                <a:latin typeface="Arial "/>
              </a:rPr>
              <a:t>– August </a:t>
            </a:r>
            <a:r>
              <a:rPr lang="sv-SE" altLang="en-US" sz="1200" b="1" dirty="0">
                <a:latin typeface="Arial "/>
              </a:rPr>
              <a:t>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2022-06-16T13:57:29Z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