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Masters/slideMaster19.xml" ContentType="application/vnd.openxmlformats-officedocument.presentationml.slideMaster+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theme/theme18.xml" ContentType="application/vnd.openxmlformats-officedocument.theme+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22.xml" ContentType="application/vnd.openxmlformats-officedocument.presentationml.slideMaster+xml"/>
  <Override PartName="/ppt/theme/theme14.xml" ContentType="application/vnd.openxmlformats-officedocument.theme+xml"/>
  <Override PartName="/ppt/theme/theme25.xml" ContentType="application/vnd.openxmlformats-officedocument.theme+xml"/>
  <Override PartName="/ppt/theme/theme21.xml" ContentType="application/vnd.openxmlformats-officedocument.them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heme/theme10.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Default Extension="emf" ContentType="image/x-emf"/>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theme/theme19.xml" ContentType="application/vnd.openxmlformats-officedocument.theme+xml"/>
  <Override PartName="/ppt/slideLayouts/slideLayout103.xml" ContentType="application/vnd.openxmlformats-officedocument.presentationml.slideLayout+xml"/>
  <Override PartName="/docProps/app.xml" ContentType="application/vnd.openxmlformats-officedocument.extended-properties+xml"/>
  <Override PartName="/ppt/slideMasters/slideMaster23.xml" ContentType="application/vnd.openxmlformats-officedocument.presentationml.slideMaster+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theme/theme26.xml" ContentType="application/vnd.openxmlformats-officedocument.them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Default Extension="vml" ContentType="application/vnd.openxmlformats-officedocument.vmlDrawing"/>
  <Override PartName="/ppt/notesSlides/notesSlide8.xml" ContentType="application/vnd.openxmlformats-officedocument.presentationml.notesSlide+xml"/>
  <Override PartName="/ppt/theme/theme22.xml" ContentType="application/vnd.openxmlformats-officedocument.them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Masters/slideMaster24.xml" ContentType="application/vnd.openxmlformats-officedocument.presentationml.slideMaster+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heme/theme16.xml" ContentType="application/vnd.openxmlformats-officedocument.theme+xml"/>
  <Override PartName="/ppt/slideLayouts/slideLayout111.xml" ContentType="application/vnd.openxmlformats-officedocument.presentationml.slideLayout+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theme/theme23.xml" ContentType="application/vnd.openxmlformats-officedocument.them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Layouts/slideLayout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Masters/slideMaster18.xml" ContentType="application/vnd.openxmlformats-officedocument.presentationml.slideMaster+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Masters/slideMaster14.xml" ContentType="application/vnd.openxmlformats-officedocument.presentationml.slideMaster+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heme/theme17.xml" ContentType="application/vnd.openxmlformats-officedocument.theme+xml"/>
  <Override PartName="/ppt/slideLayouts/slideLayout101.xml" ContentType="application/vnd.openxmlformats-officedocument.presentationml.slideLayout+xml"/>
  <Override PartName="/ppt/slideMasters/slideMaster21.xml" ContentType="application/vnd.openxmlformats-officedocument.presentationml.slideMaster+xml"/>
  <Override PartName="/ppt/theme/theme24.xml" ContentType="application/vnd.openxmlformats-officedocument.them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theme/theme20.xml" ContentType="application/vnd.openxmlformats-officedocument.theme+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3808" r:id="rId2"/>
    <p:sldMasterId id="2147483811" r:id="rId3"/>
    <p:sldMasterId id="2147483814" r:id="rId4"/>
    <p:sldMasterId id="2147483820" r:id="rId5"/>
    <p:sldMasterId id="2147483822" r:id="rId6"/>
    <p:sldMasterId id="2147483834" r:id="rId7"/>
    <p:sldMasterId id="2147483846" r:id="rId8"/>
    <p:sldMasterId id="2147483858" r:id="rId9"/>
    <p:sldMasterId id="2147483860" r:id="rId10"/>
    <p:sldMasterId id="2147483872" r:id="rId11"/>
    <p:sldMasterId id="2147483884" r:id="rId12"/>
    <p:sldMasterId id="2147483886" r:id="rId13"/>
    <p:sldMasterId id="2147483888" r:id="rId14"/>
    <p:sldMasterId id="2147483900" r:id="rId15"/>
    <p:sldMasterId id="2147483904" r:id="rId16"/>
    <p:sldMasterId id="2147483906" r:id="rId17"/>
    <p:sldMasterId id="2147483908" r:id="rId18"/>
    <p:sldMasterId id="2147483912" r:id="rId19"/>
    <p:sldMasterId id="2147483926" r:id="rId20"/>
    <p:sldMasterId id="2147483938" r:id="rId21"/>
    <p:sldMasterId id="2147483952" r:id="rId22"/>
    <p:sldMasterId id="2147483964" r:id="rId23"/>
    <p:sldMasterId id="2147483982" r:id="rId24"/>
  </p:sldMasterIdLst>
  <p:notesMasterIdLst>
    <p:notesMasterId r:id="rId37"/>
  </p:notesMasterIdLst>
  <p:handoutMasterIdLst>
    <p:handoutMasterId r:id="rId38"/>
  </p:handoutMasterIdLst>
  <p:sldIdLst>
    <p:sldId id="480" r:id="rId25"/>
    <p:sldId id="656" r:id="rId26"/>
    <p:sldId id="657" r:id="rId27"/>
    <p:sldId id="658" r:id="rId28"/>
    <p:sldId id="659" r:id="rId29"/>
    <p:sldId id="663" r:id="rId30"/>
    <p:sldId id="660" r:id="rId31"/>
    <p:sldId id="661" r:id="rId32"/>
    <p:sldId id="662" r:id="rId33"/>
    <p:sldId id="665" r:id="rId34"/>
    <p:sldId id="664" r:id="rId35"/>
    <p:sldId id="666" r:id="rId36"/>
  </p:sldIdLst>
  <p:sldSz cx="12195175"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087" algn="l" rtl="0" fontAlgn="base">
      <a:spcBef>
        <a:spcPct val="0"/>
      </a:spcBef>
      <a:spcAft>
        <a:spcPct val="0"/>
      </a:spcAft>
      <a:defRPr kern="1200">
        <a:solidFill>
          <a:schemeClr val="tx1"/>
        </a:solidFill>
        <a:latin typeface="Calibri" pitchFamily="34" charset="0"/>
        <a:ea typeface="宋体" pitchFamily="2" charset="-122"/>
        <a:cs typeface="+mn-cs"/>
      </a:defRPr>
    </a:lvl2pPr>
    <a:lvl3pPr marL="914174"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262"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348" algn="l" rtl="0" fontAlgn="base">
      <a:spcBef>
        <a:spcPct val="0"/>
      </a:spcBef>
      <a:spcAft>
        <a:spcPct val="0"/>
      </a:spcAft>
      <a:defRPr kern="1200">
        <a:solidFill>
          <a:schemeClr val="tx1"/>
        </a:solidFill>
        <a:latin typeface="Calibri" pitchFamily="34" charset="0"/>
        <a:ea typeface="宋体" pitchFamily="2" charset="-122"/>
        <a:cs typeface="+mn-cs"/>
      </a:defRPr>
    </a:lvl5pPr>
    <a:lvl6pPr marL="2285436" algn="l" defTabSz="914174" rtl="0" eaLnBrk="1" latinLnBrk="0" hangingPunct="1">
      <a:defRPr kern="1200">
        <a:solidFill>
          <a:schemeClr val="tx1"/>
        </a:solidFill>
        <a:latin typeface="Calibri" pitchFamily="34" charset="0"/>
        <a:ea typeface="宋体" pitchFamily="2" charset="-122"/>
        <a:cs typeface="+mn-cs"/>
      </a:defRPr>
    </a:lvl6pPr>
    <a:lvl7pPr marL="2742522" algn="l" defTabSz="914174" rtl="0" eaLnBrk="1" latinLnBrk="0" hangingPunct="1">
      <a:defRPr kern="1200">
        <a:solidFill>
          <a:schemeClr val="tx1"/>
        </a:solidFill>
        <a:latin typeface="Calibri" pitchFamily="34" charset="0"/>
        <a:ea typeface="宋体" pitchFamily="2" charset="-122"/>
        <a:cs typeface="+mn-cs"/>
      </a:defRPr>
    </a:lvl7pPr>
    <a:lvl8pPr marL="3199610" algn="l" defTabSz="914174" rtl="0" eaLnBrk="1" latinLnBrk="0" hangingPunct="1">
      <a:defRPr kern="1200">
        <a:solidFill>
          <a:schemeClr val="tx1"/>
        </a:solidFill>
        <a:latin typeface="Calibri" pitchFamily="34" charset="0"/>
        <a:ea typeface="宋体" pitchFamily="2" charset="-122"/>
        <a:cs typeface="+mn-cs"/>
      </a:defRPr>
    </a:lvl8pPr>
    <a:lvl9pPr marL="3656696" algn="l" defTabSz="914174"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9900"/>
    <a:srgbClr val="C9F49E"/>
    <a:srgbClr val="B0D7FA"/>
    <a:srgbClr val="0000FF"/>
    <a:srgbClr val="990000"/>
    <a:srgbClr val="0099CC"/>
    <a:srgbClr val="669900"/>
    <a:srgbClr val="CC3300"/>
    <a:srgbClr val="B8E0E3"/>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36" autoAdjust="0"/>
    <p:restoredTop sz="91730" autoAdjust="0"/>
  </p:normalViewPr>
  <p:slideViewPr>
    <p:cSldViewPr snapToGrid="0">
      <p:cViewPr>
        <p:scale>
          <a:sx n="75" d="100"/>
          <a:sy n="75" d="100"/>
        </p:scale>
        <p:origin x="-672" y="-72"/>
      </p:cViewPr>
      <p:guideLst>
        <p:guide orient="horz" pos="504"/>
        <p:guide orient="horz" pos="3695"/>
        <p:guide pos="7130"/>
        <p:guide pos="552"/>
      </p:guideLst>
    </p:cSldViewPr>
  </p:slideViewPr>
  <p:outlineViewPr>
    <p:cViewPr>
      <p:scale>
        <a:sx n="33" d="100"/>
        <a:sy n="33" d="100"/>
      </p:scale>
      <p:origin x="0" y="1188"/>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61" d="100"/>
          <a:sy n="61" d="100"/>
        </p:scale>
        <p:origin x="-1757" y="-77"/>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2.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Master" Target="slideMasters/slideMaster21.xml"/><Relationship Id="rId34" Type="http://schemas.openxmlformats.org/officeDocument/2006/relationships/slide" Target="slides/slide10.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1.xml"/><Relationship Id="rId33" Type="http://schemas.openxmlformats.org/officeDocument/2006/relationships/slide" Target="slides/slide9.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 Target="slides/slide5.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4.xml"/><Relationship Id="rId36" Type="http://schemas.openxmlformats.org/officeDocument/2006/relationships/slide" Target="slides/slide12.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3.xml"/><Relationship Id="rId30" Type="http://schemas.openxmlformats.org/officeDocument/2006/relationships/slide" Target="slides/slide6.xml"/><Relationship Id="rId35"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ED224787-8C21-4898-994C-14C34A3255A8}" type="datetimeFigureOut">
              <a:rPr lang="zh-CN" altLang="en-US"/>
              <a:pPr>
                <a:defRPr/>
              </a:pPr>
              <a:t>2015/4/5</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58912D7C-4089-4FAD-A3CC-0746E3271751}"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宋体" charset="-122"/>
              </a:defRPr>
            </a:lvl1pPr>
          </a:lstStyle>
          <a:p>
            <a:pPr>
              <a:defRPr/>
            </a:pPr>
            <a:fld id="{502951A4-2DA8-430E-BCDD-A87BA41ACC91}" type="datetimeFigureOut">
              <a:rPr lang="zh-CN" altLang="en-US"/>
              <a:pPr>
                <a:defRPr/>
              </a:pPr>
              <a:t>2015/4/5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宋体" charset="-122"/>
              </a:defRPr>
            </a:lvl1pPr>
          </a:lstStyle>
          <a:p>
            <a:pPr>
              <a:defRPr/>
            </a:pPr>
            <a:fld id="{8BACB35A-E179-454D-9907-A5D1F349910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087" algn="l" rtl="0" eaLnBrk="0" fontAlgn="base" hangingPunct="0">
      <a:spcBef>
        <a:spcPct val="30000"/>
      </a:spcBef>
      <a:spcAft>
        <a:spcPct val="0"/>
      </a:spcAft>
      <a:defRPr sz="1200" kern="1200">
        <a:solidFill>
          <a:schemeClr val="tx1"/>
        </a:solidFill>
        <a:latin typeface="+mn-lt"/>
        <a:ea typeface="+mn-ea"/>
        <a:cs typeface="+mn-cs"/>
      </a:defRPr>
    </a:lvl2pPr>
    <a:lvl3pPr marL="914174" algn="l" rtl="0" eaLnBrk="0" fontAlgn="base" hangingPunct="0">
      <a:spcBef>
        <a:spcPct val="30000"/>
      </a:spcBef>
      <a:spcAft>
        <a:spcPct val="0"/>
      </a:spcAft>
      <a:defRPr sz="1200" kern="1200">
        <a:solidFill>
          <a:schemeClr val="tx1"/>
        </a:solidFill>
        <a:latin typeface="+mn-lt"/>
        <a:ea typeface="+mn-ea"/>
        <a:cs typeface="+mn-cs"/>
      </a:defRPr>
    </a:lvl3pPr>
    <a:lvl4pPr marL="1371262" algn="l" rtl="0" eaLnBrk="0" fontAlgn="base" hangingPunct="0">
      <a:spcBef>
        <a:spcPct val="30000"/>
      </a:spcBef>
      <a:spcAft>
        <a:spcPct val="0"/>
      </a:spcAft>
      <a:defRPr sz="1200" kern="1200">
        <a:solidFill>
          <a:schemeClr val="tx1"/>
        </a:solidFill>
        <a:latin typeface="+mn-lt"/>
        <a:ea typeface="+mn-ea"/>
        <a:cs typeface="+mn-cs"/>
      </a:defRPr>
    </a:lvl4pPr>
    <a:lvl5pPr marL="1828348" algn="l" rtl="0" eaLnBrk="0" fontAlgn="base" hangingPunct="0">
      <a:spcBef>
        <a:spcPct val="30000"/>
      </a:spcBef>
      <a:spcAft>
        <a:spcPct val="0"/>
      </a:spcAft>
      <a:defRPr sz="1200" kern="1200">
        <a:solidFill>
          <a:schemeClr val="tx1"/>
        </a:solidFill>
        <a:latin typeface="+mn-lt"/>
        <a:ea typeface="+mn-ea"/>
        <a:cs typeface="+mn-cs"/>
      </a:defRPr>
    </a:lvl5pPr>
    <a:lvl6pPr marL="2285436" algn="l" defTabSz="914174" rtl="0" eaLnBrk="1" latinLnBrk="0" hangingPunct="1">
      <a:defRPr sz="1200" kern="1200">
        <a:solidFill>
          <a:schemeClr val="tx1"/>
        </a:solidFill>
        <a:latin typeface="+mn-lt"/>
        <a:ea typeface="+mn-ea"/>
        <a:cs typeface="+mn-cs"/>
      </a:defRPr>
    </a:lvl6pPr>
    <a:lvl7pPr marL="2742522" algn="l" defTabSz="914174" rtl="0" eaLnBrk="1" latinLnBrk="0" hangingPunct="1">
      <a:defRPr sz="1200" kern="1200">
        <a:solidFill>
          <a:schemeClr val="tx1"/>
        </a:solidFill>
        <a:latin typeface="+mn-lt"/>
        <a:ea typeface="+mn-ea"/>
        <a:cs typeface="+mn-cs"/>
      </a:defRPr>
    </a:lvl7pPr>
    <a:lvl8pPr marL="3199610" algn="l" defTabSz="914174" rtl="0" eaLnBrk="1" latinLnBrk="0" hangingPunct="1">
      <a:defRPr sz="1200" kern="1200">
        <a:solidFill>
          <a:schemeClr val="tx1"/>
        </a:solidFill>
        <a:latin typeface="+mn-lt"/>
        <a:ea typeface="+mn-ea"/>
        <a:cs typeface="+mn-cs"/>
      </a:defRPr>
    </a:lvl8pPr>
    <a:lvl9pPr marL="3656696" algn="l" defTabSz="91417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BACB35A-E179-454D-9907-A5D1F349910A}" type="slidenum">
              <a:rPr lang="zh-CN" altLang="en-US" smtClean="0"/>
              <a:pPr>
                <a:defRPr/>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11</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BACB35A-E179-454D-9907-A5D1F349910A}" type="slidenum">
              <a:rPr lang="zh-CN" altLang="en-US" smtClean="0"/>
              <a:pPr>
                <a:defRPr/>
              </a:pPr>
              <a:t>12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2</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3</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4</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5</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6</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7</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8</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9</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jpeg"/><Relationship Id="rId1" Type="http://schemas.openxmlformats.org/officeDocument/2006/relationships/slideMaster" Target="../slideMasters/slideMaster2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4.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23.xml"/><Relationship Id="rId4" Type="http://schemas.openxmlformats.org/officeDocument/2006/relationships/image" Target="../media/image1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3" y="2636846"/>
            <a:ext cx="5616576" cy="584751"/>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userDrawn="1">
            <p:ph type="dt" sz="quarter" idx="10"/>
          </p:nvPr>
        </p:nvSpPr>
        <p:spPr>
          <a:ln/>
        </p:spPr>
        <p:txBody>
          <a:bodyPr/>
          <a:lstStyle>
            <a:lvl1pPr>
              <a:defRPr/>
            </a:lvl1pPr>
          </a:lstStyle>
          <a:p>
            <a:pPr>
              <a:defRPr/>
            </a:pPr>
            <a:endParaRPr lang="en-US" altLang="zh-CN" dirty="0"/>
          </a:p>
        </p:txBody>
      </p:sp>
      <p:pic>
        <p:nvPicPr>
          <p:cNvPr id="6" name="Picture 9" descr="Logo"/>
          <p:cNvPicPr preferRelativeResize="0">
            <a:picLocks noChangeArrowheads="1"/>
          </p:cNvPicPr>
          <p:nvPr userDrawn="1"/>
        </p:nvPicPr>
        <p:blipFill>
          <a:blip r:embed="rId2" cstate="print"/>
          <a:srcRect/>
          <a:stretch>
            <a:fillRect/>
          </a:stretch>
        </p:blipFill>
        <p:spPr bwMode="auto">
          <a:xfrm>
            <a:off x="10721975" y="5792788"/>
            <a:ext cx="763588" cy="763587"/>
          </a:xfrm>
          <a:prstGeom prst="rect">
            <a:avLst/>
          </a:prstGeom>
          <a:noFill/>
          <a:ln w="9525">
            <a:noFill/>
            <a:miter lim="800000"/>
            <a:headEnd/>
            <a:tailEnd/>
          </a:ln>
        </p:spPr>
      </p:pic>
      <p:sp>
        <p:nvSpPr>
          <p:cNvPr id="7" name="Text Box 20"/>
          <p:cNvSpPr txBox="1">
            <a:spLocks noChangeArrowheads="1"/>
          </p:cNvSpPr>
          <p:nvPr userDrawn="1"/>
        </p:nvSpPr>
        <p:spPr bwMode="auto">
          <a:xfrm>
            <a:off x="525463" y="6283325"/>
            <a:ext cx="2619375" cy="261938"/>
          </a:xfrm>
          <a:prstGeom prst="rect">
            <a:avLst/>
          </a:prstGeom>
          <a:noFill/>
          <a:ln w="9525">
            <a:noFill/>
            <a:miter lim="800000"/>
            <a:headEnd/>
            <a:tailEnd/>
          </a:ln>
        </p:spPr>
        <p:txBody>
          <a:bodyPr wrap="none" lIns="80124" tIns="40063" rIns="80124" bIns="40063">
            <a:spAutoFit/>
          </a:bodyPr>
          <a:lstStyle/>
          <a:p>
            <a:pPr marL="0" marR="0" lvl="0" indent="0" defTabSz="801688" eaLnBrk="0" fontAlgn="auto" latinLnBrk="0" hangingPunct="0">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000000"/>
                </a:solidFill>
                <a:effectLst/>
                <a:uLnTx/>
                <a:uFillTx/>
                <a:latin typeface="FrutigerNext LT Bold" pitchFamily="1" charset="0"/>
              </a:rPr>
              <a:t>HUAWEI TECHNOLOGIES CO., LTD.</a:t>
            </a:r>
            <a:endParaRPr kumimoji="0" lang="en-US" altLang="zh-CN" sz="2200" b="0" i="0" u="none" strike="noStrike" kern="0" cap="none" spc="0" normalizeH="0" baseline="0" noProof="0" dirty="0" smtClean="0">
              <a:ln>
                <a:noFill/>
              </a:ln>
              <a:solidFill>
                <a:srgbClr val="000000"/>
              </a:solidFill>
              <a:effectLst/>
              <a:uLnTx/>
              <a:uFillTx/>
              <a:latin typeface="Arial"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en-US" altLang="zh-CN" smtClean="0"/>
              <a:t>Click to edit Master title style</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en-US" altLang="zh-CN" smtClean="0"/>
              <a:t>Click to edit Master text styles</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文本占位符 4"/>
          <p:cNvSpPr>
            <a:spLocks noGrp="1"/>
          </p:cNvSpPr>
          <p:nvPr>
            <p:ph type="body" sz="quarter" idx="3"/>
          </p:nvPr>
        </p:nvSpPr>
        <p:spPr>
          <a:xfrm>
            <a:off x="6194990"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en-US" altLang="zh-CN" smtClean="0"/>
              <a:t>Click to edit Master text styles</a:t>
            </a:r>
          </a:p>
        </p:txBody>
      </p:sp>
      <p:sp>
        <p:nvSpPr>
          <p:cNvPr id="6" name="内容占位符 5"/>
          <p:cNvSpPr>
            <a:spLocks noGrp="1"/>
          </p:cNvSpPr>
          <p:nvPr>
            <p:ph sz="quarter" idx="4"/>
          </p:nvPr>
        </p:nvSpPr>
        <p:spPr>
          <a:xfrm>
            <a:off x="619499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日期占位符 6"/>
          <p:cNvSpPr>
            <a:spLocks noGrp="1"/>
          </p:cNvSpPr>
          <p:nvPr>
            <p:ph type="dt" sz="half" idx="10"/>
          </p:nvPr>
        </p:nvSpPr>
        <p:spPr/>
        <p:txBody>
          <a:bodyPr/>
          <a:lstStyle>
            <a:lvl1pPr>
              <a:defRPr/>
            </a:lvl1pPr>
          </a:lstStyle>
          <a:p>
            <a:r>
              <a:rPr lang="de-DE">
                <a:solidFill>
                  <a:srgbClr val="000000"/>
                </a:solidFill>
              </a:rPr>
              <a:t>Page </a:t>
            </a:r>
            <a:fld id="{B8023818-797A-41E6-8148-BA597C2A099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7"/>
            <a:ext cx="10365899" cy="1500187"/>
          </a:xfrm>
        </p:spPr>
        <p:txBody>
          <a:bodyPr anchor="b"/>
          <a:lstStyle>
            <a:lvl1pPr marL="0" indent="0">
              <a:buNone/>
              <a:defRPr sz="2400"/>
            </a:lvl1pPr>
            <a:lvl2pPr marL="544145" indent="0">
              <a:buNone/>
              <a:defRPr sz="2100"/>
            </a:lvl2pPr>
            <a:lvl3pPr marL="1088282" indent="0">
              <a:buNone/>
              <a:defRPr sz="1900"/>
            </a:lvl3pPr>
            <a:lvl4pPr marL="1632426" indent="0">
              <a:buNone/>
              <a:defRPr sz="1700"/>
            </a:lvl4pPr>
            <a:lvl5pPr marL="2176568" indent="0">
              <a:buNone/>
              <a:defRPr sz="1700"/>
            </a:lvl5pPr>
            <a:lvl6pPr marL="2720712" indent="0">
              <a:buNone/>
              <a:defRPr sz="1700"/>
            </a:lvl6pPr>
            <a:lvl7pPr marL="3264850" indent="0">
              <a:buNone/>
              <a:defRPr sz="1700"/>
            </a:lvl7pPr>
            <a:lvl8pPr marL="3808994" indent="0">
              <a:buNone/>
              <a:defRPr sz="1700"/>
            </a:lvl8pPr>
            <a:lvl9pPr marL="4353137" indent="0">
              <a:buNone/>
              <a:defRPr sz="17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C0003A64-5180-4BEA-91CE-0BBE5769450C}"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82" y="1641479"/>
            <a:ext cx="5185066" cy="4194175"/>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501" y="1641479"/>
            <a:ext cx="5187184" cy="4194175"/>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1F5CBCCD-48F8-4C63-AF73-FB531FA3E164}"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63"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900" b="1"/>
            </a:lvl1pPr>
            <a:lvl2pPr marL="544145" indent="0">
              <a:buNone/>
              <a:defRPr sz="2400" b="1"/>
            </a:lvl2pPr>
            <a:lvl3pPr marL="1088282" indent="0">
              <a:buNone/>
              <a:defRPr sz="2100" b="1"/>
            </a:lvl3pPr>
            <a:lvl4pPr marL="1632426" indent="0">
              <a:buNone/>
              <a:defRPr sz="1900" b="1"/>
            </a:lvl4pPr>
            <a:lvl5pPr marL="2176568" indent="0">
              <a:buNone/>
              <a:defRPr sz="1900" b="1"/>
            </a:lvl5pPr>
            <a:lvl6pPr marL="2720712" indent="0">
              <a:buNone/>
              <a:defRPr sz="1900" b="1"/>
            </a:lvl6pPr>
            <a:lvl7pPr marL="3264850" indent="0">
              <a:buNone/>
              <a:defRPr sz="1900" b="1"/>
            </a:lvl7pPr>
            <a:lvl8pPr marL="3808994" indent="0">
              <a:buNone/>
              <a:defRPr sz="1900" b="1"/>
            </a:lvl8pPr>
            <a:lvl9pPr marL="4353137"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8"/>
            <a:ext cx="5388320" cy="3951288"/>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4" y="1535113"/>
            <a:ext cx="5390437" cy="639762"/>
          </a:xfrm>
        </p:spPr>
        <p:txBody>
          <a:bodyPr anchor="b"/>
          <a:lstStyle>
            <a:lvl1pPr marL="0" indent="0">
              <a:buNone/>
              <a:defRPr sz="2900" b="1"/>
            </a:lvl1pPr>
            <a:lvl2pPr marL="544145" indent="0">
              <a:buNone/>
              <a:defRPr sz="2400" b="1"/>
            </a:lvl2pPr>
            <a:lvl3pPr marL="1088282" indent="0">
              <a:buNone/>
              <a:defRPr sz="2100" b="1"/>
            </a:lvl3pPr>
            <a:lvl4pPr marL="1632426" indent="0">
              <a:buNone/>
              <a:defRPr sz="1900" b="1"/>
            </a:lvl4pPr>
            <a:lvl5pPr marL="2176568" indent="0">
              <a:buNone/>
              <a:defRPr sz="1900" b="1"/>
            </a:lvl5pPr>
            <a:lvl6pPr marL="2720712" indent="0">
              <a:buNone/>
              <a:defRPr sz="1900" b="1"/>
            </a:lvl6pPr>
            <a:lvl7pPr marL="3264850" indent="0">
              <a:buNone/>
              <a:defRPr sz="1900" b="1"/>
            </a:lvl7pPr>
            <a:lvl8pPr marL="3808994" indent="0">
              <a:buNone/>
              <a:defRPr sz="1900" b="1"/>
            </a:lvl8pPr>
            <a:lvl9pPr marL="4353137"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6194984" y="2174878"/>
            <a:ext cx="5390437" cy="3951288"/>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r>
              <a:rPr lang="de-DE">
                <a:solidFill>
                  <a:srgbClr val="000000"/>
                </a:solidFill>
              </a:rPr>
              <a:t>Page </a:t>
            </a:r>
            <a:fld id="{B8023818-797A-41E6-8148-BA597C2A099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r>
              <a:rPr lang="de-DE">
                <a:solidFill>
                  <a:srgbClr val="000000"/>
                </a:solidFill>
              </a:rPr>
              <a:t>Page </a:t>
            </a:r>
            <a:fld id="{D0C2A94E-46DC-45B5-91FC-64F52099060D}"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r>
              <a:rPr lang="de-DE">
                <a:solidFill>
                  <a:srgbClr val="000000"/>
                </a:solidFill>
              </a:rPr>
              <a:t>Page </a:t>
            </a:r>
            <a:fld id="{4D749815-7134-4340-B69C-C14A6AA772E6}"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3" y="273050"/>
            <a:ext cx="4012129" cy="1162050"/>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5" y="273053"/>
            <a:ext cx="6817442" cy="5853113"/>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3" y="1435103"/>
            <a:ext cx="4012129" cy="4691063"/>
          </a:xfrm>
        </p:spPr>
        <p:txBody>
          <a:bodyPr/>
          <a:lstStyle>
            <a:lvl1pPr marL="0" indent="0">
              <a:buNone/>
              <a:defRPr sz="1700"/>
            </a:lvl1pPr>
            <a:lvl2pPr marL="544145" indent="0">
              <a:buNone/>
              <a:defRPr sz="1400"/>
            </a:lvl2pPr>
            <a:lvl3pPr marL="1088282" indent="0">
              <a:buNone/>
              <a:defRPr sz="1200"/>
            </a:lvl3pPr>
            <a:lvl4pPr marL="1632426" indent="0">
              <a:buNone/>
              <a:defRPr sz="1100"/>
            </a:lvl4pPr>
            <a:lvl5pPr marL="2176568" indent="0">
              <a:buNone/>
              <a:defRPr sz="1100"/>
            </a:lvl5pPr>
            <a:lvl6pPr marL="2720712" indent="0">
              <a:buNone/>
              <a:defRPr sz="1100"/>
            </a:lvl6pPr>
            <a:lvl7pPr marL="3264850" indent="0">
              <a:buNone/>
              <a:defRPr sz="1100"/>
            </a:lvl7pPr>
            <a:lvl8pPr marL="3808994" indent="0">
              <a:buNone/>
              <a:defRPr sz="1100"/>
            </a:lvl8pPr>
            <a:lvl9pPr marL="435313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D1152121-0A45-45A7-9429-ACF7D33D2C8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39" y="4800603"/>
            <a:ext cx="7317105" cy="566738"/>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39" y="612778"/>
            <a:ext cx="7317105" cy="4114800"/>
          </a:xfrm>
        </p:spPr>
        <p:txBody>
          <a:bodyPr/>
          <a:lstStyle>
            <a:lvl1pPr marL="0" indent="0">
              <a:buNone/>
              <a:defRPr sz="3800"/>
            </a:lvl1pPr>
            <a:lvl2pPr marL="544145" indent="0">
              <a:buNone/>
              <a:defRPr sz="3300"/>
            </a:lvl2pPr>
            <a:lvl3pPr marL="1088282" indent="0">
              <a:buNone/>
              <a:defRPr sz="2900"/>
            </a:lvl3pPr>
            <a:lvl4pPr marL="1632426" indent="0">
              <a:buNone/>
              <a:defRPr sz="2400"/>
            </a:lvl4pPr>
            <a:lvl5pPr marL="2176568" indent="0">
              <a:buNone/>
              <a:defRPr sz="2400"/>
            </a:lvl5pPr>
            <a:lvl6pPr marL="2720712" indent="0">
              <a:buNone/>
              <a:defRPr sz="2400"/>
            </a:lvl6pPr>
            <a:lvl7pPr marL="3264850" indent="0">
              <a:buNone/>
              <a:defRPr sz="2400"/>
            </a:lvl7pPr>
            <a:lvl8pPr marL="3808994" indent="0">
              <a:buNone/>
              <a:defRPr sz="2400"/>
            </a:lvl8pPr>
            <a:lvl9pPr marL="4353137" indent="0">
              <a:buNone/>
              <a:defRPr sz="24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339" y="5367338"/>
            <a:ext cx="7317105" cy="804862"/>
          </a:xfrm>
        </p:spPr>
        <p:txBody>
          <a:bodyPr/>
          <a:lstStyle>
            <a:lvl1pPr marL="0" indent="0">
              <a:buNone/>
              <a:defRPr sz="1700"/>
            </a:lvl1pPr>
            <a:lvl2pPr marL="544145" indent="0">
              <a:buNone/>
              <a:defRPr sz="1400"/>
            </a:lvl2pPr>
            <a:lvl3pPr marL="1088282" indent="0">
              <a:buNone/>
              <a:defRPr sz="1200"/>
            </a:lvl3pPr>
            <a:lvl4pPr marL="1632426" indent="0">
              <a:buNone/>
              <a:defRPr sz="1100"/>
            </a:lvl4pPr>
            <a:lvl5pPr marL="2176568" indent="0">
              <a:buNone/>
              <a:defRPr sz="1100"/>
            </a:lvl5pPr>
            <a:lvl6pPr marL="2720712" indent="0">
              <a:buNone/>
              <a:defRPr sz="1100"/>
            </a:lvl6pPr>
            <a:lvl7pPr marL="3264850" indent="0">
              <a:buNone/>
              <a:defRPr sz="1100"/>
            </a:lvl7pPr>
            <a:lvl8pPr marL="3808994" indent="0">
              <a:buNone/>
              <a:defRPr sz="1100"/>
            </a:lvl8pPr>
            <a:lvl9pPr marL="435313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E4CCA09C-0C07-4217-81B5-487038311D1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14BCAD9D-719E-4126-9B89-5716AABC1CDB}"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7"/>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7"/>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56217871-A4B2-46F3-8C8B-4105ED60024A}"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日期占位符 2"/>
          <p:cNvSpPr>
            <a:spLocks noGrp="1"/>
          </p:cNvSpPr>
          <p:nvPr>
            <p:ph type="dt" sz="half" idx="10"/>
          </p:nvPr>
        </p:nvSpPr>
        <p:spPr/>
        <p:txBody>
          <a:bodyPr/>
          <a:lstStyle>
            <a:lvl1pPr>
              <a:defRPr/>
            </a:lvl1pPr>
          </a:lstStyle>
          <a:p>
            <a:r>
              <a:rPr lang="de-DE">
                <a:solidFill>
                  <a:srgbClr val="000000"/>
                </a:solidFill>
              </a:rPr>
              <a:t>Page </a:t>
            </a:r>
            <a:fld id="{D0C2A94E-46DC-45B5-91FC-64F52099060D}"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38833" y="196488"/>
            <a:ext cx="9055490" cy="725436"/>
          </a:xfrm>
          <a:prstGeom prst="rect">
            <a:avLst/>
          </a:prstGeom>
        </p:spPr>
        <p:txBody>
          <a:bodyPr wrap="square" lIns="21420" tIns="54410" rIns="21420" bIns="54410">
            <a:spAutoFit/>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xmlns="" val="350592390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8" name="Picture 94"/>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tretch>
            <a:fillRect/>
          </a:stretch>
        </p:blipFill>
        <p:spPr bwMode="auto">
          <a:xfrm>
            <a:off x="990" y="1079999"/>
            <a:ext cx="12193194" cy="3185471"/>
          </a:xfrm>
          <a:prstGeom prst="rect">
            <a:avLst/>
          </a:prstGeom>
          <a:noFill/>
          <a:extLst>
            <a:ext uri="{909E8E84-426E-40DD-AFC4-6F175D3DCCD1}">
              <a14:hiddenFill xmlns="" xmlns:a14="http://schemas.microsoft.com/office/drawing/2010/main">
                <a:solidFill>
                  <a:srgbClr val="FFFFFF"/>
                </a:solidFill>
              </a14:hiddenFill>
            </a:ext>
          </a:extLst>
        </p:spPr>
      </p:pic>
      <p:sp>
        <p:nvSpPr>
          <p:cNvPr id="14" name="Text Box 80"/>
          <p:cNvSpPr txBox="1">
            <a:spLocks noChangeArrowheads="1"/>
          </p:cNvSpPr>
          <p:nvPr userDrawn="1"/>
        </p:nvSpPr>
        <p:spPr bwMode="auto">
          <a:xfrm>
            <a:off x="-3846513" y="1330325"/>
            <a:ext cx="3702050" cy="176847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lgn="ctr">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smtClean="0">
                <a:solidFill>
                  <a:srgbClr val="FFFFFF"/>
                </a:solidFill>
                <a:latin typeface="FrutigerNext LT Regular" pitchFamily="34" charset="0"/>
                <a:ea typeface="ＭＳ Ｐゴシック" pitchFamily="34" charset="-128"/>
              </a:rPr>
              <a:t>Slide title</a:t>
            </a:r>
            <a:r>
              <a:rPr lang="en-US" altLang="zh-CN" sz="1100" smtClean="0">
                <a:solidFill>
                  <a:srgbClr val="FFFFFF"/>
                </a:solidFill>
                <a:latin typeface="FrutigerNext LT Regular" pitchFamily="34" charset="0"/>
                <a:ea typeface="ＭＳ Ｐゴシック" pitchFamily="34" charset="-128"/>
              </a:rPr>
              <a:t> </a:t>
            </a:r>
            <a:r>
              <a:rPr lang="en-US" altLang="zh-CN" sz="1100" smtClean="0">
                <a:solidFill>
                  <a:srgbClr val="FFFFFF"/>
                </a:solidFill>
                <a:latin typeface="FrutigerNext LT Regular" pitchFamily="34" charset="0"/>
                <a:ea typeface="华文细黑" pitchFamily="2" charset="-122"/>
              </a:rPr>
              <a:t>:40-47pt  </a:t>
            </a:r>
          </a:p>
          <a:p>
            <a:pPr algn="r">
              <a:lnSpc>
                <a:spcPct val="125000"/>
              </a:lnSpc>
            </a:pPr>
            <a:r>
              <a:rPr lang="en-US" sz="1100" noProof="1" smtClean="0">
                <a:solidFill>
                  <a:srgbClr val="FFFFFF"/>
                </a:solidFill>
                <a:latin typeface="FrutigerNext LT Regular" pitchFamily="34" charset="0"/>
                <a:ea typeface="ＭＳ Ｐゴシック" pitchFamily="34" charset="-128"/>
              </a:rPr>
              <a:t>Slide subtitle </a:t>
            </a:r>
            <a:r>
              <a:rPr lang="en-US" altLang="zh-CN" sz="1100" smtClean="0">
                <a:solidFill>
                  <a:srgbClr val="FFFFFF"/>
                </a:solidFill>
                <a:latin typeface="FrutigerNext LT Regular" pitchFamily="34" charset="0"/>
                <a:ea typeface="华文细黑" pitchFamily="2" charset="-122"/>
              </a:rPr>
              <a:t>:26-30pt</a:t>
            </a:r>
          </a:p>
          <a:p>
            <a:pPr algn="r">
              <a:lnSpc>
                <a:spcPct val="125000"/>
              </a:lnSpc>
            </a:pPr>
            <a:r>
              <a:rPr lang="en-US" altLang="zh-CN" sz="1100" smtClean="0">
                <a:solidFill>
                  <a:srgbClr val="FFFFFF"/>
                </a:solidFill>
                <a:latin typeface="FrutigerNext LT Regular" pitchFamily="34" charset="0"/>
                <a:ea typeface="华文细黑" pitchFamily="2" charset="-122"/>
              </a:rPr>
              <a:t>Color::white</a:t>
            </a:r>
          </a:p>
          <a:p>
            <a:pPr algn="r">
              <a:lnSpc>
                <a:spcPct val="125000"/>
              </a:lnSpc>
            </a:pPr>
            <a:r>
              <a:rPr lang="zh-CN" altLang="en-US" sz="1100" smtClean="0">
                <a:solidFill>
                  <a:srgbClr val="FFFFFF"/>
                </a:solidFill>
                <a:latin typeface="FrutigerNext LT Regular" pitchFamily="34" charset="0"/>
                <a:ea typeface="ＭＳ Ｐゴシック" pitchFamily="34" charset="-128"/>
              </a:rPr>
              <a:t> </a:t>
            </a:r>
            <a:r>
              <a:rPr lang="en-US" altLang="zh-CN" sz="1100" smtClean="0">
                <a:solidFill>
                  <a:srgbClr val="FFFFFF"/>
                </a:solidFill>
                <a:latin typeface="FrutigerNext LT Regular" pitchFamily="34" charset="0"/>
                <a:ea typeface="ＭＳ Ｐゴシック" pitchFamily="34" charset="-128"/>
              </a:rPr>
              <a:t>Corporate Font </a:t>
            </a:r>
            <a:r>
              <a:rPr lang="en-US" altLang="zh-CN" sz="1100" smtClean="0">
                <a:solidFill>
                  <a:srgbClr val="FFFFFF"/>
                </a:solidFill>
                <a:latin typeface="FrutigerNext LT Regular" pitchFamily="34" charset="0"/>
                <a:ea typeface="华文细黑" pitchFamily="2" charset="-122"/>
              </a:rPr>
              <a:t>:</a:t>
            </a:r>
          </a:p>
          <a:p>
            <a:pPr algn="r">
              <a:lnSpc>
                <a:spcPct val="125000"/>
              </a:lnSpc>
            </a:pPr>
            <a:r>
              <a:rPr lang="en-US" altLang="zh-CN" sz="1100" smtClean="0">
                <a:solidFill>
                  <a:srgbClr val="FFFFFF"/>
                </a:solidFill>
                <a:latin typeface="FrutigerNext LT Regular" pitchFamily="34" charset="0"/>
                <a:ea typeface="华文细黑" pitchFamily="2" charset="-122"/>
              </a:rPr>
              <a:t>FrutigerNext LT Medium</a:t>
            </a:r>
          </a:p>
          <a:p>
            <a:pPr algn="r">
              <a:lnSpc>
                <a:spcPct val="125000"/>
              </a:lnSpc>
            </a:pPr>
            <a:r>
              <a:rPr lang="en-US" altLang="zh-CN" sz="1100" smtClean="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smtClean="0">
                <a:solidFill>
                  <a:srgbClr val="FFFFFF"/>
                </a:solidFill>
                <a:latin typeface="FrutigerNext LT Regular" pitchFamily="34" charset="0"/>
                <a:ea typeface="ＭＳ Ｐゴシック" pitchFamily="34" charset="-128"/>
              </a:rPr>
              <a:t>partners </a:t>
            </a:r>
            <a:r>
              <a:rPr lang="en-US" altLang="zh-CN" sz="1100" smtClean="0">
                <a:solidFill>
                  <a:srgbClr val="FFFFFF"/>
                </a:solidFill>
                <a:latin typeface="FrutigerNext LT Regular" pitchFamily="34" charset="0"/>
                <a:ea typeface="华文细黑" pitchFamily="2" charset="-122"/>
              </a:rPr>
              <a:t>: </a:t>
            </a:r>
          </a:p>
          <a:p>
            <a:pPr algn="r">
              <a:lnSpc>
                <a:spcPct val="125000"/>
              </a:lnSpc>
            </a:pPr>
            <a:r>
              <a:rPr lang="en-US" altLang="zh-CN" sz="1100" smtClean="0">
                <a:solidFill>
                  <a:srgbClr val="FFFFFF"/>
                </a:solidFill>
                <a:latin typeface="FrutigerNext LT Regular" pitchFamily="34" charset="0"/>
                <a:ea typeface="华文细黑" pitchFamily="2" charset="-122"/>
              </a:rPr>
              <a:t>Arial</a:t>
            </a:r>
          </a:p>
        </p:txBody>
      </p:sp>
      <p:sp>
        <p:nvSpPr>
          <p:cNvPr id="15" name="Rectangle 19"/>
          <p:cNvSpPr>
            <a:spLocks noGrp="1" noChangeArrowheads="1"/>
          </p:cNvSpPr>
          <p:nvPr>
            <p:ph type="dt" sz="quarter" idx="2"/>
          </p:nvPr>
        </p:nvSpPr>
        <p:spPr bwMode="auto">
          <a:xfrm>
            <a:off x="876300" y="479425"/>
            <a:ext cx="21590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solidFill>
                <a:srgbClr val="000000"/>
              </a:solidFill>
            </a:endParaRPr>
          </a:p>
        </p:txBody>
      </p:sp>
      <p:pic>
        <p:nvPicPr>
          <p:cNvPr id="18" name="图片 1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8176375" y="5787192"/>
            <a:ext cx="2117802" cy="644548"/>
          </a:xfrm>
          <a:prstGeom prst="rect">
            <a:avLst/>
          </a:prstGeom>
        </p:spPr>
      </p:pic>
      <p:sp>
        <p:nvSpPr>
          <p:cNvPr id="19" name="Text Box 7"/>
          <p:cNvSpPr txBox="1">
            <a:spLocks noChangeArrowheads="1"/>
          </p:cNvSpPr>
          <p:nvPr userDrawn="1"/>
        </p:nvSpPr>
        <p:spPr bwMode="auto">
          <a:xfrm>
            <a:off x="9867900" y="3831137"/>
            <a:ext cx="1470659" cy="276999"/>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b="1" dirty="0" smtClean="0">
                <a:solidFill>
                  <a:prstClr val="black">
                    <a:lumMod val="65000"/>
                    <a:lumOff val="35000"/>
                  </a:prstClr>
                </a:solidFill>
                <a:latin typeface="FrutigerNext LT Bold" pitchFamily="34" charset="0"/>
                <a:ea typeface="MS PGothic" pitchFamily="34" charset="-128"/>
              </a:rPr>
              <a:t>www.huawei.com</a:t>
            </a:r>
          </a:p>
        </p:txBody>
      </p:sp>
      <p:sp>
        <p:nvSpPr>
          <p:cNvPr id="20"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Ovr>
    <a:masterClrMapping/>
  </p:clrMapOvr>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6236811"/>
            <a:ext cx="12195175" cy="572408"/>
          </a:xfrm>
          <a:prstGeom prst="rect">
            <a:avLst/>
          </a:prstGeom>
          <a:solidFill>
            <a:schemeClr val="bg1"/>
          </a:solidFill>
          <a:ln w="12700" algn="ctr">
            <a:noFill/>
            <a:miter lim="800000"/>
            <a:headEnd/>
            <a:tailEnd/>
          </a:ln>
        </p:spPr>
        <p:txBody>
          <a:bodyPr wrap="square" lIns="79143" tIns="39574" rIns="79143" bIns="39574" rtlCol="0" anchor="ctr">
            <a:spAutoFit/>
          </a:bodyPr>
          <a:lstStyle/>
          <a:p>
            <a:pPr algn="ctr"/>
            <a:endParaRPr lang="en-US" altLang="zh-CN" sz="1600" dirty="0" smtClean="0">
              <a:solidFill>
                <a:prstClr val="black"/>
              </a:solidFill>
              <a:latin typeface="Arial" pitchFamily="34" charset="0"/>
              <a:ea typeface="华文细黑" pitchFamily="2" charset="-122"/>
            </a:endParaRPr>
          </a:p>
          <a:p>
            <a:pPr algn="ctr"/>
            <a:endParaRPr lang="zh-CN" altLang="en-US" sz="1600" dirty="0">
              <a:solidFill>
                <a:prstClr val="black"/>
              </a:solidFill>
              <a:latin typeface="Arial" pitchFamily="34" charset="0"/>
              <a:ea typeface="华文细黑" pitchFamily="2" charset="-122"/>
            </a:endParaRPr>
          </a:p>
        </p:txBody>
      </p:sp>
      <p:pic>
        <p:nvPicPr>
          <p:cNvPr id="5" name="Picture 12" descr="girl_telescope_2"/>
          <p:cNvPicPr>
            <a:picLocks noChangeAspect="1" noChangeArrowheads="1"/>
          </p:cNvPicPr>
          <p:nvPr userDrawn="1"/>
        </p:nvPicPr>
        <p:blipFill>
          <a:blip r:embed="rId2" cstate="email"/>
          <a:srcRect/>
          <a:stretch>
            <a:fillRect/>
          </a:stretch>
        </p:blipFill>
        <p:spPr bwMode="auto">
          <a:xfrm>
            <a:off x="7873340" y="0"/>
            <a:ext cx="4324606" cy="6858000"/>
          </a:xfrm>
          <a:prstGeom prst="rect">
            <a:avLst/>
          </a:prstGeom>
          <a:noFill/>
          <a:ln w="9525">
            <a:noFill/>
            <a:miter lim="800000"/>
            <a:headEnd/>
            <a:tailEnd/>
          </a:ln>
        </p:spPr>
      </p:pic>
      <p:sp>
        <p:nvSpPr>
          <p:cNvPr id="6" name="Rectangle 12"/>
          <p:cNvSpPr>
            <a:spLocks noGrp="1" noChangeArrowheads="1"/>
          </p:cNvSpPr>
          <p:nvPr>
            <p:ph type="title"/>
          </p:nvPr>
        </p:nvSpPr>
        <p:spPr bwMode="auto">
          <a:xfrm>
            <a:off x="601338" y="280426"/>
            <a:ext cx="10975975" cy="586957"/>
          </a:xfrm>
          <a:prstGeom prst="rect">
            <a:avLst/>
          </a:prstGeom>
          <a:noFill/>
          <a:ln w="9525" algn="ctr">
            <a:noFill/>
            <a:miter lim="800000"/>
            <a:headEnd/>
            <a:tailEnd/>
          </a:ln>
        </p:spPr>
        <p:txBody>
          <a:bodyPr vert="horz" wrap="square" lIns="89950" tIns="46774" rIns="89950" bIns="46774" numCol="1" anchor="ctr" anchorCtr="0" compatLnSpc="1">
            <a:prstTxWarp prst="textNoShape">
              <a:avLst/>
            </a:prstTxWarp>
            <a:spAutoFit/>
          </a:bodyPr>
          <a:lstStyle/>
          <a:p>
            <a:pPr lvl="0"/>
            <a:r>
              <a:rPr lang="zh-CN" altLang="en-US" smtClean="0"/>
              <a:t>单击此处编辑母版标题样式</a:t>
            </a:r>
            <a:endParaRPr lang="zh-CN" altLang="en-US" dirty="0" smtClean="0"/>
          </a:p>
        </p:txBody>
      </p:sp>
    </p:spTree>
  </p:cSld>
  <p:clrMapOvr>
    <a:masterClrMapping/>
  </p:clrMapOvr>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816" t="-21582" r="9264" b="21582"/>
          <a:stretch/>
        </p:blipFill>
        <p:spPr>
          <a:xfrm>
            <a:off x="0" y="156340"/>
            <a:ext cx="12195176" cy="6701660"/>
          </a:xfrm>
          <a:prstGeom prst="rect">
            <a:avLst/>
          </a:prstGeom>
        </p:spPr>
      </p:pic>
      <p:sp>
        <p:nvSpPr>
          <p:cNvPr id="5" name="Freeform 5"/>
          <p:cNvSpPr>
            <a:spLocks/>
          </p:cNvSpPr>
          <p:nvPr userDrawn="1"/>
        </p:nvSpPr>
        <p:spPr bwMode="auto">
          <a:xfrm>
            <a:off x="0" y="6200911"/>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1600">
              <a:solidFill>
                <a:prstClr val="black"/>
              </a:solidFill>
              <a:latin typeface="Arial" pitchFamily="34" charset="0"/>
              <a:ea typeface="华文细黑" pitchFamily="2" charset="-122"/>
            </a:endParaRPr>
          </a:p>
        </p:txBody>
      </p:sp>
      <p:sp>
        <p:nvSpPr>
          <p:cNvPr id="6" name="Freeform 6"/>
          <p:cNvSpPr>
            <a:spLocks/>
          </p:cNvSpPr>
          <p:nvPr userDrawn="1"/>
        </p:nvSpPr>
        <p:spPr bwMode="auto">
          <a:xfrm>
            <a:off x="9545082" y="6200911"/>
            <a:ext cx="2648118"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1600">
              <a:solidFill>
                <a:prstClr val="black"/>
              </a:solidFill>
              <a:latin typeface="Arial" pitchFamily="34" charset="0"/>
              <a:ea typeface="华文细黑" pitchFamily="2" charset="-122"/>
            </a:endParaRPr>
          </a:p>
        </p:txBody>
      </p:sp>
      <p:sp>
        <p:nvSpPr>
          <p:cNvPr id="7" name="Rectangle 86"/>
          <p:cNvSpPr>
            <a:spLocks noChangeArrowheads="1"/>
          </p:cNvSpPr>
          <p:nvPr userDrawn="1"/>
        </p:nvSpPr>
        <p:spPr bwMode="auto">
          <a:xfrm>
            <a:off x="7910513" y="6396039"/>
            <a:ext cx="1409700" cy="32570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prstClr val="black"/>
              </a:solidFill>
              <a:latin typeface="Arial" pitchFamily="34" charset="0"/>
              <a:ea typeface="MS PGothic" pitchFamily="34" charset="-128"/>
              <a:cs typeface="Arial" pitchFamily="34" charset="0"/>
            </a:endParaRPr>
          </a:p>
          <a:p>
            <a:pPr defTabSz="784225" eaLnBrk="0" hangingPunct="0">
              <a:lnSpc>
                <a:spcPct val="85000"/>
              </a:lnSpc>
            </a:pPr>
            <a:r>
              <a:rPr lang="de-DE" sz="1200" b="1" dirty="0">
                <a:solidFill>
                  <a:prstClr val="black"/>
                </a:solidFill>
                <a:latin typeface="Arial" pitchFamily="34" charset="0"/>
                <a:ea typeface="MS PGothic" pitchFamily="34" charset="-128"/>
                <a:cs typeface="Arial" pitchFamily="34" charset="0"/>
              </a:rPr>
              <a:t>Page </a:t>
            </a:r>
            <a:fld id="{E68EC476-442B-4BB7-9603-F1440C241F3D}" type="slidenum">
              <a:rPr lang="de-DE" sz="1200" b="1">
                <a:solidFill>
                  <a:prstClr val="black"/>
                </a:solidFill>
                <a:latin typeface="Arial" pitchFamily="34" charset="0"/>
                <a:ea typeface="MS PGothic" pitchFamily="34" charset="-128"/>
                <a:cs typeface="Arial" pitchFamily="34" charset="0"/>
              </a:rPr>
              <a:pPr defTabSz="784225" eaLnBrk="0" hangingPunct="0">
                <a:lnSpc>
                  <a:spcPct val="85000"/>
                </a:lnSpc>
              </a:pPr>
              <a:t>‹#›</a:t>
            </a:fld>
            <a:endParaRPr lang="en-GB" sz="1200" b="1" dirty="0">
              <a:solidFill>
                <a:prstClr val="black"/>
              </a:solidFill>
              <a:latin typeface="Arial" pitchFamily="34" charset="0"/>
              <a:ea typeface="MS PGothic" pitchFamily="34" charset="-128"/>
              <a:cs typeface="Arial" pitchFamily="34" charset="0"/>
            </a:endParaRPr>
          </a:p>
        </p:txBody>
      </p:sp>
      <p:sp>
        <p:nvSpPr>
          <p:cNvPr id="8" name="Text Box 85"/>
          <p:cNvSpPr txBox="1">
            <a:spLocks noChangeArrowheads="1"/>
          </p:cNvSpPr>
          <p:nvPr userDrawn="1"/>
        </p:nvSpPr>
        <p:spPr bwMode="auto">
          <a:xfrm>
            <a:off x="869950" y="6426995"/>
            <a:ext cx="2813408"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prstClr val="black"/>
                </a:solidFill>
                <a:latin typeface="Arial" pitchFamily="34" charset="0"/>
                <a:ea typeface="MS PGothic" pitchFamily="34" charset="-128"/>
                <a:cs typeface="Arial" pitchFamily="34" charset="0"/>
              </a:rPr>
              <a:t>HUAWEI TECHNOLOGIES CO., LTD.</a:t>
            </a:r>
          </a:p>
        </p:txBody>
      </p:sp>
      <p:pic>
        <p:nvPicPr>
          <p:cNvPr id="9" name="Picture 87" descr="图片3副本"/>
          <p:cNvPicPr>
            <a:picLocks noChangeAspect="1" noChangeArrowheads="1"/>
          </p:cNvPicPr>
          <p:nvPr userDrawn="1"/>
        </p:nvPicPr>
        <p:blipFill>
          <a:blip r:embed="rId3" cstate="print"/>
          <a:srcRect/>
          <a:stretch>
            <a:fillRect/>
          </a:stretch>
        </p:blipFill>
        <p:spPr bwMode="auto">
          <a:xfrm>
            <a:off x="10182225" y="6386513"/>
            <a:ext cx="1295400" cy="307975"/>
          </a:xfrm>
          <a:prstGeom prst="rect">
            <a:avLst/>
          </a:prstGeom>
          <a:noFill/>
        </p:spPr>
      </p:pic>
      <p:sp>
        <p:nvSpPr>
          <p:cNvPr id="10" name="Rectangle 88"/>
          <p:cNvSpPr>
            <a:spLocks noGrp="1" noChangeArrowheads="1"/>
          </p:cNvSpPr>
          <p:nvPr>
            <p:ph type="title"/>
          </p:nvPr>
        </p:nvSpPr>
        <p:spPr bwMode="auto">
          <a:xfrm>
            <a:off x="646044" y="149035"/>
            <a:ext cx="11110982" cy="52322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a:defRPr sz="2800"/>
            </a:lvl1pPr>
          </a:lstStyle>
          <a:p>
            <a:pPr lvl="0"/>
            <a:r>
              <a:rPr lang="zh-CN" altLang="en-US" dirty="0" smtClean="0"/>
              <a:t>单击此处编辑母版标题样式</a:t>
            </a:r>
          </a:p>
        </p:txBody>
      </p:sp>
      <p:sp>
        <p:nvSpPr>
          <p:cNvPr id="11" name="Rectangle 138"/>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英文标题</a:t>
            </a:r>
            <a:r>
              <a:rPr lang="en-US" altLang="zh-CN" sz="1200" dirty="0">
                <a:solidFill>
                  <a:srgbClr val="F8F8F8"/>
                </a:solidFill>
                <a:latin typeface="Arial" pitchFamily="34"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颜色</a:t>
            </a:r>
            <a:r>
              <a:rPr lang="en-US" altLang="zh-CN" sz="1200" dirty="0">
                <a:solidFill>
                  <a:srgbClr val="F8F8F8"/>
                </a:solidFill>
                <a:latin typeface="Arial" pitchFamily="34"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中文标题</a:t>
            </a:r>
            <a:r>
              <a:rPr lang="en-US" altLang="zh-CN" sz="1200" dirty="0">
                <a:solidFill>
                  <a:srgbClr val="F8F8F8"/>
                </a:solidFill>
                <a:latin typeface="Arial" pitchFamily="34"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颜色</a:t>
            </a:r>
            <a:r>
              <a:rPr lang="en-US" altLang="zh-CN" sz="1200" dirty="0">
                <a:solidFill>
                  <a:srgbClr val="F8F8F8"/>
                </a:solidFill>
                <a:latin typeface="Arial" pitchFamily="34"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字体</a:t>
            </a:r>
            <a:r>
              <a:rPr lang="en-US" altLang="zh-CN" sz="1200" dirty="0">
                <a:solidFill>
                  <a:srgbClr val="F8F8F8"/>
                </a:solidFill>
                <a:latin typeface="Arial" pitchFamily="34" charset="0"/>
                <a:ea typeface="华文细黑" pitchFamily="2" charset="-122"/>
                <a:cs typeface="SimSun" pitchFamily="2" charset="-122"/>
              </a:rPr>
              <a:t>:</a:t>
            </a:r>
            <a:r>
              <a:rPr lang="zh-CN" altLang="en-US" sz="1200" dirty="0">
                <a:solidFill>
                  <a:srgbClr val="F8F8F8"/>
                </a:solidFill>
                <a:latin typeface="Arial" pitchFamily="34"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英文正文</a:t>
            </a:r>
            <a:r>
              <a:rPr lang="en-US" altLang="zh-CN" sz="1200" dirty="0">
                <a:solidFill>
                  <a:srgbClr val="F8F8F8"/>
                </a:solidFill>
                <a:latin typeface="Arial" pitchFamily="34"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子目录 </a:t>
            </a:r>
            <a:r>
              <a:rPr lang="en-US" altLang="zh-CN" sz="1200" dirty="0">
                <a:solidFill>
                  <a:srgbClr val="F8F8F8"/>
                </a:solidFill>
                <a:latin typeface="Arial" pitchFamily="34" charset="0"/>
                <a:ea typeface="华文细黑" pitchFamily="2" charset="-122"/>
                <a:cs typeface="SimSun" pitchFamily="2" charset="-122"/>
              </a:rPr>
              <a:t>(2-5</a:t>
            </a:r>
            <a:r>
              <a:rPr lang="zh-CN" altLang="en-US" sz="1200" dirty="0">
                <a:solidFill>
                  <a:srgbClr val="F8F8F8"/>
                </a:solidFill>
                <a:latin typeface="Arial" pitchFamily="34" charset="0"/>
                <a:ea typeface="华文细黑" pitchFamily="2" charset="-122"/>
                <a:cs typeface="SimSun" pitchFamily="2" charset="-122"/>
              </a:rPr>
              <a:t>级</a:t>
            </a:r>
            <a:r>
              <a:rPr lang="en-US" altLang="zh-CN" sz="1200" dirty="0">
                <a:solidFill>
                  <a:srgbClr val="F8F8F8"/>
                </a:solidFill>
                <a:latin typeface="Arial" pitchFamily="34"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颜色</a:t>
            </a:r>
            <a:r>
              <a:rPr lang="en-US" altLang="zh-CN" sz="1200" dirty="0">
                <a:solidFill>
                  <a:srgbClr val="F8F8F8"/>
                </a:solidFill>
                <a:latin typeface="Arial" pitchFamily="34" charset="0"/>
                <a:ea typeface="华文细黑" pitchFamily="2" charset="-122"/>
                <a:cs typeface="SimSun" pitchFamily="2" charset="-122"/>
              </a:rPr>
              <a:t>:</a:t>
            </a:r>
            <a:r>
              <a:rPr lang="zh-CN" altLang="en-US" sz="1200" dirty="0">
                <a:solidFill>
                  <a:srgbClr val="F8F8F8"/>
                </a:solidFill>
                <a:latin typeface="Arial" pitchFamily="34"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中文正文</a:t>
            </a:r>
            <a:r>
              <a:rPr lang="en-US" altLang="zh-CN" sz="1200" dirty="0">
                <a:solidFill>
                  <a:srgbClr val="F8F8F8"/>
                </a:solidFill>
                <a:latin typeface="Arial" pitchFamily="34"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子目录</a:t>
            </a:r>
            <a:r>
              <a:rPr lang="en-US" altLang="zh-CN" sz="1200" dirty="0">
                <a:solidFill>
                  <a:srgbClr val="F8F8F8"/>
                </a:solidFill>
                <a:latin typeface="Arial" pitchFamily="34" charset="0"/>
                <a:ea typeface="华文细黑" pitchFamily="2" charset="-122"/>
                <a:cs typeface="SimSun" pitchFamily="2" charset="-122"/>
              </a:rPr>
              <a:t>(2-5</a:t>
            </a:r>
            <a:r>
              <a:rPr lang="zh-CN" altLang="en-US" sz="1200" dirty="0">
                <a:solidFill>
                  <a:srgbClr val="F8F8F8"/>
                </a:solidFill>
                <a:latin typeface="Arial" pitchFamily="34" charset="0"/>
                <a:ea typeface="华文细黑" pitchFamily="2" charset="-122"/>
                <a:cs typeface="SimSun" pitchFamily="2" charset="-122"/>
              </a:rPr>
              <a:t>级</a:t>
            </a:r>
            <a:r>
              <a:rPr lang="en-US" altLang="zh-CN" sz="1200" dirty="0">
                <a:solidFill>
                  <a:srgbClr val="F8F8F8"/>
                </a:solidFill>
                <a:latin typeface="Arial" pitchFamily="34"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颜色</a:t>
            </a:r>
            <a:r>
              <a:rPr lang="en-US" altLang="zh-CN" sz="1200" dirty="0">
                <a:solidFill>
                  <a:srgbClr val="F8F8F8"/>
                </a:solidFill>
                <a:latin typeface="Arial" pitchFamily="34" charset="0"/>
                <a:ea typeface="华文细黑" pitchFamily="2" charset="-122"/>
                <a:cs typeface="SimSun" pitchFamily="2" charset="-122"/>
              </a:rPr>
              <a:t>:</a:t>
            </a:r>
            <a:r>
              <a:rPr lang="zh-CN" altLang="en-US" sz="1200" dirty="0">
                <a:solidFill>
                  <a:srgbClr val="F8F8F8"/>
                </a:solidFill>
                <a:latin typeface="Arial" pitchFamily="34"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字体</a:t>
            </a:r>
            <a:r>
              <a:rPr lang="en-US" altLang="zh-CN" sz="1200" dirty="0">
                <a:solidFill>
                  <a:srgbClr val="F8F8F8"/>
                </a:solidFill>
                <a:latin typeface="Arial" pitchFamily="34" charset="0"/>
                <a:ea typeface="华文细黑" pitchFamily="2" charset="-122"/>
                <a:cs typeface="SimSun" pitchFamily="2" charset="-122"/>
              </a:rPr>
              <a:t>:</a:t>
            </a:r>
            <a:r>
              <a:rPr lang="zh-CN" altLang="en-US" sz="1200" dirty="0">
                <a:solidFill>
                  <a:srgbClr val="F8F8F8"/>
                </a:solidFill>
                <a:latin typeface="Arial" pitchFamily="34" charset="0"/>
                <a:ea typeface="华文细黑" pitchFamily="2" charset="-122"/>
                <a:cs typeface="SimSun" pitchFamily="2" charset="-122"/>
              </a:rPr>
              <a:t>细黑体 </a:t>
            </a:r>
            <a:endParaRPr lang="zh-CN" altLang="en-US" sz="1200" dirty="0">
              <a:solidFill>
                <a:srgbClr val="080808"/>
              </a:solidFill>
              <a:latin typeface="Arial" pitchFamily="34" charset="0"/>
              <a:ea typeface="华文细黑" pitchFamily="2" charset="-122"/>
              <a:cs typeface="SimSun" pitchFamily="2" charset="-122"/>
            </a:endParaRPr>
          </a:p>
        </p:txBody>
      </p:sp>
      <p:sp>
        <p:nvSpPr>
          <p:cNvPr id="12" name="Rectangle 139"/>
          <p:cNvSpPr>
            <a:spLocks noChangeArrowheads="1"/>
          </p:cNvSpPr>
          <p:nvPr userDrawn="1"/>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prstClr val="black"/>
              </a:solidFill>
              <a:latin typeface="FrutigerNext LT Regular" pitchFamily="34" charset="0"/>
              <a:ea typeface="MS PGothic" pitchFamily="34" charset="-128"/>
            </a:endParaRPr>
          </a:p>
        </p:txBody>
      </p:sp>
      <p:grpSp>
        <p:nvGrpSpPr>
          <p:cNvPr id="2" name="Group 140"/>
          <p:cNvGrpSpPr>
            <a:grpSpLocks/>
          </p:cNvGrpSpPr>
          <p:nvPr userDrawn="1"/>
        </p:nvGrpSpPr>
        <p:grpSpPr bwMode="auto">
          <a:xfrm>
            <a:off x="12472988" y="5278438"/>
            <a:ext cx="989012" cy="184150"/>
            <a:chOff x="6657" y="3492"/>
            <a:chExt cx="527" cy="121"/>
          </a:xfrm>
        </p:grpSpPr>
        <p:sp>
          <p:nvSpPr>
            <p:cNvPr id="14"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5"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6"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7"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3" name="Group 145"/>
          <p:cNvGrpSpPr>
            <a:grpSpLocks/>
          </p:cNvGrpSpPr>
          <p:nvPr userDrawn="1"/>
        </p:nvGrpSpPr>
        <p:grpSpPr bwMode="auto">
          <a:xfrm>
            <a:off x="12472988" y="6203950"/>
            <a:ext cx="989012" cy="182563"/>
            <a:chOff x="6657" y="4103"/>
            <a:chExt cx="527" cy="121"/>
          </a:xfrm>
        </p:grpSpPr>
        <p:sp>
          <p:nvSpPr>
            <p:cNvPr id="19"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0"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1"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2"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13" name="Group 150"/>
          <p:cNvGrpSpPr>
            <a:grpSpLocks/>
          </p:cNvGrpSpPr>
          <p:nvPr userDrawn="1"/>
        </p:nvGrpSpPr>
        <p:grpSpPr bwMode="auto">
          <a:xfrm>
            <a:off x="12472988" y="6450013"/>
            <a:ext cx="989012" cy="182562"/>
            <a:chOff x="6657" y="4266"/>
            <a:chExt cx="527" cy="121"/>
          </a:xfrm>
        </p:grpSpPr>
        <p:sp>
          <p:nvSpPr>
            <p:cNvPr id="24"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5"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6"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7"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18" name="Group 155"/>
          <p:cNvGrpSpPr>
            <a:grpSpLocks/>
          </p:cNvGrpSpPr>
          <p:nvPr userDrawn="1"/>
        </p:nvGrpSpPr>
        <p:grpSpPr bwMode="auto">
          <a:xfrm>
            <a:off x="12472988" y="5527675"/>
            <a:ext cx="989012" cy="182563"/>
            <a:chOff x="6657" y="3656"/>
            <a:chExt cx="527" cy="121"/>
          </a:xfrm>
        </p:grpSpPr>
        <p:sp>
          <p:nvSpPr>
            <p:cNvPr id="29"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0"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1"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2"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23" name="Group 160"/>
          <p:cNvGrpSpPr>
            <a:grpSpLocks/>
          </p:cNvGrpSpPr>
          <p:nvPr userDrawn="1"/>
        </p:nvGrpSpPr>
        <p:grpSpPr bwMode="auto">
          <a:xfrm>
            <a:off x="12472988" y="5957888"/>
            <a:ext cx="989012" cy="182562"/>
            <a:chOff x="6657" y="3941"/>
            <a:chExt cx="527" cy="121"/>
          </a:xfrm>
        </p:grpSpPr>
        <p:sp>
          <p:nvSpPr>
            <p:cNvPr id="34"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5"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6"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7"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28" name="Group 165"/>
          <p:cNvGrpSpPr>
            <a:grpSpLocks/>
          </p:cNvGrpSpPr>
          <p:nvPr userDrawn="1"/>
        </p:nvGrpSpPr>
        <p:grpSpPr bwMode="auto">
          <a:xfrm>
            <a:off x="12472988" y="6697663"/>
            <a:ext cx="989012" cy="182562"/>
            <a:chOff x="6657" y="4430"/>
            <a:chExt cx="527" cy="121"/>
          </a:xfrm>
        </p:grpSpPr>
        <p:sp>
          <p:nvSpPr>
            <p:cNvPr id="39"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0"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1"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2"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33" name="Group 170"/>
          <p:cNvGrpSpPr>
            <a:grpSpLocks/>
          </p:cNvGrpSpPr>
          <p:nvPr userDrawn="1"/>
        </p:nvGrpSpPr>
        <p:grpSpPr bwMode="auto">
          <a:xfrm>
            <a:off x="12472988" y="5032375"/>
            <a:ext cx="989012" cy="184150"/>
            <a:chOff x="6657" y="3329"/>
            <a:chExt cx="527" cy="122"/>
          </a:xfrm>
        </p:grpSpPr>
        <p:sp>
          <p:nvSpPr>
            <p:cNvPr id="44"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5"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6"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7"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38" name="Group 175"/>
          <p:cNvGrpSpPr>
            <a:grpSpLocks/>
          </p:cNvGrpSpPr>
          <p:nvPr userDrawn="1"/>
        </p:nvGrpSpPr>
        <p:grpSpPr bwMode="auto">
          <a:xfrm>
            <a:off x="12472988" y="4600575"/>
            <a:ext cx="989012" cy="182563"/>
            <a:chOff x="6657" y="3043"/>
            <a:chExt cx="527" cy="121"/>
          </a:xfrm>
        </p:grpSpPr>
        <p:sp>
          <p:nvSpPr>
            <p:cNvPr id="49"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0"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1"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2"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43" name="Group 180"/>
          <p:cNvGrpSpPr>
            <a:grpSpLocks/>
          </p:cNvGrpSpPr>
          <p:nvPr userDrawn="1"/>
        </p:nvGrpSpPr>
        <p:grpSpPr bwMode="auto">
          <a:xfrm>
            <a:off x="12472988" y="4354513"/>
            <a:ext cx="989012" cy="184150"/>
            <a:chOff x="6657" y="2881"/>
            <a:chExt cx="527" cy="121"/>
          </a:xfrm>
        </p:grpSpPr>
        <p:sp>
          <p:nvSpPr>
            <p:cNvPr id="54"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5"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6"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7"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sp>
        <p:nvSpPr>
          <p:cNvPr id="58"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59"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Ovr>
    <a:masterClrMapping/>
  </p:clrMapOvr>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标题和表格">
    <p:spTree>
      <p:nvGrpSpPr>
        <p:cNvPr id="1" name=""/>
        <p:cNvGrpSpPr/>
        <p:nvPr/>
      </p:nvGrpSpPr>
      <p:grpSpPr>
        <a:xfrm>
          <a:off x="0" y="0"/>
          <a:ext cx="0" cy="0"/>
          <a:chOff x="0" y="0"/>
          <a:chExt cx="0" cy="0"/>
        </a:xfrm>
      </p:grpSpPr>
      <p:sp>
        <p:nvSpPr>
          <p:cNvPr id="5" name="Text Box 16"/>
          <p:cNvSpPr txBox="1">
            <a:spLocks noChangeArrowheads="1"/>
          </p:cNvSpPr>
          <p:nvPr userDrawn="1"/>
        </p:nvSpPr>
        <p:spPr bwMode="auto">
          <a:xfrm>
            <a:off x="4579938" y="2204243"/>
            <a:ext cx="2968625" cy="823913"/>
          </a:xfrm>
          <a:prstGeom prst="rect">
            <a:avLst/>
          </a:prstGeom>
          <a:noFill/>
          <a:ln w="9525">
            <a:noFill/>
            <a:miter lim="800000"/>
            <a:headEnd/>
            <a:tailEnd/>
          </a:ln>
        </p:spPr>
        <p:txBody>
          <a:bodyPr wrap="none">
            <a:spAutoFit/>
          </a:bodyPr>
          <a:lstStyle/>
          <a:p>
            <a:pPr eaLnBrk="0" hangingPunct="0"/>
            <a:r>
              <a:rPr lang="en-US" altLang="zh-CN" sz="4800" dirty="0">
                <a:solidFill>
                  <a:srgbClr val="990000"/>
                </a:solidFill>
                <a:latin typeface="FrutigerNext LT Medium" pitchFamily="34" charset="0"/>
                <a:ea typeface="MS PGothic" pitchFamily="34" charset="-128"/>
              </a:rPr>
              <a:t>Thank you</a:t>
            </a:r>
          </a:p>
        </p:txBody>
      </p:sp>
      <p:sp>
        <p:nvSpPr>
          <p:cNvPr id="6" name="Text Box 17"/>
          <p:cNvSpPr txBox="1">
            <a:spLocks noChangeArrowheads="1"/>
          </p:cNvSpPr>
          <p:nvPr userDrawn="1"/>
        </p:nvSpPr>
        <p:spPr bwMode="auto">
          <a:xfrm>
            <a:off x="4627563" y="2997993"/>
            <a:ext cx="2927350" cy="519113"/>
          </a:xfrm>
          <a:prstGeom prst="rect">
            <a:avLst/>
          </a:prstGeom>
          <a:noFill/>
          <a:ln w="9525">
            <a:noFill/>
            <a:miter lim="800000"/>
            <a:headEnd/>
            <a:tailEnd/>
          </a:ln>
        </p:spPr>
        <p:txBody>
          <a:bodyPr wrap="none">
            <a:spAutoFit/>
          </a:bodyPr>
          <a:lstStyle/>
          <a:p>
            <a:pPr eaLnBrk="0" hangingPunct="0"/>
            <a:r>
              <a:rPr lang="en-US" altLang="zh-CN" sz="2800">
                <a:solidFill>
                  <a:srgbClr val="666666"/>
                </a:solidFill>
                <a:latin typeface="FrutigerNext LT Regular" pitchFamily="34" charset="0"/>
                <a:ea typeface="MS PGothic" pitchFamily="34" charset="-128"/>
              </a:rPr>
              <a:t>www.huawei.com</a:t>
            </a:r>
            <a:endParaRPr lang="en-US" altLang="zh-CN" sz="2300">
              <a:solidFill>
                <a:srgbClr val="990000"/>
              </a:solidFill>
              <a:latin typeface="FrutigerNext LT Regular" pitchFamily="34" charset="0"/>
              <a:ea typeface="MS PGothic" pitchFamily="34" charset="-128"/>
            </a:endParaRPr>
          </a:p>
        </p:txBody>
      </p:sp>
      <p:sp>
        <p:nvSpPr>
          <p:cNvPr id="7" name="Rectangle 66"/>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英文标题</a:t>
            </a:r>
            <a:r>
              <a:rPr lang="en-US" altLang="zh-CN" sz="1200" dirty="0">
                <a:solidFill>
                  <a:srgbClr val="F8F8F8"/>
                </a:solidFill>
                <a:latin typeface="Arial" pitchFamily="34" charset="0"/>
                <a:ea typeface="华文细黑"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颜色</a:t>
            </a:r>
            <a:r>
              <a:rPr lang="en-US" altLang="zh-CN" sz="1200" dirty="0">
                <a:solidFill>
                  <a:srgbClr val="F8F8F8"/>
                </a:solidFill>
                <a:latin typeface="Arial" pitchFamily="34" charset="0"/>
                <a:ea typeface="华文细黑"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rPr>
              <a:t>内部使用字体 </a:t>
            </a:r>
            <a:r>
              <a:rPr lang="en-US" altLang="zh-CN" sz="1200" dirty="0">
                <a:solidFill>
                  <a:srgbClr val="F8F8F8"/>
                </a:solidFill>
                <a:latin typeface="FrutigerNext LT Medium" pitchFamily="34" charset="0"/>
                <a:ea typeface="华文细黑"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rPr>
              <a:t>FrutigerNext</a:t>
            </a:r>
            <a:r>
              <a:rPr lang="en-US" altLang="zh-CN" sz="1200" dirty="0">
                <a:solidFill>
                  <a:srgbClr val="F8F8F8"/>
                </a:solidFill>
                <a:latin typeface="FrutigerNext LT Medium" pitchFamily="34" charset="0"/>
                <a:ea typeface="华文细黑"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rPr>
              <a:t>外部使用字体 </a:t>
            </a:r>
            <a:r>
              <a:rPr lang="en-US" altLang="zh-CN" sz="1200" dirty="0">
                <a:solidFill>
                  <a:srgbClr val="F8F8F8"/>
                </a:solidFill>
                <a:latin typeface="FrutigerNext LT Medium" pitchFamily="34" charset="0"/>
                <a:ea typeface="华文细黑"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中文标题</a:t>
            </a:r>
            <a:r>
              <a:rPr lang="en-US" altLang="zh-CN" sz="1200" dirty="0">
                <a:solidFill>
                  <a:srgbClr val="F8F8F8"/>
                </a:solidFill>
                <a:latin typeface="Arial" pitchFamily="34" charset="0"/>
                <a:ea typeface="华文细黑"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颜色</a:t>
            </a:r>
            <a:r>
              <a:rPr lang="en-US" altLang="zh-CN" sz="1200" dirty="0">
                <a:solidFill>
                  <a:srgbClr val="F8F8F8"/>
                </a:solidFill>
                <a:latin typeface="Arial" pitchFamily="34" charset="0"/>
                <a:ea typeface="华文细黑"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字体</a:t>
            </a:r>
            <a:r>
              <a:rPr lang="en-US" altLang="zh-CN" sz="1200" dirty="0">
                <a:solidFill>
                  <a:srgbClr val="F8F8F8"/>
                </a:solidFill>
                <a:latin typeface="Arial" pitchFamily="34" charset="0"/>
                <a:ea typeface="华文细黑" pitchFamily="2" charset="-122"/>
              </a:rPr>
              <a:t>:</a:t>
            </a:r>
            <a:r>
              <a:rPr lang="zh-CN" altLang="en-US" sz="1200" dirty="0">
                <a:solidFill>
                  <a:srgbClr val="F8F8F8"/>
                </a:solidFill>
                <a:latin typeface="Arial" pitchFamily="34" charset="0"/>
                <a:ea typeface="华文细黑"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英文正文</a:t>
            </a:r>
            <a:r>
              <a:rPr lang="en-US" altLang="zh-CN" sz="1200" dirty="0">
                <a:solidFill>
                  <a:srgbClr val="F8F8F8"/>
                </a:solidFill>
                <a:latin typeface="Arial" pitchFamily="34" charset="0"/>
                <a:ea typeface="华文细黑"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子目录 </a:t>
            </a:r>
            <a:r>
              <a:rPr lang="en-US" altLang="zh-CN" sz="1200" dirty="0">
                <a:solidFill>
                  <a:srgbClr val="F8F8F8"/>
                </a:solidFill>
                <a:latin typeface="Arial" pitchFamily="34" charset="0"/>
                <a:ea typeface="华文细黑" pitchFamily="2" charset="-122"/>
              </a:rPr>
              <a:t>(2-5</a:t>
            </a:r>
            <a:r>
              <a:rPr lang="zh-CN" altLang="en-US" sz="1200" dirty="0">
                <a:solidFill>
                  <a:srgbClr val="F8F8F8"/>
                </a:solidFill>
                <a:latin typeface="Arial" pitchFamily="34" charset="0"/>
                <a:ea typeface="华文细黑" pitchFamily="2" charset="-122"/>
              </a:rPr>
              <a:t>级</a:t>
            </a:r>
            <a:r>
              <a:rPr lang="en-US" altLang="zh-CN" sz="1200" dirty="0">
                <a:solidFill>
                  <a:srgbClr val="F8F8F8"/>
                </a:solidFill>
                <a:latin typeface="Arial" pitchFamily="34" charset="0"/>
                <a:ea typeface="华文细黑"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颜色</a:t>
            </a:r>
            <a:r>
              <a:rPr lang="en-US" altLang="zh-CN" sz="1200" dirty="0">
                <a:solidFill>
                  <a:srgbClr val="F8F8F8"/>
                </a:solidFill>
                <a:latin typeface="Arial" pitchFamily="34" charset="0"/>
                <a:ea typeface="华文细黑" pitchFamily="2" charset="-122"/>
              </a:rPr>
              <a:t>:</a:t>
            </a:r>
            <a:r>
              <a:rPr lang="zh-CN" altLang="en-US" sz="1200" dirty="0">
                <a:solidFill>
                  <a:srgbClr val="F8F8F8"/>
                </a:solidFill>
                <a:latin typeface="Arial" pitchFamily="34" charset="0"/>
                <a:ea typeface="华文细黑"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rPr>
              <a:t>内部使用字体 </a:t>
            </a:r>
            <a:r>
              <a:rPr lang="en-US" altLang="zh-CN" sz="1200" dirty="0">
                <a:solidFill>
                  <a:srgbClr val="F8F8F8"/>
                </a:solidFill>
                <a:latin typeface="FrutigerNext LT Medium" pitchFamily="34" charset="0"/>
                <a:ea typeface="华文细黑"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rPr>
              <a:t>FrutigerNext</a:t>
            </a:r>
            <a:r>
              <a:rPr lang="en-US" altLang="zh-CN" sz="1200" dirty="0">
                <a:solidFill>
                  <a:srgbClr val="F8F8F8"/>
                </a:solidFill>
                <a:latin typeface="FrutigerNext LT Medium" pitchFamily="34" charset="0"/>
                <a:ea typeface="华文细黑"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rPr>
              <a:t>外部使用字体 </a:t>
            </a:r>
            <a:r>
              <a:rPr lang="en-US" altLang="zh-CN" sz="1200" dirty="0">
                <a:solidFill>
                  <a:srgbClr val="F8F8F8"/>
                </a:solidFill>
                <a:latin typeface="FrutigerNext LT Medium" pitchFamily="34" charset="0"/>
                <a:ea typeface="华文细黑"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中文正文</a:t>
            </a:r>
            <a:r>
              <a:rPr lang="en-US" altLang="zh-CN" sz="1200" dirty="0">
                <a:solidFill>
                  <a:srgbClr val="F8F8F8"/>
                </a:solidFill>
                <a:latin typeface="Arial" pitchFamily="34" charset="0"/>
                <a:ea typeface="华文细黑"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子目录</a:t>
            </a:r>
            <a:r>
              <a:rPr lang="en-US" altLang="zh-CN" sz="1200" dirty="0">
                <a:solidFill>
                  <a:srgbClr val="F8F8F8"/>
                </a:solidFill>
                <a:latin typeface="Arial" pitchFamily="34" charset="0"/>
                <a:ea typeface="华文细黑" pitchFamily="2" charset="-122"/>
              </a:rPr>
              <a:t>(2-5</a:t>
            </a:r>
            <a:r>
              <a:rPr lang="zh-CN" altLang="en-US" sz="1200" dirty="0">
                <a:solidFill>
                  <a:srgbClr val="F8F8F8"/>
                </a:solidFill>
                <a:latin typeface="Arial" pitchFamily="34" charset="0"/>
                <a:ea typeface="华文细黑" pitchFamily="2" charset="-122"/>
              </a:rPr>
              <a:t>级</a:t>
            </a:r>
            <a:r>
              <a:rPr lang="en-US" altLang="zh-CN" sz="1200" dirty="0">
                <a:solidFill>
                  <a:srgbClr val="F8F8F8"/>
                </a:solidFill>
                <a:latin typeface="Arial" pitchFamily="34" charset="0"/>
                <a:ea typeface="华文细黑"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颜色</a:t>
            </a:r>
            <a:r>
              <a:rPr lang="en-US" altLang="zh-CN" sz="1200" dirty="0">
                <a:solidFill>
                  <a:srgbClr val="F8F8F8"/>
                </a:solidFill>
                <a:latin typeface="Arial" pitchFamily="34" charset="0"/>
                <a:ea typeface="华文细黑" pitchFamily="2" charset="-122"/>
              </a:rPr>
              <a:t>:</a:t>
            </a:r>
            <a:r>
              <a:rPr lang="zh-CN" altLang="en-US" sz="1200" dirty="0">
                <a:solidFill>
                  <a:srgbClr val="F8F8F8"/>
                </a:solidFill>
                <a:latin typeface="Arial" pitchFamily="34" charset="0"/>
                <a:ea typeface="华文细黑"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字体</a:t>
            </a:r>
            <a:r>
              <a:rPr lang="en-US" altLang="zh-CN" sz="1200" dirty="0">
                <a:solidFill>
                  <a:srgbClr val="F8F8F8"/>
                </a:solidFill>
                <a:latin typeface="Arial" pitchFamily="34" charset="0"/>
                <a:ea typeface="华文细黑" pitchFamily="2" charset="-122"/>
              </a:rPr>
              <a:t>:</a:t>
            </a:r>
            <a:r>
              <a:rPr lang="zh-CN" altLang="en-US" sz="1200" dirty="0">
                <a:solidFill>
                  <a:srgbClr val="F8F8F8"/>
                </a:solidFill>
                <a:latin typeface="Arial" pitchFamily="34" charset="0"/>
                <a:ea typeface="华文细黑" pitchFamily="2" charset="-122"/>
              </a:rPr>
              <a:t>细黑体 </a:t>
            </a:r>
          </a:p>
          <a:p>
            <a:pPr marL="342900" indent="-342900" algn="r">
              <a:lnSpc>
                <a:spcPct val="125000"/>
              </a:lnSpc>
              <a:spcBef>
                <a:spcPct val="20000"/>
              </a:spcBef>
              <a:buClr>
                <a:srgbClr val="990000"/>
              </a:buClr>
            </a:pPr>
            <a:endParaRPr lang="en-US" altLang="zh-CN" sz="1200" dirty="0">
              <a:solidFill>
                <a:srgbClr val="080808"/>
              </a:solidFill>
              <a:latin typeface="Arial" pitchFamily="34" charset="0"/>
              <a:ea typeface="华文细黑" pitchFamily="2" charset="-122"/>
            </a:endParaRPr>
          </a:p>
        </p:txBody>
      </p:sp>
      <p:sp>
        <p:nvSpPr>
          <p:cNvPr id="8" name="Rectangle 67"/>
          <p:cNvSpPr>
            <a:spLocks noChangeArrowheads="1"/>
          </p:cNvSpPr>
          <p:nvPr userDrawn="1"/>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prstClr val="black"/>
              </a:solidFill>
              <a:latin typeface="FrutigerNext LT Regular" pitchFamily="34" charset="0"/>
              <a:ea typeface="MS PGothic" pitchFamily="34" charset="-128"/>
            </a:endParaRPr>
          </a:p>
        </p:txBody>
      </p:sp>
      <p:grpSp>
        <p:nvGrpSpPr>
          <p:cNvPr id="2" name="Group 68"/>
          <p:cNvGrpSpPr>
            <a:grpSpLocks/>
          </p:cNvGrpSpPr>
          <p:nvPr userDrawn="1"/>
        </p:nvGrpSpPr>
        <p:grpSpPr bwMode="auto">
          <a:xfrm>
            <a:off x="12472988" y="5278438"/>
            <a:ext cx="989012" cy="184150"/>
            <a:chOff x="6657" y="3492"/>
            <a:chExt cx="527" cy="121"/>
          </a:xfrm>
        </p:grpSpPr>
        <p:sp>
          <p:nvSpPr>
            <p:cNvPr id="10"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1"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2"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3"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3" name="Group 73"/>
          <p:cNvGrpSpPr>
            <a:grpSpLocks/>
          </p:cNvGrpSpPr>
          <p:nvPr userDrawn="1"/>
        </p:nvGrpSpPr>
        <p:grpSpPr bwMode="auto">
          <a:xfrm>
            <a:off x="12472988" y="6203950"/>
            <a:ext cx="989012" cy="182563"/>
            <a:chOff x="6657" y="4103"/>
            <a:chExt cx="527" cy="121"/>
          </a:xfrm>
        </p:grpSpPr>
        <p:sp>
          <p:nvSpPr>
            <p:cNvPr id="15"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6"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7"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8"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4" name="Group 78"/>
          <p:cNvGrpSpPr>
            <a:grpSpLocks/>
          </p:cNvGrpSpPr>
          <p:nvPr userDrawn="1"/>
        </p:nvGrpSpPr>
        <p:grpSpPr bwMode="auto">
          <a:xfrm>
            <a:off x="12472988" y="6450013"/>
            <a:ext cx="989012" cy="182562"/>
            <a:chOff x="6657" y="4266"/>
            <a:chExt cx="527" cy="121"/>
          </a:xfrm>
        </p:grpSpPr>
        <p:sp>
          <p:nvSpPr>
            <p:cNvPr id="20"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1"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2"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3"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9" name="Group 83"/>
          <p:cNvGrpSpPr>
            <a:grpSpLocks/>
          </p:cNvGrpSpPr>
          <p:nvPr userDrawn="1"/>
        </p:nvGrpSpPr>
        <p:grpSpPr bwMode="auto">
          <a:xfrm>
            <a:off x="12472988" y="5527675"/>
            <a:ext cx="989012" cy="182563"/>
            <a:chOff x="6657" y="3656"/>
            <a:chExt cx="527" cy="121"/>
          </a:xfrm>
        </p:grpSpPr>
        <p:sp>
          <p:nvSpPr>
            <p:cNvPr id="25"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6"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7"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8"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14" name="Group 88"/>
          <p:cNvGrpSpPr>
            <a:grpSpLocks/>
          </p:cNvGrpSpPr>
          <p:nvPr userDrawn="1"/>
        </p:nvGrpSpPr>
        <p:grpSpPr bwMode="auto">
          <a:xfrm>
            <a:off x="12472988" y="5957888"/>
            <a:ext cx="989012" cy="182562"/>
            <a:chOff x="6657" y="3941"/>
            <a:chExt cx="527" cy="121"/>
          </a:xfrm>
        </p:grpSpPr>
        <p:sp>
          <p:nvSpPr>
            <p:cNvPr id="30"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1"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2"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3"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19" name="Group 93"/>
          <p:cNvGrpSpPr>
            <a:grpSpLocks/>
          </p:cNvGrpSpPr>
          <p:nvPr userDrawn="1"/>
        </p:nvGrpSpPr>
        <p:grpSpPr bwMode="auto">
          <a:xfrm>
            <a:off x="12472988" y="6697663"/>
            <a:ext cx="989012" cy="182562"/>
            <a:chOff x="6657" y="4430"/>
            <a:chExt cx="527" cy="121"/>
          </a:xfrm>
        </p:grpSpPr>
        <p:sp>
          <p:nvSpPr>
            <p:cNvPr id="35"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6"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7"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8"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24" name="Group 98"/>
          <p:cNvGrpSpPr>
            <a:grpSpLocks/>
          </p:cNvGrpSpPr>
          <p:nvPr userDrawn="1"/>
        </p:nvGrpSpPr>
        <p:grpSpPr bwMode="auto">
          <a:xfrm>
            <a:off x="12472988" y="5032375"/>
            <a:ext cx="989012" cy="184150"/>
            <a:chOff x="6657" y="3329"/>
            <a:chExt cx="527" cy="122"/>
          </a:xfrm>
        </p:grpSpPr>
        <p:sp>
          <p:nvSpPr>
            <p:cNvPr id="40"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1"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2"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3"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29" name="Group 103"/>
          <p:cNvGrpSpPr>
            <a:grpSpLocks/>
          </p:cNvGrpSpPr>
          <p:nvPr userDrawn="1"/>
        </p:nvGrpSpPr>
        <p:grpSpPr bwMode="auto">
          <a:xfrm>
            <a:off x="12472988" y="4600575"/>
            <a:ext cx="989012" cy="182563"/>
            <a:chOff x="6657" y="3043"/>
            <a:chExt cx="527" cy="121"/>
          </a:xfrm>
        </p:grpSpPr>
        <p:sp>
          <p:nvSpPr>
            <p:cNvPr id="45"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6"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7"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8"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34" name="Group 108"/>
          <p:cNvGrpSpPr>
            <a:grpSpLocks/>
          </p:cNvGrpSpPr>
          <p:nvPr userDrawn="1"/>
        </p:nvGrpSpPr>
        <p:grpSpPr bwMode="auto">
          <a:xfrm>
            <a:off x="12472988" y="4354513"/>
            <a:ext cx="989012" cy="184150"/>
            <a:chOff x="6657" y="2881"/>
            <a:chExt cx="527" cy="121"/>
          </a:xfrm>
        </p:grpSpPr>
        <p:sp>
          <p:nvSpPr>
            <p:cNvPr id="50"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1"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2"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3"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sp>
        <p:nvSpPr>
          <p:cNvPr id="54" name="Rectangle 113"/>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rPr>
              <a:t>配色参考方案：</a:t>
            </a:r>
          </a:p>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rPr>
              <a:t>（仅供参考）</a:t>
            </a:r>
          </a:p>
        </p:txBody>
      </p:sp>
      <p:sp>
        <p:nvSpPr>
          <p:cNvPr id="55" name="Rectangle 114"/>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rPr>
              <a:t>客户或者合作伙伴的标志放在右上角</a:t>
            </a:r>
            <a:r>
              <a:rPr lang="en-US" altLang="zh-CN" sz="1200">
                <a:solidFill>
                  <a:srgbClr val="F8F8F8"/>
                </a:solidFill>
                <a:latin typeface="华文细黑" pitchFamily="2" charset="-122"/>
                <a:ea typeface="华文细黑" pitchFamily="2" charset="-122"/>
              </a:rPr>
              <a:t>.</a:t>
            </a:r>
          </a:p>
        </p:txBody>
      </p:sp>
      <p:sp>
        <p:nvSpPr>
          <p:cNvPr id="56" name="TextBox 55"/>
          <p:cNvSpPr txBox="1"/>
          <p:nvPr userDrawn="1"/>
        </p:nvSpPr>
        <p:spPr>
          <a:xfrm>
            <a:off x="847725" y="4351976"/>
            <a:ext cx="10442575" cy="1184940"/>
          </a:xfrm>
          <a:prstGeom prst="rect">
            <a:avLst/>
          </a:prstGeom>
          <a:noFill/>
        </p:spPr>
        <p:txBody>
          <a:bodyPr wrap="square" rtlCol="0">
            <a:spAutoFit/>
          </a:bodyPr>
          <a:lstStyle/>
          <a:p>
            <a:pPr algn="just" fontAlgn="auto">
              <a:spcBef>
                <a:spcPts val="0"/>
              </a:spcBef>
              <a:spcAft>
                <a:spcPts val="600"/>
              </a:spcAft>
              <a:defRPr/>
            </a:pPr>
            <a:r>
              <a:rPr lang="en-US" altLang="zh-CN" sz="1400" dirty="0" smtClean="0">
                <a:solidFill>
                  <a:srgbClr val="000000"/>
                </a:solidFill>
                <a:latin typeface="Arial"/>
                <a:ea typeface="宋体" charset="-122"/>
              </a:rPr>
              <a:t>Copyright©2013 Huawei Technologies Co., Ltd. All Rights Reserved.</a:t>
            </a:r>
            <a:endParaRPr lang="zh-CN" altLang="zh-CN" sz="1400" dirty="0" smtClean="0">
              <a:solidFill>
                <a:srgbClr val="000000"/>
              </a:solidFill>
              <a:latin typeface="Arial"/>
              <a:ea typeface="宋体" charset="-122"/>
            </a:endParaRPr>
          </a:p>
          <a:p>
            <a:pPr algn="just" fontAlgn="auto">
              <a:spcBef>
                <a:spcPts val="0"/>
              </a:spcBef>
              <a:spcAft>
                <a:spcPts val="0"/>
              </a:spcAft>
              <a:defRPr/>
            </a:pPr>
            <a:r>
              <a:rPr lang="en-US" altLang="zh-CN" sz="1300" dirty="0" smtClean="0">
                <a:solidFill>
                  <a:srgbClr val="000000"/>
                </a:solidFill>
                <a:latin typeface="Arial"/>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dirty="0">
              <a:solidFill>
                <a:srgbClr val="000000"/>
              </a:solidFill>
              <a:latin typeface="Arial"/>
              <a:ea typeface="宋体" charset="-122"/>
            </a:endParaRPr>
          </a:p>
        </p:txBody>
      </p:sp>
      <p:grpSp>
        <p:nvGrpSpPr>
          <p:cNvPr id="39" name="组合 56"/>
          <p:cNvGrpSpPr>
            <a:grpSpLocks noChangeAspect="1"/>
          </p:cNvGrpSpPr>
          <p:nvPr userDrawn="1"/>
        </p:nvGrpSpPr>
        <p:grpSpPr>
          <a:xfrm>
            <a:off x="1975" y="5611362"/>
            <a:ext cx="12193200" cy="1246638"/>
            <a:chOff x="-1385888" y="528638"/>
            <a:chExt cx="10061576" cy="1028700"/>
          </a:xfrm>
        </p:grpSpPr>
        <p:sp>
          <p:nvSpPr>
            <p:cNvPr id="58" name="Freeform 5"/>
            <p:cNvSpPr>
              <a:spLocks/>
            </p:cNvSpPr>
            <p:nvPr userDrawn="1"/>
          </p:nvSpPr>
          <p:spPr bwMode="auto">
            <a:xfrm>
              <a:off x="-1385888" y="528638"/>
              <a:ext cx="7604125" cy="1028700"/>
            </a:xfrm>
            <a:custGeom>
              <a:avLst/>
              <a:gdLst>
                <a:gd name="T0" fmla="*/ 2795 w 2903"/>
                <a:gd name="T1" fmla="*/ 390 h 390"/>
                <a:gd name="T2" fmla="*/ 2903 w 2903"/>
                <a:gd name="T3" fmla="*/ 0 h 390"/>
                <a:gd name="T4" fmla="*/ 0 w 2903"/>
                <a:gd name="T5" fmla="*/ 0 h 390"/>
                <a:gd name="T6" fmla="*/ 0 w 2903"/>
                <a:gd name="T7" fmla="*/ 390 h 390"/>
                <a:gd name="T8" fmla="*/ 2795 w 2903"/>
                <a:gd name="T9" fmla="*/ 390 h 390"/>
              </a:gdLst>
              <a:ahLst/>
              <a:cxnLst>
                <a:cxn ang="0">
                  <a:pos x="T0" y="T1"/>
                </a:cxn>
                <a:cxn ang="0">
                  <a:pos x="T2" y="T3"/>
                </a:cxn>
                <a:cxn ang="0">
                  <a:pos x="T4" y="T5"/>
                </a:cxn>
                <a:cxn ang="0">
                  <a:pos x="T6" y="T7"/>
                </a:cxn>
                <a:cxn ang="0">
                  <a:pos x="T8" y="T9"/>
                </a:cxn>
              </a:cxnLst>
              <a:rect l="0" t="0" r="r" b="b"/>
              <a:pathLst>
                <a:path w="2903" h="390">
                  <a:moveTo>
                    <a:pt x="2795" y="390"/>
                  </a:moveTo>
                  <a:cubicBezTo>
                    <a:pt x="2871" y="204"/>
                    <a:pt x="2897" y="79"/>
                    <a:pt x="2903" y="0"/>
                  </a:cubicBezTo>
                  <a:cubicBezTo>
                    <a:pt x="2903" y="0"/>
                    <a:pt x="0" y="0"/>
                    <a:pt x="0" y="0"/>
                  </a:cubicBezTo>
                  <a:cubicBezTo>
                    <a:pt x="0" y="390"/>
                    <a:pt x="0" y="390"/>
                    <a:pt x="0" y="390"/>
                  </a:cubicBezTo>
                  <a:cubicBezTo>
                    <a:pt x="0" y="390"/>
                    <a:pt x="2795" y="390"/>
                    <a:pt x="2795" y="390"/>
                  </a:cubicBez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prstClr val="black"/>
                </a:solidFill>
                <a:latin typeface="Arial" pitchFamily="34" charset="0"/>
                <a:ea typeface="华文细黑" pitchFamily="2" charset="-122"/>
              </a:endParaRPr>
            </a:p>
          </p:txBody>
        </p:sp>
        <p:sp>
          <p:nvSpPr>
            <p:cNvPr id="59" name="Freeform 6"/>
            <p:cNvSpPr>
              <a:spLocks/>
            </p:cNvSpPr>
            <p:nvPr userDrawn="1"/>
          </p:nvSpPr>
          <p:spPr bwMode="auto">
            <a:xfrm>
              <a:off x="6064250" y="528638"/>
              <a:ext cx="2611438" cy="1028700"/>
            </a:xfrm>
            <a:custGeom>
              <a:avLst/>
              <a:gdLst>
                <a:gd name="T0" fmla="*/ 0 w 997"/>
                <a:gd name="T1" fmla="*/ 390 h 390"/>
                <a:gd name="T2" fmla="*/ 136 w 997"/>
                <a:gd name="T3" fmla="*/ 0 h 390"/>
                <a:gd name="T4" fmla="*/ 997 w 997"/>
                <a:gd name="T5" fmla="*/ 0 h 390"/>
                <a:gd name="T6" fmla="*/ 997 w 997"/>
                <a:gd name="T7" fmla="*/ 390 h 390"/>
                <a:gd name="T8" fmla="*/ 0 w 997"/>
                <a:gd name="T9" fmla="*/ 390 h 390"/>
              </a:gdLst>
              <a:ahLst/>
              <a:cxnLst>
                <a:cxn ang="0">
                  <a:pos x="T0" y="T1"/>
                </a:cxn>
                <a:cxn ang="0">
                  <a:pos x="T2" y="T3"/>
                </a:cxn>
                <a:cxn ang="0">
                  <a:pos x="T4" y="T5"/>
                </a:cxn>
                <a:cxn ang="0">
                  <a:pos x="T6" y="T7"/>
                </a:cxn>
                <a:cxn ang="0">
                  <a:pos x="T8" y="T9"/>
                </a:cxn>
              </a:cxnLst>
              <a:rect l="0" t="0" r="r" b="b"/>
              <a:pathLst>
                <a:path w="997" h="390">
                  <a:moveTo>
                    <a:pt x="0" y="390"/>
                  </a:moveTo>
                  <a:cubicBezTo>
                    <a:pt x="44" y="181"/>
                    <a:pt x="97" y="64"/>
                    <a:pt x="136" y="0"/>
                  </a:cubicBezTo>
                  <a:cubicBezTo>
                    <a:pt x="136" y="0"/>
                    <a:pt x="997" y="0"/>
                    <a:pt x="997" y="0"/>
                  </a:cubicBezTo>
                  <a:cubicBezTo>
                    <a:pt x="997" y="390"/>
                    <a:pt x="997" y="390"/>
                    <a:pt x="997" y="390"/>
                  </a:cubicBezTo>
                  <a:lnTo>
                    <a:pt x="0" y="39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prstClr val="black"/>
                </a:solidFill>
                <a:latin typeface="Arial" pitchFamily="34" charset="0"/>
                <a:ea typeface="华文细黑" pitchFamily="2" charset="-122"/>
              </a:endParaRPr>
            </a:p>
          </p:txBody>
        </p:sp>
      </p:grpSp>
    </p:spTree>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7"/>
          <p:cNvSpPr>
            <a:spLocks noGrp="1" noChangeArrowheads="1"/>
          </p:cNvSpPr>
          <p:nvPr>
            <p:ph type="dt" sz="half" idx="10"/>
          </p:nvPr>
        </p:nvSpPr>
        <p:spPr>
          <a:xfrm>
            <a:off x="8701765" y="6269038"/>
            <a:ext cx="1407951" cy="457200"/>
          </a:xfrm>
          <a:prstGeom prst="rect">
            <a:avLst/>
          </a:prstGeom>
          <a:ln/>
        </p:spPr>
        <p:txBody>
          <a:bodyPr/>
          <a:lstStyle>
            <a:lvl1pPr>
              <a:defRPr/>
            </a:lvl1pPr>
          </a:lstStyle>
          <a:p>
            <a:pPr>
              <a:defRPr/>
            </a:pPr>
            <a:endParaRPr lang="de-DE" altLang="zh-CN" sz="1600">
              <a:solidFill>
                <a:prstClr val="black"/>
              </a:solidFill>
              <a:latin typeface="Arial" pitchFamily="34" charset="0"/>
              <a:ea typeface="华文细黑" pitchFamily="2" charset="-122"/>
            </a:endParaRPr>
          </a:p>
          <a:p>
            <a:pPr>
              <a:defRPr/>
            </a:pPr>
            <a:r>
              <a:rPr lang="de-DE" altLang="zh-CN" sz="1600">
                <a:solidFill>
                  <a:prstClr val="black"/>
                </a:solidFill>
                <a:latin typeface="Arial" pitchFamily="34" charset="0"/>
                <a:ea typeface="华文细黑" pitchFamily="2" charset="-122"/>
              </a:rPr>
              <a:t>Page </a:t>
            </a:r>
            <a:fld id="{8C48E2FC-AD9A-4922-91BC-09572CF27F55}" type="slidenum">
              <a:rPr lang="de-DE" altLang="zh-CN" sz="1600">
                <a:solidFill>
                  <a:prstClr val="black"/>
                </a:solidFill>
                <a:latin typeface="Arial" pitchFamily="34" charset="0"/>
                <a:ea typeface="华文细黑" pitchFamily="2" charset="-122"/>
              </a:rPr>
              <a:pPr>
                <a:defRPr/>
              </a:pPr>
              <a:t>‹#›</a:t>
            </a:fld>
            <a:endParaRPr lang="en-GB" altLang="zh-CN" sz="1600">
              <a:solidFill>
                <a:prstClr val="black"/>
              </a:solidFill>
              <a:latin typeface="Arial" pitchFamily="34" charset="0"/>
              <a:ea typeface="华文细黑" pitchFamily="2" charset="-122"/>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62386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r>
              <a:rPr lang="de-DE">
                <a:solidFill>
                  <a:srgbClr val="000000"/>
                </a:solidFill>
              </a:rPr>
              <a:t>Page </a:t>
            </a:r>
            <a:fld id="{4D749815-7134-4340-B69C-C14A6AA772E6}"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9" y="273050"/>
            <a:ext cx="4012129" cy="1162050"/>
          </a:xfrm>
        </p:spPr>
        <p:txBody>
          <a:bodyPr anchor="b"/>
          <a:lstStyle>
            <a:lvl1pPr algn="l">
              <a:defRPr sz="2000" b="1"/>
            </a:lvl1pPr>
          </a:lstStyle>
          <a:p>
            <a:r>
              <a:rPr lang="en-US" altLang="zh-CN" smtClean="0"/>
              <a:t>Click to edit Master title style</a:t>
            </a:r>
            <a:endParaRPr lang="zh-CN" altLang="en-US"/>
          </a:p>
        </p:txBody>
      </p:sp>
      <p:sp>
        <p:nvSpPr>
          <p:cNvPr id="3" name="内容占位符 2"/>
          <p:cNvSpPr>
            <a:spLocks noGrp="1"/>
          </p:cNvSpPr>
          <p:nvPr>
            <p:ph idx="1"/>
          </p:nvPr>
        </p:nvSpPr>
        <p:spPr>
          <a:xfrm>
            <a:off x="4767974" y="273053"/>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文本占位符 3"/>
          <p:cNvSpPr>
            <a:spLocks noGrp="1"/>
          </p:cNvSpPr>
          <p:nvPr>
            <p:ph type="body" sz="half" idx="2"/>
          </p:nvPr>
        </p:nvSpPr>
        <p:spPr>
          <a:xfrm>
            <a:off x="609769" y="1435103"/>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D1152121-0A45-45A7-9429-ACF7D33D2C8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p:spPr>
        <p:txBody>
          <a:bodyPr anchor="b"/>
          <a:lstStyle>
            <a:lvl1pPr algn="l">
              <a:defRPr sz="2000" b="1"/>
            </a:lvl1pPr>
          </a:lstStyle>
          <a:p>
            <a:r>
              <a:rPr lang="en-US" altLang="zh-CN" smtClean="0"/>
              <a:t>Click to edit Master title style</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r>
              <a:rPr lang="en-US" altLang="zh-CN" smtClean="0"/>
              <a:t>Click icon to add picture</a:t>
            </a:r>
            <a:endParaRPr lang="zh-CN" altLang="en-US"/>
          </a:p>
        </p:txBody>
      </p:sp>
      <p:sp>
        <p:nvSpPr>
          <p:cNvPr id="4" name="文本占位符 3"/>
          <p:cNvSpPr>
            <a:spLocks noGrp="1"/>
          </p:cNvSpPr>
          <p:nvPr>
            <p:ph type="body" sz="half" idx="2"/>
          </p:nvPr>
        </p:nvSpPr>
        <p:spPr>
          <a:xfrm>
            <a:off x="2390341"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E4CCA09C-0C07-4217-81B5-487038311D1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竖排文字占位符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14BCAD9D-719E-4126-9B89-5716AABC1CDB}"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21"/>
            <a:ext cx="2642288" cy="5405437"/>
          </a:xfrm>
        </p:spPr>
        <p:txBody>
          <a:bodyPr vert="eaVert"/>
          <a:lstStyle/>
          <a:p>
            <a:r>
              <a:rPr lang="en-US" altLang="zh-CN" smtClean="0"/>
              <a:t>Click to edit Master title style</a:t>
            </a:r>
            <a:endParaRPr lang="zh-CN" altLang="en-US"/>
          </a:p>
        </p:txBody>
      </p:sp>
      <p:sp>
        <p:nvSpPr>
          <p:cNvPr id="3" name="竖排文字占位符 2"/>
          <p:cNvSpPr>
            <a:spLocks noGrp="1"/>
          </p:cNvSpPr>
          <p:nvPr>
            <p:ph type="body" orient="vert" idx="1"/>
          </p:nvPr>
        </p:nvSpPr>
        <p:spPr>
          <a:xfrm>
            <a:off x="870177" y="430221"/>
            <a:ext cx="7729962" cy="540543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56217871-A4B2-46F3-8C8B-4105ED60024A}"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4041" name="Picture 9" descr="Logo"/>
          <p:cNvPicPr preferRelativeResize="0">
            <a:picLocks noChangeArrowheads="1"/>
          </p:cNvPicPr>
          <p:nvPr/>
        </p:nvPicPr>
        <p:blipFill>
          <a:blip r:embed="rId2" cstate="print"/>
          <a:srcRect/>
          <a:stretch>
            <a:fillRect/>
          </a:stretch>
        </p:blipFill>
        <p:spPr bwMode="auto">
          <a:xfrm>
            <a:off x="10014441" y="5589603"/>
            <a:ext cx="1018382" cy="763587"/>
          </a:xfrm>
          <a:prstGeom prst="rect">
            <a:avLst/>
          </a:prstGeom>
          <a:noFill/>
          <a:ln w="9525">
            <a:noFill/>
            <a:miter lim="800000"/>
            <a:headEnd/>
            <a:tailEnd/>
          </a:ln>
        </p:spPr>
      </p:pic>
      <p:pic>
        <p:nvPicPr>
          <p:cNvPr id="44042"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p:spPr>
      </p:pic>
      <p:sp>
        <p:nvSpPr>
          <p:cNvPr id="44047" name="Rectangle 15"/>
          <p:cNvSpPr>
            <a:spLocks noGrp="1" noChangeArrowheads="1"/>
          </p:cNvSpPr>
          <p:nvPr>
            <p:ph type="ctrTitle" sz="quarter"/>
          </p:nvPr>
        </p:nvSpPr>
        <p:spPr>
          <a:xfrm>
            <a:off x="849007" y="1392242"/>
            <a:ext cx="7073624" cy="1666875"/>
          </a:xfrm>
        </p:spPr>
        <p:txBody>
          <a:bodyPr/>
          <a:lstStyle>
            <a:lvl1pPr>
              <a:defRPr sz="4300" b="1">
                <a:solidFill>
                  <a:schemeClr val="bg1"/>
                </a:solidFill>
              </a:defRPr>
            </a:lvl1pPr>
          </a:lstStyle>
          <a:p>
            <a:r>
              <a:rPr lang="en-US" altLang="zh-CN" smtClean="0"/>
              <a:t>Click to edit Master title style</a:t>
            </a:r>
            <a:endParaRPr lang="zh-CN" altLang="en-US"/>
          </a:p>
        </p:txBody>
      </p:sp>
      <p:sp>
        <p:nvSpPr>
          <p:cNvPr id="44048" name="Rectangle 16"/>
          <p:cNvSpPr>
            <a:spLocks noGrp="1" noChangeArrowheads="1"/>
          </p:cNvSpPr>
          <p:nvPr>
            <p:ph type="subTitle" sz="quarter" idx="1"/>
          </p:nvPr>
        </p:nvSpPr>
        <p:spPr>
          <a:xfrm>
            <a:off x="912522" y="3182947"/>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en-US" altLang="zh-CN" smtClean="0"/>
              <a:t>Click to edit Master subtitle style</a:t>
            </a:r>
            <a:endParaRPr lang="zh-CN" altLang="en-US"/>
          </a:p>
        </p:txBody>
      </p:sp>
      <p:sp>
        <p:nvSpPr>
          <p:cNvPr id="44052" name="Text Box 20"/>
          <p:cNvSpPr txBox="1">
            <a:spLocks noChangeArrowheads="1"/>
          </p:cNvSpPr>
          <p:nvPr/>
        </p:nvSpPr>
        <p:spPr bwMode="auto">
          <a:xfrm>
            <a:off x="870186"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r>
              <a:rPr lang="en-US" altLang="zh-CN" sz="1200" dirty="0">
                <a:solidFill>
                  <a:srgbClr val="000000"/>
                </a:solidFill>
                <a:latin typeface="FrutigerNext LT Bold" pitchFamily="1" charset="0"/>
                <a:ea typeface="ＭＳ Ｐゴシック" pitchFamily="34" charset="-128"/>
              </a:rPr>
              <a:t>HUAWEI TECHNOLOGIES CO., LTD.</a:t>
            </a:r>
            <a:endParaRPr lang="en-US" altLang="zh-CN" sz="2200" dirty="0">
              <a:solidFill>
                <a:srgbClr val="000000"/>
              </a:solidFill>
              <a:latin typeface="Arial" charset="0"/>
              <a:ea typeface="ＭＳ Ｐゴシック" pitchFamily="34" charset="-128"/>
            </a:endParaRPr>
          </a:p>
        </p:txBody>
      </p:sp>
      <p:sp>
        <p:nvSpPr>
          <p:cNvPr id="44054" name="Text Box 22"/>
          <p:cNvSpPr txBox="1">
            <a:spLocks noChangeArrowheads="1"/>
          </p:cNvSpPr>
          <p:nvPr/>
        </p:nvSpPr>
        <p:spPr bwMode="auto">
          <a:xfrm>
            <a:off x="9635459" y="4094164"/>
            <a:ext cx="1345943" cy="265554"/>
          </a:xfrm>
          <a:prstGeom prst="rect">
            <a:avLst/>
          </a:prstGeom>
          <a:noFill/>
          <a:ln w="9525">
            <a:noFill/>
            <a:miter lim="800000"/>
            <a:headEnd/>
            <a:tailEnd/>
          </a:ln>
        </p:spPr>
        <p:txBody>
          <a:bodyPr wrap="none" lIns="80104" tIns="40053" rIns="80104" bIns="40053">
            <a:spAutoFit/>
          </a:bodyPr>
          <a:lstStyle/>
          <a:p>
            <a:pPr defTabSz="801490" eaLnBrk="0" hangingPunct="0"/>
            <a:r>
              <a:rPr lang="en-US" altLang="zh-CN" sz="1200" dirty="0">
                <a:solidFill>
                  <a:srgbClr val="FFFFFF"/>
                </a:solidFill>
                <a:latin typeface="FrutigerNext LT Regular" pitchFamily="34" charset="0"/>
                <a:ea typeface="ＭＳ Ｐゴシック" pitchFamily="34" charset="-128"/>
              </a:rPr>
              <a:t>www.huawei.com</a:t>
            </a:r>
          </a:p>
        </p:txBody>
      </p:sp>
      <p:sp>
        <p:nvSpPr>
          <p:cNvPr id="44057" name="Rectangle 25"/>
          <p:cNvSpPr>
            <a:spLocks noChangeArrowheads="1"/>
          </p:cNvSpPr>
          <p:nvPr/>
        </p:nvSpPr>
        <p:spPr bwMode="auto">
          <a:xfrm>
            <a:off x="9059587"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r>
              <a:rPr lang="en-US" altLang="zh-CN" sz="1400" b="1" dirty="0">
                <a:solidFill>
                  <a:srgbClr val="666666"/>
                </a:solidFill>
                <a:latin typeface="FrutigerNext LT Regular" pitchFamily="34" charset="0"/>
                <a:ea typeface="ＭＳ Ｐゴシック" pitchFamily="34" charset="-128"/>
              </a:rPr>
              <a:t>Security Level:</a:t>
            </a:r>
            <a:r>
              <a:rPr lang="zh-CN" altLang="en-US" sz="1400" b="1" dirty="0">
                <a:solidFill>
                  <a:srgbClr val="666666"/>
                </a:solidFill>
                <a:latin typeface="FrutigerNext LT Regular" pitchFamily="34" charset="0"/>
                <a:ea typeface="ＭＳ Ｐゴシック" pitchFamily="34" charset="-128"/>
              </a:rPr>
              <a:t> </a:t>
            </a:r>
          </a:p>
        </p:txBody>
      </p:sp>
      <p:sp>
        <p:nvSpPr>
          <p:cNvPr id="44058" name="Rectangle 26"/>
          <p:cNvSpPr>
            <a:spLocks noGrp="1" noChangeArrowheads="1"/>
          </p:cNvSpPr>
          <p:nvPr>
            <p:ph type="dt" sz="quarter" idx="2"/>
          </p:nvPr>
        </p:nvSpPr>
        <p:spPr>
          <a:xfrm>
            <a:off x="912521" y="282577"/>
            <a:ext cx="2845541" cy="474663"/>
          </a:xfrm>
        </p:spPr>
        <p:txBody>
          <a:bodyPr lIns="80119" tIns="40059" rIns="80119" bIns="40059"/>
          <a:lstStyle>
            <a:lvl1pPr>
              <a:lnSpc>
                <a:spcPct val="100000"/>
              </a:lnSpc>
              <a:defRPr>
                <a:latin typeface="+mn-lt"/>
              </a:defRPr>
            </a:lvl1pPr>
          </a:lstStyle>
          <a:p>
            <a:fld id="{32026D93-F48A-4331-836E-4E58F3F62137}" type="datetime1">
              <a:rPr lang="zh-CN" altLang="en-US">
                <a:solidFill>
                  <a:srgbClr val="000000"/>
                </a:solidFill>
              </a:rPr>
              <a:pPr/>
              <a:t>2015/4/5</a:t>
            </a:fld>
            <a:endParaRPr lang="en-US" altLang="zh-CN">
              <a:solidFill>
                <a:srgbClr val="000000"/>
              </a:solidFill>
            </a:endParaRPr>
          </a:p>
        </p:txBody>
      </p:sp>
      <p:sp>
        <p:nvSpPr>
          <p:cNvPr id="44098"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pPr>
            <a:endParaRPr lang="zh-CN" altLang="en-US" sz="1100" dirty="0">
              <a:solidFill>
                <a:srgbClr val="000000"/>
              </a:solidFill>
              <a:latin typeface="Arial" charset="0"/>
              <a:ea typeface="华文细黑" pitchFamily="2"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内容占位符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4780C888-D246-4D83-BA9A-935D9575F7D7}"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8" y="4406915"/>
            <a:ext cx="10365899" cy="1362075"/>
          </a:xfrm>
        </p:spPr>
        <p:txBody>
          <a:bodyPr anchor="t"/>
          <a:lstStyle>
            <a:lvl1pPr algn="l">
              <a:defRPr sz="4000" b="1" cap="all"/>
            </a:lvl1pPr>
          </a:lstStyle>
          <a:p>
            <a:r>
              <a:rPr lang="en-US" altLang="zh-CN" smtClean="0"/>
              <a:t>Click to edit Master title style</a:t>
            </a:r>
            <a:endParaRPr lang="zh-CN" altLang="en-US"/>
          </a:p>
        </p:txBody>
      </p:sp>
      <p:sp>
        <p:nvSpPr>
          <p:cNvPr id="3" name="文本占位符 2"/>
          <p:cNvSpPr>
            <a:spLocks noGrp="1"/>
          </p:cNvSpPr>
          <p:nvPr>
            <p:ph type="body" idx="1"/>
          </p:nvPr>
        </p:nvSpPr>
        <p:spPr>
          <a:xfrm>
            <a:off x="963338"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en-US" altLang="zh-CN" smtClean="0"/>
              <a:t>Click to edit Master text styles</a:t>
            </a:r>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C0003A64-5180-4BEA-91CE-0BBE5769450C}"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9"/>
          <p:cNvSpPr>
            <a:spLocks noGrp="1" noChangeArrowheads="1"/>
          </p:cNvSpPr>
          <p:nvPr userDrawn="1">
            <p:ph type="dt" sz="quarter" idx="10"/>
          </p:nvPr>
        </p:nvSpPr>
        <p:spPr>
          <a:ln/>
        </p:spPr>
        <p:txBody>
          <a:bodyPr/>
          <a:lstStyle>
            <a:lvl1pPr>
              <a:defRPr/>
            </a:lvl1pPr>
          </a:lstStyle>
          <a:p>
            <a:pPr>
              <a:defRPr/>
            </a:pPr>
            <a:endParaRPr lang="en-US" altLang="zh-CN"/>
          </a:p>
        </p:txBody>
      </p:sp>
    </p:spTree>
  </p:cSld>
  <p:clrMapOvr>
    <a:masterClrMapping/>
  </p:clrMapOvr>
  <p:transition advClick="0" advTm="8000">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内容占位符 2"/>
          <p:cNvSpPr>
            <a:spLocks noGrp="1"/>
          </p:cNvSpPr>
          <p:nvPr>
            <p:ph sz="half" idx="1"/>
          </p:nvPr>
        </p:nvSpPr>
        <p:spPr>
          <a:xfrm>
            <a:off x="870179"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内容占位符 3"/>
          <p:cNvSpPr>
            <a:spLocks noGrp="1"/>
          </p:cNvSpPr>
          <p:nvPr>
            <p:ph sz="half" idx="2"/>
          </p:nvPr>
        </p:nvSpPr>
        <p:spPr>
          <a:xfrm>
            <a:off x="6258499"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1F5CBCCD-48F8-4C63-AF73-FB531FA3E164}"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en-US" altLang="zh-CN" smtClean="0"/>
              <a:t>Click to edit Master title style</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en-US" altLang="zh-CN" smtClean="0"/>
              <a:t>Click to edit Master text styles</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文本占位符 4"/>
          <p:cNvSpPr>
            <a:spLocks noGrp="1"/>
          </p:cNvSpPr>
          <p:nvPr>
            <p:ph type="body" sz="quarter" idx="3"/>
          </p:nvPr>
        </p:nvSpPr>
        <p:spPr>
          <a:xfrm>
            <a:off x="6194990"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en-US" altLang="zh-CN" smtClean="0"/>
              <a:t>Click to edit Master text styles</a:t>
            </a:r>
          </a:p>
        </p:txBody>
      </p:sp>
      <p:sp>
        <p:nvSpPr>
          <p:cNvPr id="6" name="内容占位符 5"/>
          <p:cNvSpPr>
            <a:spLocks noGrp="1"/>
          </p:cNvSpPr>
          <p:nvPr>
            <p:ph sz="quarter" idx="4"/>
          </p:nvPr>
        </p:nvSpPr>
        <p:spPr>
          <a:xfrm>
            <a:off x="619499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日期占位符 6"/>
          <p:cNvSpPr>
            <a:spLocks noGrp="1"/>
          </p:cNvSpPr>
          <p:nvPr>
            <p:ph type="dt" sz="half" idx="10"/>
          </p:nvPr>
        </p:nvSpPr>
        <p:spPr/>
        <p:txBody>
          <a:bodyPr/>
          <a:lstStyle>
            <a:lvl1pPr>
              <a:defRPr/>
            </a:lvl1pPr>
          </a:lstStyle>
          <a:p>
            <a:r>
              <a:rPr lang="de-DE">
                <a:solidFill>
                  <a:srgbClr val="000000"/>
                </a:solidFill>
              </a:rPr>
              <a:t>Page </a:t>
            </a:r>
            <a:fld id="{B8023818-797A-41E6-8148-BA597C2A099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日期占位符 2"/>
          <p:cNvSpPr>
            <a:spLocks noGrp="1"/>
          </p:cNvSpPr>
          <p:nvPr>
            <p:ph type="dt" sz="half" idx="10"/>
          </p:nvPr>
        </p:nvSpPr>
        <p:spPr/>
        <p:txBody>
          <a:bodyPr/>
          <a:lstStyle>
            <a:lvl1pPr>
              <a:defRPr/>
            </a:lvl1pPr>
          </a:lstStyle>
          <a:p>
            <a:r>
              <a:rPr lang="de-DE">
                <a:solidFill>
                  <a:srgbClr val="000000"/>
                </a:solidFill>
              </a:rPr>
              <a:t>Page </a:t>
            </a:r>
            <a:fld id="{D0C2A94E-46DC-45B5-91FC-64F52099060D}"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r>
              <a:rPr lang="de-DE">
                <a:solidFill>
                  <a:srgbClr val="000000"/>
                </a:solidFill>
              </a:rPr>
              <a:t>Page </a:t>
            </a:r>
            <a:fld id="{4D749815-7134-4340-B69C-C14A6AA772E6}"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9" y="273050"/>
            <a:ext cx="4012129" cy="1162050"/>
          </a:xfrm>
        </p:spPr>
        <p:txBody>
          <a:bodyPr anchor="b"/>
          <a:lstStyle>
            <a:lvl1pPr algn="l">
              <a:defRPr sz="2000" b="1"/>
            </a:lvl1pPr>
          </a:lstStyle>
          <a:p>
            <a:r>
              <a:rPr lang="en-US" altLang="zh-CN" smtClean="0"/>
              <a:t>Click to edit Master title style</a:t>
            </a:r>
            <a:endParaRPr lang="zh-CN" altLang="en-US"/>
          </a:p>
        </p:txBody>
      </p:sp>
      <p:sp>
        <p:nvSpPr>
          <p:cNvPr id="3" name="内容占位符 2"/>
          <p:cNvSpPr>
            <a:spLocks noGrp="1"/>
          </p:cNvSpPr>
          <p:nvPr>
            <p:ph idx="1"/>
          </p:nvPr>
        </p:nvSpPr>
        <p:spPr>
          <a:xfrm>
            <a:off x="4767974" y="273053"/>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文本占位符 3"/>
          <p:cNvSpPr>
            <a:spLocks noGrp="1"/>
          </p:cNvSpPr>
          <p:nvPr>
            <p:ph type="body" sz="half" idx="2"/>
          </p:nvPr>
        </p:nvSpPr>
        <p:spPr>
          <a:xfrm>
            <a:off x="609769" y="1435103"/>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D1152121-0A45-45A7-9429-ACF7D33D2C8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p:spPr>
        <p:txBody>
          <a:bodyPr anchor="b"/>
          <a:lstStyle>
            <a:lvl1pPr algn="l">
              <a:defRPr sz="2000" b="1"/>
            </a:lvl1pPr>
          </a:lstStyle>
          <a:p>
            <a:r>
              <a:rPr lang="en-US" altLang="zh-CN" smtClean="0"/>
              <a:t>Click to edit Master title style</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r>
              <a:rPr lang="en-US" altLang="zh-CN" smtClean="0"/>
              <a:t>Click icon to add picture</a:t>
            </a:r>
            <a:endParaRPr lang="zh-CN" altLang="en-US"/>
          </a:p>
        </p:txBody>
      </p:sp>
      <p:sp>
        <p:nvSpPr>
          <p:cNvPr id="4" name="文本占位符 3"/>
          <p:cNvSpPr>
            <a:spLocks noGrp="1"/>
          </p:cNvSpPr>
          <p:nvPr>
            <p:ph type="body" sz="half" idx="2"/>
          </p:nvPr>
        </p:nvSpPr>
        <p:spPr>
          <a:xfrm>
            <a:off x="2390341"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E4CCA09C-0C07-4217-81B5-487038311D1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竖排文字占位符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14BCAD9D-719E-4126-9B89-5716AABC1CDB}"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21"/>
            <a:ext cx="2642288" cy="5405437"/>
          </a:xfrm>
        </p:spPr>
        <p:txBody>
          <a:bodyPr vert="eaVert"/>
          <a:lstStyle/>
          <a:p>
            <a:r>
              <a:rPr lang="en-US" altLang="zh-CN" smtClean="0"/>
              <a:t>Click to edit Master title style</a:t>
            </a:r>
            <a:endParaRPr lang="zh-CN" altLang="en-US"/>
          </a:p>
        </p:txBody>
      </p:sp>
      <p:sp>
        <p:nvSpPr>
          <p:cNvPr id="3" name="竖排文字占位符 2"/>
          <p:cNvSpPr>
            <a:spLocks noGrp="1"/>
          </p:cNvSpPr>
          <p:nvPr>
            <p:ph type="body" orient="vert" idx="1"/>
          </p:nvPr>
        </p:nvSpPr>
        <p:spPr>
          <a:xfrm>
            <a:off x="870177" y="430221"/>
            <a:ext cx="7729962" cy="540543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56217871-A4B2-46F3-8C8B-4105ED60024A}"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4441" y="5589601"/>
            <a:ext cx="1018382"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70184"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5459" y="4094163"/>
            <a:ext cx="1345943"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MS PGothic" pitchFamily="34" charset="-128"/>
              </a:rPr>
              <a:t>www.huawei.com</a:t>
            </a:r>
          </a:p>
        </p:txBody>
      </p:sp>
      <p:sp>
        <p:nvSpPr>
          <p:cNvPr id="9" name="Rectangle 25"/>
          <p:cNvSpPr>
            <a:spLocks noChangeArrowheads="1"/>
          </p:cNvSpPr>
          <p:nvPr/>
        </p:nvSpPr>
        <p:spPr bwMode="auto">
          <a:xfrm>
            <a:off x="9059585"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MS PGothic" pitchFamily="34" charset="-128"/>
              </a:rPr>
              <a:t>Security Level:</a:t>
            </a:r>
            <a:r>
              <a:rPr lang="zh-CN" altLang="en-US" sz="1400" b="1" dirty="0">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内部使用字体 </a:t>
            </a:r>
            <a:r>
              <a:rPr lang="en-US" altLang="zh-CN" sz="1100" dirty="0">
                <a:solidFill>
                  <a:srgbClr val="FFFFFF"/>
                </a:solidFill>
                <a:latin typeface="Arial" pitchFamily="34"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pitchFamily="34" charset="0"/>
                <a:ea typeface="华文细黑" pitchFamily="2" charset="-122"/>
              </a:rPr>
              <a:t>FrutigerNext</a:t>
            </a:r>
            <a:r>
              <a:rPr lang="en-US" altLang="zh-CN" sz="1100" dirty="0">
                <a:solidFill>
                  <a:srgbClr val="FFFFFF"/>
                </a:solidFill>
                <a:latin typeface="Arial" pitchFamily="34"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外部使用字体 </a:t>
            </a:r>
            <a:r>
              <a:rPr lang="en-US" altLang="zh-CN" sz="1100" dirty="0">
                <a:solidFill>
                  <a:srgbClr val="FFFFFF"/>
                </a:solidFill>
                <a:latin typeface="Arial" pitchFamily="34" charset="0"/>
                <a:ea typeface="华文细黑" pitchFamily="2" charset="-122"/>
              </a:rPr>
              <a:t>: Arial</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pitchFamily="34" charset="0"/>
                <a:ea typeface="华文细黑" pitchFamily="2" charset="-122"/>
              </a:rPr>
              <a:t>  </a:t>
            </a: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:24-28pt</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7" y="1392242"/>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47"/>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521" y="282577"/>
            <a:ext cx="2845541" cy="474663"/>
          </a:xfrm>
        </p:spPr>
        <p:txBody>
          <a:bodyPr lIns="80119" tIns="40059" rIns="80119" bIns="40059"/>
          <a:lstStyle>
            <a:lvl1pPr>
              <a:lnSpc>
                <a:spcPct val="100000"/>
              </a:lnSpc>
              <a:defRPr>
                <a:latin typeface="FrutigerNext LT Regular" pitchFamily="34" charset="0"/>
              </a:defRPr>
            </a:lvl1pPr>
          </a:lstStyle>
          <a:p>
            <a:fld id="{56F0A351-7CBB-40F0-88BB-536923120318}" type="datetime1">
              <a:rPr lang="zh-CN" altLang="en-US">
                <a:solidFill>
                  <a:srgbClr val="000000"/>
                </a:solidFill>
              </a:rPr>
              <a:pPr/>
              <a:t>2015/4/5</a:t>
            </a:fld>
            <a:endParaRPr lang="en-US" altLang="zh-CN">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7538EE42-0CCD-401C-9CAA-97A09C017A57}"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8000">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8" y="440691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8"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31B0C425-6458-48E2-A3EC-2CFA162843E6}"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9"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9"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DA40D8BE-7473-413D-990A-D4B02DB33F79}"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9"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9"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78151480-6B48-40E3-96FD-B8EF5EBBF8D6}"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95DD49AE-8EC3-4E00-8828-66BAC144671A}"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C8C8903A-D633-4D97-BA96-131C9287EB10}"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8"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2"/>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8" y="1435102"/>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8240A72B-5AB3-4DD3-BEC9-6B052A140C99}"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endParaRPr lang="zh-CN" altLang="en-US" noProof="0" smtClean="0"/>
          </a:p>
        </p:txBody>
      </p:sp>
      <p:sp>
        <p:nvSpPr>
          <p:cNvPr id="4" name="文本占位符 3"/>
          <p:cNvSpPr>
            <a:spLocks noGrp="1"/>
          </p:cNvSpPr>
          <p:nvPr>
            <p:ph type="body" sz="half" idx="2"/>
          </p:nvPr>
        </p:nvSpPr>
        <p:spPr>
          <a:xfrm>
            <a:off x="2390341"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E0C0EAA7-EDF5-4438-8E96-9F13F46CE964}"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3E2F6998-B340-4F5C-8577-53A4CFF4CDE2}"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F9AAD5E0-1960-45C2-A4B3-8F63AEA1748A}"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4441" y="5589595"/>
            <a:ext cx="1018382"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70180"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5459" y="4094163"/>
            <a:ext cx="1345943"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222" y="6207125"/>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a:ea typeface="MS PGothic" pitchFamily="34" charset="-128"/>
              </a:rPr>
              <a:t>Huawei</a:t>
            </a:r>
            <a:r>
              <a:rPr lang="en-US" altLang="zh-CN" sz="1200" dirty="0">
                <a:solidFill>
                  <a:srgbClr val="000000"/>
                </a:solidFill>
                <a:latin typeface="FrutigerNext LT Bold"/>
                <a:ea typeface="MS PGothic" pitchFamily="34" charset="-128"/>
              </a:rPr>
              <a:t> Confidential </a:t>
            </a:r>
          </a:p>
        </p:txBody>
      </p:sp>
      <p:sp>
        <p:nvSpPr>
          <p:cNvPr id="9" name="Rectangle 25"/>
          <p:cNvSpPr>
            <a:spLocks noChangeArrowheads="1"/>
          </p:cNvSpPr>
          <p:nvPr/>
        </p:nvSpPr>
        <p:spPr bwMode="auto">
          <a:xfrm>
            <a:off x="9059581"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MS PGothic" pitchFamily="34" charset="-128"/>
              </a:rPr>
              <a:t>Security Level:</a:t>
            </a:r>
            <a:r>
              <a:rPr lang="zh-CN" altLang="en-US" sz="1400" b="1" dirty="0">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内部使用字体 </a:t>
            </a:r>
            <a:r>
              <a:rPr lang="en-US" altLang="zh-CN" sz="1100" dirty="0">
                <a:solidFill>
                  <a:srgbClr val="FFFFFF"/>
                </a:solidFill>
                <a:latin typeface="Arial" pitchFamily="34"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pitchFamily="34" charset="0"/>
                <a:ea typeface="华文细黑" pitchFamily="2" charset="-122"/>
              </a:rPr>
              <a:t>FrutigerNext</a:t>
            </a:r>
            <a:r>
              <a:rPr lang="en-US" altLang="zh-CN" sz="1100" dirty="0">
                <a:solidFill>
                  <a:srgbClr val="FFFFFF"/>
                </a:solidFill>
                <a:latin typeface="Arial" pitchFamily="34"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外部使用字体 </a:t>
            </a:r>
            <a:r>
              <a:rPr lang="en-US" altLang="zh-CN" sz="1100" dirty="0">
                <a:solidFill>
                  <a:srgbClr val="FFFFFF"/>
                </a:solidFill>
                <a:latin typeface="Arial" pitchFamily="34" charset="0"/>
                <a:ea typeface="华文细黑" pitchFamily="2" charset="-122"/>
              </a:rPr>
              <a:t>: Arial</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pitchFamily="34" charset="0"/>
                <a:ea typeface="华文细黑" pitchFamily="2" charset="-122"/>
              </a:rPr>
              <a:t>  </a:t>
            </a: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:24-28pt</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7" y="1392242"/>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45"/>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521" y="282577"/>
            <a:ext cx="2845541" cy="474663"/>
          </a:xfrm>
        </p:spPr>
        <p:txBody>
          <a:bodyPr lIns="80119" tIns="40059" rIns="80119" bIns="40059"/>
          <a:lstStyle>
            <a:lvl1pPr>
              <a:lnSpc>
                <a:spcPct val="100000"/>
              </a:lnSpc>
              <a:defRPr>
                <a:latin typeface="FrutigerNext LT Regular" pitchFamily="34" charset="0"/>
              </a:defRPr>
            </a:lvl1pPr>
          </a:lstStyle>
          <a:p>
            <a:fld id="{56F0A351-7CBB-40F0-88BB-536923120318}" type="datetime1">
              <a:rPr lang="zh-CN" altLang="en-US">
                <a:solidFill>
                  <a:srgbClr val="000000"/>
                </a:solidFill>
              </a:rPr>
              <a:pPr/>
              <a:t>2015/4/5</a:t>
            </a:fld>
            <a:endParaRPr lang="en-US"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8000">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7538EE42-0CCD-401C-9CAA-97A09C017A57}"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8" y="4406907"/>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8"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31B0C425-6458-48E2-A3EC-2CFA162843E6}"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9"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9"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DA40D8BE-7473-413D-990A-D4B02DB33F79}"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5"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5"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78151480-6B48-40E3-96FD-B8EF5EBBF8D6}"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95DD49AE-8EC3-4E00-8828-66BAC144671A}"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C8C8903A-D633-4D97-BA96-131C9287EB10}"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4"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2"/>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4" y="1435102"/>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8240A72B-5AB3-4DD3-BEC9-6B052A140C99}"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endParaRPr lang="zh-CN" altLang="en-US" noProof="0" smtClean="0"/>
          </a:p>
        </p:txBody>
      </p:sp>
      <p:sp>
        <p:nvSpPr>
          <p:cNvPr id="4" name="文本占位符 3"/>
          <p:cNvSpPr>
            <a:spLocks noGrp="1"/>
          </p:cNvSpPr>
          <p:nvPr>
            <p:ph type="body" sz="half" idx="2"/>
          </p:nvPr>
        </p:nvSpPr>
        <p:spPr>
          <a:xfrm>
            <a:off x="2390341"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E0C0EAA7-EDF5-4438-8E96-9F13F46CE964}"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3E2F6998-B340-4F5C-8577-53A4CFF4CDE2}"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F9AAD5E0-1960-45C2-A4B3-8F63AEA1748A}"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483693" y="6489715"/>
            <a:ext cx="2796844" cy="455613"/>
          </a:xfrm>
          <a:prstGeom prst="rect">
            <a:avLst/>
          </a:prstGeom>
        </p:spPr>
        <p:txBody>
          <a:bodyPr lIns="91418" tIns="45708" rIns="91418" bIns="45708"/>
          <a:lstStyle>
            <a:lvl1pPr>
              <a:defRPr/>
            </a:lvl1pPr>
          </a:lstStyle>
          <a:p>
            <a:r>
              <a:rPr lang="de-DE"/>
              <a:t>Page </a:t>
            </a:r>
            <a:fld id="{4780C888-D246-4D83-BA9A-935D9575F7D7}" type="slidenum">
              <a:rPr lang="de-DE"/>
              <a:pPr/>
              <a:t>‹#›</a:t>
            </a:fld>
            <a:endParaRPr lang="en-GB"/>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4441" y="5589591"/>
            <a:ext cx="1018382"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70178"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5459" y="4094163"/>
            <a:ext cx="1345943"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219" y="6207125"/>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a:ea typeface="MS PGothic" pitchFamily="34" charset="-128"/>
              </a:rPr>
              <a:t>Huawei</a:t>
            </a:r>
            <a:r>
              <a:rPr lang="en-US" altLang="zh-CN" sz="1200" dirty="0">
                <a:solidFill>
                  <a:srgbClr val="000000"/>
                </a:solidFill>
                <a:latin typeface="FrutigerNext LT Bold"/>
                <a:ea typeface="MS PGothic" pitchFamily="34" charset="-128"/>
              </a:rPr>
              <a:t> Confidential </a:t>
            </a:r>
          </a:p>
        </p:txBody>
      </p:sp>
      <p:sp>
        <p:nvSpPr>
          <p:cNvPr id="9" name="Rectangle 25"/>
          <p:cNvSpPr>
            <a:spLocks noChangeArrowheads="1"/>
          </p:cNvSpPr>
          <p:nvPr/>
        </p:nvSpPr>
        <p:spPr bwMode="auto">
          <a:xfrm>
            <a:off x="9059579"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MS PGothic" pitchFamily="34" charset="-128"/>
              </a:rPr>
              <a:t>Security Level:</a:t>
            </a:r>
            <a:r>
              <a:rPr lang="zh-CN" altLang="en-US" sz="1400" b="1" dirty="0">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内部使用字体 </a:t>
            </a:r>
            <a:r>
              <a:rPr lang="en-US" altLang="zh-CN" sz="1100" dirty="0">
                <a:solidFill>
                  <a:srgbClr val="FFFFFF"/>
                </a:solidFill>
                <a:latin typeface="Arial" pitchFamily="34"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pitchFamily="34" charset="0"/>
                <a:ea typeface="华文细黑" pitchFamily="2" charset="-122"/>
              </a:rPr>
              <a:t>FrutigerNext</a:t>
            </a:r>
            <a:r>
              <a:rPr lang="en-US" altLang="zh-CN" sz="1100" dirty="0">
                <a:solidFill>
                  <a:srgbClr val="FFFFFF"/>
                </a:solidFill>
                <a:latin typeface="Arial" pitchFamily="34"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外部使用字体 </a:t>
            </a:r>
            <a:r>
              <a:rPr lang="en-US" altLang="zh-CN" sz="1100" dirty="0">
                <a:solidFill>
                  <a:srgbClr val="FFFFFF"/>
                </a:solidFill>
                <a:latin typeface="Arial" pitchFamily="34" charset="0"/>
                <a:ea typeface="华文细黑" pitchFamily="2" charset="-122"/>
              </a:rPr>
              <a:t>: Arial</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pitchFamily="34" charset="0"/>
                <a:ea typeface="华文细黑" pitchFamily="2" charset="-122"/>
              </a:rPr>
              <a:t>  </a:t>
            </a: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:24-28pt</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41"/>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521" y="282577"/>
            <a:ext cx="2845541" cy="474663"/>
          </a:xfrm>
        </p:spPr>
        <p:txBody>
          <a:bodyPr lIns="80119" tIns="40059" rIns="80119" bIns="40059"/>
          <a:lstStyle>
            <a:lvl1pPr>
              <a:lnSpc>
                <a:spcPct val="100000"/>
              </a:lnSpc>
              <a:defRPr>
                <a:latin typeface="FrutigerNext LT Regular" pitchFamily="34" charset="0"/>
              </a:defRPr>
            </a:lvl1pPr>
          </a:lstStyle>
          <a:p>
            <a:fld id="{56F0A351-7CBB-40F0-88BB-536923120318}" type="datetime1">
              <a:rPr lang="zh-CN" altLang="en-US">
                <a:solidFill>
                  <a:srgbClr val="000000"/>
                </a:solidFill>
              </a:rPr>
              <a:pPr/>
              <a:t>2015/4/5</a:t>
            </a:fld>
            <a:endParaRPr lang="en-US" altLang="zh-CN">
              <a:solidFill>
                <a:srgbClr val="000000"/>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7538EE42-0CCD-401C-9CAA-97A09C017A57}"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7" y="440690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7"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31B0C425-6458-48E2-A3EC-2CFA162843E6}"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DA40D8BE-7473-413D-990A-D4B02DB33F79}"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2"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2"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78151480-6B48-40E3-96FD-B8EF5EBBF8D6}"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95DD49AE-8EC3-4E00-8828-66BAC144671A}"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C8C8903A-D633-4D97-BA96-131C9287EB10}"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1"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1" y="1435101"/>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8240A72B-5AB3-4DD3-BEC9-6B052A140C99}"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E0C0EAA7-EDF5-4438-8E96-9F13F46CE964}"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3E2F6998-B340-4F5C-8577-53A4CFF4CDE2}"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4041" name="Picture 9" descr="Logo"/>
          <p:cNvPicPr preferRelativeResize="0">
            <a:picLocks noChangeArrowheads="1"/>
          </p:cNvPicPr>
          <p:nvPr/>
        </p:nvPicPr>
        <p:blipFill>
          <a:blip r:embed="rId2" cstate="print"/>
          <a:srcRect/>
          <a:stretch>
            <a:fillRect/>
          </a:stretch>
        </p:blipFill>
        <p:spPr bwMode="auto">
          <a:xfrm>
            <a:off x="10014441" y="5589603"/>
            <a:ext cx="1018382" cy="763587"/>
          </a:xfrm>
          <a:prstGeom prst="rect">
            <a:avLst/>
          </a:prstGeom>
          <a:noFill/>
          <a:ln w="9525">
            <a:noFill/>
            <a:miter lim="800000"/>
            <a:headEnd/>
            <a:tailEnd/>
          </a:ln>
        </p:spPr>
      </p:pic>
      <p:pic>
        <p:nvPicPr>
          <p:cNvPr id="44042"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p:spPr>
      </p:pic>
      <p:sp>
        <p:nvSpPr>
          <p:cNvPr id="44047" name="Rectangle 15"/>
          <p:cNvSpPr>
            <a:spLocks noGrp="1" noChangeArrowheads="1"/>
          </p:cNvSpPr>
          <p:nvPr>
            <p:ph type="ctrTitle" sz="quarter"/>
          </p:nvPr>
        </p:nvSpPr>
        <p:spPr>
          <a:xfrm>
            <a:off x="849007" y="1392242"/>
            <a:ext cx="7073624" cy="1666875"/>
          </a:xfrm>
        </p:spPr>
        <p:txBody>
          <a:bodyPr/>
          <a:lstStyle>
            <a:lvl1pPr>
              <a:defRPr sz="4300" b="1">
                <a:solidFill>
                  <a:schemeClr val="bg1"/>
                </a:solidFill>
              </a:defRPr>
            </a:lvl1pPr>
          </a:lstStyle>
          <a:p>
            <a:r>
              <a:rPr lang="en-US" altLang="zh-CN" smtClean="0"/>
              <a:t>Click to edit Master title style</a:t>
            </a:r>
            <a:endParaRPr lang="zh-CN" altLang="en-US"/>
          </a:p>
        </p:txBody>
      </p:sp>
      <p:sp>
        <p:nvSpPr>
          <p:cNvPr id="44048" name="Rectangle 16"/>
          <p:cNvSpPr>
            <a:spLocks noGrp="1" noChangeArrowheads="1"/>
          </p:cNvSpPr>
          <p:nvPr>
            <p:ph type="subTitle" sz="quarter" idx="1"/>
          </p:nvPr>
        </p:nvSpPr>
        <p:spPr>
          <a:xfrm>
            <a:off x="912522" y="3182947"/>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en-US" altLang="zh-CN" smtClean="0"/>
              <a:t>Click to edit Master subtitle style</a:t>
            </a:r>
            <a:endParaRPr lang="zh-CN" altLang="en-US"/>
          </a:p>
        </p:txBody>
      </p:sp>
      <p:sp>
        <p:nvSpPr>
          <p:cNvPr id="44052" name="Text Box 20"/>
          <p:cNvSpPr txBox="1">
            <a:spLocks noChangeArrowheads="1"/>
          </p:cNvSpPr>
          <p:nvPr/>
        </p:nvSpPr>
        <p:spPr bwMode="auto">
          <a:xfrm>
            <a:off x="870186"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r>
              <a:rPr lang="en-US" altLang="zh-CN" sz="1200" dirty="0">
                <a:solidFill>
                  <a:srgbClr val="000000"/>
                </a:solidFill>
                <a:latin typeface="FrutigerNext LT Bold" pitchFamily="1" charset="0"/>
                <a:ea typeface="ＭＳ Ｐゴシック" pitchFamily="34" charset="-128"/>
              </a:rPr>
              <a:t>HUAWEI TECHNOLOGIES CO., LTD.</a:t>
            </a:r>
            <a:endParaRPr lang="en-US" altLang="zh-CN" sz="2200" dirty="0">
              <a:solidFill>
                <a:srgbClr val="000000"/>
              </a:solidFill>
              <a:latin typeface="Arial" charset="0"/>
              <a:ea typeface="ＭＳ Ｐゴシック" pitchFamily="34" charset="-128"/>
            </a:endParaRPr>
          </a:p>
        </p:txBody>
      </p:sp>
      <p:sp>
        <p:nvSpPr>
          <p:cNvPr id="44054" name="Text Box 22"/>
          <p:cNvSpPr txBox="1">
            <a:spLocks noChangeArrowheads="1"/>
          </p:cNvSpPr>
          <p:nvPr/>
        </p:nvSpPr>
        <p:spPr bwMode="auto">
          <a:xfrm>
            <a:off x="9635459" y="4094164"/>
            <a:ext cx="1345943" cy="265554"/>
          </a:xfrm>
          <a:prstGeom prst="rect">
            <a:avLst/>
          </a:prstGeom>
          <a:noFill/>
          <a:ln w="9525">
            <a:noFill/>
            <a:miter lim="800000"/>
            <a:headEnd/>
            <a:tailEnd/>
          </a:ln>
        </p:spPr>
        <p:txBody>
          <a:bodyPr wrap="none" lIns="80104" tIns="40053" rIns="80104" bIns="40053">
            <a:spAutoFit/>
          </a:bodyPr>
          <a:lstStyle/>
          <a:p>
            <a:pPr defTabSz="801490" eaLnBrk="0" hangingPunct="0"/>
            <a:r>
              <a:rPr lang="en-US" altLang="zh-CN" sz="1200" dirty="0">
                <a:solidFill>
                  <a:srgbClr val="FFFFFF"/>
                </a:solidFill>
                <a:latin typeface="FrutigerNext LT Regular" pitchFamily="34" charset="0"/>
                <a:ea typeface="ＭＳ Ｐゴシック" pitchFamily="34" charset="-128"/>
              </a:rPr>
              <a:t>www.huawei.com</a:t>
            </a:r>
          </a:p>
        </p:txBody>
      </p:sp>
      <p:sp>
        <p:nvSpPr>
          <p:cNvPr id="44055" name="Rectangle 23"/>
          <p:cNvSpPr>
            <a:spLocks noChangeArrowheads="1"/>
          </p:cNvSpPr>
          <p:nvPr/>
        </p:nvSpPr>
        <p:spPr bwMode="auto">
          <a:xfrm>
            <a:off x="5314228" y="6207125"/>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r>
              <a:rPr lang="en-US" altLang="zh-CN" sz="1200" dirty="0" err="1">
                <a:solidFill>
                  <a:srgbClr val="000000"/>
                </a:solidFill>
                <a:latin typeface="FrutigerNext LT Bold" pitchFamily="1" charset="0"/>
                <a:ea typeface="ＭＳ Ｐゴシック" pitchFamily="34" charset="-128"/>
              </a:rPr>
              <a:t>Huawei</a:t>
            </a:r>
            <a:r>
              <a:rPr lang="en-US" altLang="zh-CN" sz="1200" dirty="0">
                <a:solidFill>
                  <a:srgbClr val="000000"/>
                </a:solidFill>
                <a:latin typeface="FrutigerNext LT Bold" pitchFamily="1" charset="0"/>
                <a:ea typeface="ＭＳ Ｐゴシック" pitchFamily="34" charset="-128"/>
              </a:rPr>
              <a:t> Confidential </a:t>
            </a:r>
          </a:p>
        </p:txBody>
      </p:sp>
      <p:sp>
        <p:nvSpPr>
          <p:cNvPr id="44057" name="Rectangle 25"/>
          <p:cNvSpPr>
            <a:spLocks noChangeArrowheads="1"/>
          </p:cNvSpPr>
          <p:nvPr/>
        </p:nvSpPr>
        <p:spPr bwMode="auto">
          <a:xfrm>
            <a:off x="9059587"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r>
              <a:rPr lang="en-US" altLang="zh-CN" sz="1400" b="1" dirty="0">
                <a:solidFill>
                  <a:srgbClr val="666666"/>
                </a:solidFill>
                <a:latin typeface="FrutigerNext LT Regular" pitchFamily="34" charset="0"/>
                <a:ea typeface="ＭＳ Ｐゴシック" pitchFamily="34" charset="-128"/>
              </a:rPr>
              <a:t>Security Level:</a:t>
            </a:r>
            <a:r>
              <a:rPr lang="zh-CN" altLang="en-US" sz="1400" b="1" dirty="0">
                <a:solidFill>
                  <a:srgbClr val="666666"/>
                </a:solidFill>
                <a:latin typeface="FrutigerNext LT Regular" pitchFamily="34" charset="0"/>
                <a:ea typeface="ＭＳ Ｐゴシック" pitchFamily="34" charset="-128"/>
              </a:rPr>
              <a:t> </a:t>
            </a:r>
          </a:p>
        </p:txBody>
      </p:sp>
      <p:sp>
        <p:nvSpPr>
          <p:cNvPr id="44058" name="Rectangle 26"/>
          <p:cNvSpPr>
            <a:spLocks noGrp="1" noChangeArrowheads="1"/>
          </p:cNvSpPr>
          <p:nvPr>
            <p:ph type="dt" sz="quarter" idx="2"/>
          </p:nvPr>
        </p:nvSpPr>
        <p:spPr>
          <a:xfrm>
            <a:off x="912521" y="282577"/>
            <a:ext cx="2845541" cy="474663"/>
          </a:xfrm>
        </p:spPr>
        <p:txBody>
          <a:bodyPr lIns="80119" tIns="40059" rIns="80119" bIns="40059"/>
          <a:lstStyle>
            <a:lvl1pPr>
              <a:lnSpc>
                <a:spcPct val="100000"/>
              </a:lnSpc>
              <a:defRPr>
                <a:latin typeface="+mn-lt"/>
              </a:defRPr>
            </a:lvl1pPr>
          </a:lstStyle>
          <a:p>
            <a:fld id="{32026D93-F48A-4331-836E-4E58F3F62137}" type="datetime1">
              <a:rPr lang="zh-CN" altLang="en-US">
                <a:solidFill>
                  <a:srgbClr val="000000"/>
                </a:solidFill>
              </a:rPr>
              <a:pPr/>
              <a:t>2015/4/5</a:t>
            </a:fld>
            <a:endParaRPr lang="en-US" altLang="zh-CN">
              <a:solidFill>
                <a:srgbClr val="000000"/>
              </a:solidFill>
            </a:endParaRPr>
          </a:p>
        </p:txBody>
      </p:sp>
      <p:sp>
        <p:nvSpPr>
          <p:cNvPr id="44098"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pPr>
            <a:endParaRPr lang="zh-CN" altLang="en-US" sz="1100" dirty="0">
              <a:solidFill>
                <a:srgbClr val="000000"/>
              </a:solidFill>
              <a:latin typeface="Arial" charset="0"/>
              <a:ea typeface="华文细黑" pitchFamily="2" charset="-122"/>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F9AAD5E0-1960-45C2-A4B3-8F63AEA1748A}"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93" y="6489715"/>
            <a:ext cx="2796844" cy="455613"/>
          </a:xfrm>
          <a:prstGeom prst="rect">
            <a:avLst/>
          </a:prstGeom>
          <a:ln/>
        </p:spPr>
        <p:txBody>
          <a:bodyPr lIns="91418" tIns="45708" rIns="91418" bIns="45708"/>
          <a:lstStyle>
            <a:lvl1pPr>
              <a:defRPr/>
            </a:lvl1pPr>
          </a:lstStyle>
          <a:p>
            <a:pPr>
              <a:defRPr/>
            </a:pPr>
            <a:r>
              <a:rPr lang="de-DE" altLang="zh-CN">
                <a:solidFill>
                  <a:srgbClr val="000000"/>
                </a:solidFill>
              </a:rPr>
              <a:t>Page </a:t>
            </a:r>
            <a:fld id="{ADD2407B-9CA3-41E8-8C6F-4997C27FC62D}"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40" y="2130440"/>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8" y="3886200"/>
            <a:ext cx="8536623" cy="1752600"/>
          </a:xfrm>
        </p:spPr>
        <p:txBody>
          <a:bodyPr/>
          <a:lstStyle>
            <a:lvl1pPr marL="0" indent="0" algn="ctr">
              <a:buNone/>
              <a:defRPr>
                <a:solidFill>
                  <a:schemeClr val="tx1">
                    <a:tint val="75000"/>
                  </a:schemeClr>
                </a:solidFill>
              </a:defRPr>
            </a:lvl1pPr>
            <a:lvl2pPr marL="609526" indent="0" algn="ctr">
              <a:buNone/>
              <a:defRPr>
                <a:solidFill>
                  <a:schemeClr val="tx1">
                    <a:tint val="75000"/>
                  </a:schemeClr>
                </a:solidFill>
              </a:defRPr>
            </a:lvl2pPr>
            <a:lvl3pPr marL="1219051" indent="0" algn="ctr">
              <a:buNone/>
              <a:defRPr>
                <a:solidFill>
                  <a:schemeClr val="tx1">
                    <a:tint val="75000"/>
                  </a:schemeClr>
                </a:solidFill>
              </a:defRPr>
            </a:lvl3pPr>
            <a:lvl4pPr marL="1828577" indent="0" algn="ctr">
              <a:buNone/>
              <a:defRPr>
                <a:solidFill>
                  <a:schemeClr val="tx1">
                    <a:tint val="75000"/>
                  </a:schemeClr>
                </a:solidFill>
              </a:defRPr>
            </a:lvl4pPr>
            <a:lvl5pPr marL="2438103" indent="0" algn="ctr">
              <a:buNone/>
              <a:defRPr>
                <a:solidFill>
                  <a:schemeClr val="tx1">
                    <a:tint val="75000"/>
                  </a:schemeClr>
                </a:solidFill>
              </a:defRPr>
            </a:lvl5pPr>
            <a:lvl6pPr marL="3047628" indent="0" algn="ctr">
              <a:buNone/>
              <a:defRPr>
                <a:solidFill>
                  <a:schemeClr val="tx1">
                    <a:tint val="75000"/>
                  </a:schemeClr>
                </a:solidFill>
              </a:defRPr>
            </a:lvl6pPr>
            <a:lvl7pPr marL="3657153" indent="0" algn="ctr">
              <a:buNone/>
              <a:defRPr>
                <a:solidFill>
                  <a:schemeClr val="tx1">
                    <a:tint val="75000"/>
                  </a:schemeClr>
                </a:solidFill>
              </a:defRPr>
            </a:lvl7pPr>
            <a:lvl8pPr marL="4266679" indent="0" algn="ctr">
              <a:buNone/>
              <a:defRPr>
                <a:solidFill>
                  <a:schemeClr val="tx1">
                    <a:tint val="75000"/>
                  </a:schemeClr>
                </a:solidFill>
              </a:defRPr>
            </a:lvl8pPr>
            <a:lvl9pPr marL="487620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760" y="6356365"/>
            <a:ext cx="2845541" cy="365125"/>
          </a:xfrm>
          <a:prstGeom prst="rect">
            <a:avLst/>
          </a:prstGeom>
        </p:spPr>
        <p:txBody>
          <a:bodyPr lIns="121905" tIns="60952" rIns="121905" bIns="60952"/>
          <a:lstStyle/>
          <a:p>
            <a:fld id="{530820CF-B880-4189-942D-D702A7CBA730}" type="datetimeFigureOut">
              <a:rPr lang="zh-CN" altLang="en-US" smtClean="0">
                <a:solidFill>
                  <a:prstClr val="black">
                    <a:tint val="75000"/>
                  </a:prstClr>
                </a:solidFill>
              </a:rPr>
              <a:pPr/>
              <a:t>2015/4/5</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6687" y="6356365"/>
            <a:ext cx="3861805" cy="365125"/>
          </a:xfrm>
          <a:prstGeom prst="rect">
            <a:avLst/>
          </a:prstGeom>
        </p:spPr>
        <p:txBody>
          <a:bodyPr lIns="121905" tIns="60952" rIns="121905" bIns="60952"/>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9877" y="6356365"/>
            <a:ext cx="2845541" cy="365125"/>
          </a:xfrm>
          <a:prstGeom prst="rect">
            <a:avLst/>
          </a:prstGeom>
        </p:spPr>
        <p:txBody>
          <a:bodyPr lIns="121905" tIns="60952" rIns="121905" bIns="60952"/>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8000">
    <p:fade thruBlk="1"/>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759" y="6356353"/>
            <a:ext cx="2845541" cy="365125"/>
          </a:xfrm>
          <a:prstGeom prst="rect">
            <a:avLst/>
          </a:prstGeom>
        </p:spPr>
        <p:txBody>
          <a:bodyPr lIns="121905" tIns="60952" rIns="121905" bIns="60952"/>
          <a:lstStyle/>
          <a:p>
            <a:fld id="{530820CF-B880-4189-942D-D702A7CBA730}" type="datetimeFigureOut">
              <a:rPr lang="zh-CN" altLang="en-US" smtClean="0">
                <a:solidFill>
                  <a:prstClr val="black">
                    <a:tint val="75000"/>
                  </a:prstClr>
                </a:solidFill>
              </a:rPr>
              <a:pPr/>
              <a:t>2015/4/5</a:t>
            </a:fld>
            <a:endParaRPr lang="zh-CN" altLang="en-US">
              <a:solidFill>
                <a:prstClr val="black">
                  <a:tint val="75000"/>
                </a:prstClr>
              </a:solidFill>
            </a:endParaRPr>
          </a:p>
        </p:txBody>
      </p:sp>
      <p:sp>
        <p:nvSpPr>
          <p:cNvPr id="3" name="页脚占位符 2"/>
          <p:cNvSpPr>
            <a:spLocks noGrp="1"/>
          </p:cNvSpPr>
          <p:nvPr>
            <p:ph type="ftr" sz="quarter" idx="11"/>
          </p:nvPr>
        </p:nvSpPr>
        <p:spPr>
          <a:xfrm>
            <a:off x="4166687" y="6356353"/>
            <a:ext cx="3861805" cy="365125"/>
          </a:xfrm>
          <a:prstGeom prst="rect">
            <a:avLst/>
          </a:prstGeom>
        </p:spPr>
        <p:txBody>
          <a:bodyPr lIns="121905" tIns="60952" rIns="121905" bIns="60952"/>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739877" y="6356353"/>
            <a:ext cx="2845541" cy="365125"/>
          </a:xfrm>
          <a:prstGeom prst="rect">
            <a:avLst/>
          </a:prstGeom>
        </p:spPr>
        <p:txBody>
          <a:bodyPr lIns="121905" tIns="60952" rIns="121905" bIns="60952"/>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8000">
    <p:fade thruBlk="1"/>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4441" y="5589591"/>
            <a:ext cx="1018382"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70178"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pitchFamily="1" charset="0"/>
                <a:ea typeface="MS PGothic" pitchFamily="34" charset="-128"/>
              </a:rPr>
              <a:t>HUAWEI TECHNOLOGIES CO., LTD.</a:t>
            </a:r>
            <a:endParaRPr lang="en-US" altLang="zh-CN" sz="2200" dirty="0">
              <a:solidFill>
                <a:srgbClr val="000000"/>
              </a:solidFill>
              <a:latin typeface="Arial" charset="0"/>
              <a:ea typeface="MS PGothic" pitchFamily="34" charset="-128"/>
            </a:endParaRPr>
          </a:p>
        </p:txBody>
      </p:sp>
      <p:sp>
        <p:nvSpPr>
          <p:cNvPr id="7" name="Text Box 22"/>
          <p:cNvSpPr txBox="1">
            <a:spLocks noChangeArrowheads="1"/>
          </p:cNvSpPr>
          <p:nvPr/>
        </p:nvSpPr>
        <p:spPr bwMode="auto">
          <a:xfrm>
            <a:off x="9635459" y="4094164"/>
            <a:ext cx="1345943"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219" y="6207125"/>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MS PGothic" pitchFamily="34" charset="-128"/>
              </a:rPr>
              <a:t>Huawei</a:t>
            </a:r>
            <a:r>
              <a:rPr lang="en-US" altLang="zh-CN" sz="1200" dirty="0">
                <a:solidFill>
                  <a:srgbClr val="000000"/>
                </a:solidFill>
                <a:latin typeface="FrutigerNext LT Bold" pitchFamily="1" charset="0"/>
                <a:ea typeface="MS PGothic" pitchFamily="34" charset="-128"/>
              </a:rPr>
              <a:t> Confidential </a:t>
            </a:r>
          </a:p>
        </p:txBody>
      </p:sp>
      <p:sp>
        <p:nvSpPr>
          <p:cNvPr id="9" name="Rectangle 25"/>
          <p:cNvSpPr>
            <a:spLocks noChangeArrowheads="1"/>
          </p:cNvSpPr>
          <p:nvPr/>
        </p:nvSpPr>
        <p:spPr bwMode="auto">
          <a:xfrm>
            <a:off x="9059579"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MS PGothic" pitchFamily="34" charset="-128"/>
              </a:rPr>
              <a:t>Security Level:</a:t>
            </a:r>
            <a:r>
              <a:rPr lang="zh-CN" altLang="en-US" sz="1400" b="1" dirty="0">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41"/>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521" y="282577"/>
            <a:ext cx="2845541" cy="474663"/>
          </a:xfrm>
        </p:spPr>
        <p:txBody>
          <a:bodyPr lIns="80119" tIns="40059" rIns="80119" bIns="40059"/>
          <a:lstStyle>
            <a:lvl1pPr>
              <a:lnSpc>
                <a:spcPct val="100000"/>
              </a:lnSpc>
              <a:defRPr>
                <a:latin typeface="FrutigerNext LT Regular" pitchFamily="34" charset="0"/>
              </a:defRPr>
            </a:lvl1pPr>
          </a:lstStyle>
          <a:p>
            <a:pPr>
              <a:defRPr/>
            </a:pPr>
            <a:fld id="{D91E09ED-EA8B-4B1C-8969-5EAF65105FE4}" type="datetime1">
              <a:rPr lang="zh-CN" altLang="en-US">
                <a:solidFill>
                  <a:srgbClr val="000000"/>
                </a:solidFill>
              </a:rPr>
              <a:pPr>
                <a:defRPr/>
              </a:pPr>
              <a:t>2015/4/5</a:t>
            </a:fld>
            <a:endParaRPr lang="en-US" altLang="zh-CN">
              <a:solidFill>
                <a:srgbClr val="000000"/>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DBF7AEB2-5F1F-4313-9E6C-1BA079C9164C}"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7" y="440690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7"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F3232F1A-0E9C-4E47-B64C-ABFDECAB650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58FBF3F3-76DA-4FAE-BE69-7737067C4D8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内容占位符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4780C888-D246-4D83-BA9A-935D9575F7D7}"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2"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2"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CBFD5997-3194-423A-9AD7-55B913A838C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A1148523-F852-42FA-89B5-EDC18B07453C}"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6AC24AD6-A1DA-409F-99FF-899DB4DFD1A6}"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1"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1" y="1435101"/>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698374DB-9B35-414A-A389-5BB0505009EA}"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981D6CC2-5147-44B7-AD78-A923AEE351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483E3F93-2965-4BA0-A2DC-31BB4876F42C}"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42765788-9AF9-421B-A412-C44606C9BF6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4441" y="5589591"/>
            <a:ext cx="1018382"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70178"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pitchFamily="1" charset="0"/>
                <a:ea typeface="ＭＳ Ｐゴシック" pitchFamily="34" charset="-128"/>
              </a:rPr>
              <a:t>HUAWEI TECHNOLOGIES CO., LTD.</a:t>
            </a:r>
            <a:endParaRPr lang="en-US" altLang="zh-CN" sz="2200" dirty="0">
              <a:solidFill>
                <a:srgbClr val="000000"/>
              </a:solidFill>
              <a:latin typeface="Arial" charset="0"/>
              <a:ea typeface="ＭＳ Ｐゴシック" pitchFamily="34" charset="-128"/>
            </a:endParaRPr>
          </a:p>
        </p:txBody>
      </p:sp>
      <p:sp>
        <p:nvSpPr>
          <p:cNvPr id="7" name="Text Box 22"/>
          <p:cNvSpPr txBox="1">
            <a:spLocks noChangeArrowheads="1"/>
          </p:cNvSpPr>
          <p:nvPr/>
        </p:nvSpPr>
        <p:spPr bwMode="auto">
          <a:xfrm>
            <a:off x="9635459" y="4094163"/>
            <a:ext cx="1345943"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ＭＳ Ｐゴシック" pitchFamily="34" charset="-128"/>
              </a:rPr>
              <a:t>www.huawei.com</a:t>
            </a:r>
          </a:p>
        </p:txBody>
      </p:sp>
      <p:sp>
        <p:nvSpPr>
          <p:cNvPr id="8" name="Rectangle 23"/>
          <p:cNvSpPr>
            <a:spLocks noChangeArrowheads="1"/>
          </p:cNvSpPr>
          <p:nvPr/>
        </p:nvSpPr>
        <p:spPr bwMode="auto">
          <a:xfrm>
            <a:off x="5314219" y="6207125"/>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ＭＳ Ｐゴシック" pitchFamily="34" charset="-128"/>
              </a:rPr>
              <a:t>Huawei</a:t>
            </a:r>
            <a:r>
              <a:rPr lang="en-US" altLang="zh-CN" sz="1200" dirty="0">
                <a:solidFill>
                  <a:srgbClr val="000000"/>
                </a:solidFill>
                <a:latin typeface="FrutigerNext LT Bold" pitchFamily="1" charset="0"/>
                <a:ea typeface="ＭＳ Ｐゴシック" pitchFamily="34" charset="-128"/>
              </a:rPr>
              <a:t> Confidential </a:t>
            </a:r>
          </a:p>
        </p:txBody>
      </p:sp>
      <p:sp>
        <p:nvSpPr>
          <p:cNvPr id="9" name="Rectangle 25"/>
          <p:cNvSpPr>
            <a:spLocks noChangeArrowheads="1"/>
          </p:cNvSpPr>
          <p:nvPr/>
        </p:nvSpPr>
        <p:spPr bwMode="auto">
          <a:xfrm>
            <a:off x="9059579"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ＭＳ Ｐゴシック" pitchFamily="34" charset="-128"/>
              </a:rPr>
              <a:t>Security Level:</a:t>
            </a:r>
            <a:r>
              <a:rPr lang="zh-CN" altLang="en-US" sz="1400" b="1" dirty="0">
                <a:solidFill>
                  <a:srgbClr val="666666"/>
                </a:solidFill>
                <a:latin typeface="FrutigerNext LT Regular" pitchFamily="34" charset="0"/>
                <a:ea typeface="ＭＳ Ｐゴシック" pitchFamily="34" charset="-128"/>
              </a:rPr>
              <a:t> </a:t>
            </a:r>
          </a:p>
        </p:txBody>
      </p:sp>
      <p:sp>
        <p:nvSpPr>
          <p:cNvPr id="10"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912522" y="3182941"/>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smtClean="0"/>
              <a:t>单击此处编辑母版副标题样式</a:t>
            </a:r>
            <a:endParaRPr lang="zh-CN" altLang="en-US"/>
          </a:p>
        </p:txBody>
      </p:sp>
      <p:sp>
        <p:nvSpPr>
          <p:cNvPr id="11" name="Rectangle 26"/>
          <p:cNvSpPr>
            <a:spLocks noGrp="1" noChangeArrowheads="1"/>
          </p:cNvSpPr>
          <p:nvPr>
            <p:ph type="dt" sz="quarter" idx="10"/>
          </p:nvPr>
        </p:nvSpPr>
        <p:spPr>
          <a:xfrm>
            <a:off x="912521" y="282577"/>
            <a:ext cx="2845541" cy="474663"/>
          </a:xfrm>
        </p:spPr>
        <p:txBody>
          <a:bodyPr lIns="80119" tIns="40059" rIns="80119" bIns="40059"/>
          <a:lstStyle>
            <a:lvl1pPr>
              <a:lnSpc>
                <a:spcPct val="100000"/>
              </a:lnSpc>
              <a:defRPr>
                <a:latin typeface="FrutigerNext LT Regular" pitchFamily="34" charset="0"/>
                <a:ea typeface="宋体" pitchFamily="2" charset="-122"/>
              </a:defRPr>
            </a:lvl1pPr>
          </a:lstStyle>
          <a:p>
            <a:fld id="{E0A55C6B-259F-4983-AF6D-D9F539D24F79}" type="datetime1">
              <a:rPr lang="zh-CN" altLang="en-US"/>
              <a:pPr/>
              <a:t>2015/4/5</a:t>
            </a:fld>
            <a:endParaRPr lang="en-US" altLang="zh-CN"/>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ea typeface="宋体" pitchFamily="2" charset="-122"/>
              </a:defRPr>
            </a:lvl1pPr>
          </a:lstStyle>
          <a:p>
            <a:r>
              <a:rPr lang="de-DE" altLang="zh-CN"/>
              <a:t>Page </a:t>
            </a:r>
            <a:fld id="{378C92CB-6981-4215-B151-C20D557DE0CD}" type="slidenum">
              <a:rPr lang="de-DE" altLang="zh-CN"/>
              <a:pPr/>
              <a:t>‹#›</a:t>
            </a:fld>
            <a:endParaRPr lang="en-GB" altLang="zh-CN"/>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7" y="440690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7"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ea typeface="宋体" pitchFamily="2" charset="-122"/>
              </a:defRPr>
            </a:lvl1pPr>
          </a:lstStyle>
          <a:p>
            <a:r>
              <a:rPr lang="de-DE" altLang="zh-CN"/>
              <a:t>Page </a:t>
            </a:r>
            <a:fld id="{4EB57A05-2C68-46AA-ADB3-EA865D4D5299}" type="slidenum">
              <a:rPr lang="de-DE" altLang="zh-CN"/>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8" y="4406915"/>
            <a:ext cx="10365899" cy="1362075"/>
          </a:xfrm>
        </p:spPr>
        <p:txBody>
          <a:bodyPr anchor="t"/>
          <a:lstStyle>
            <a:lvl1pPr algn="l">
              <a:defRPr sz="4000" b="1" cap="all"/>
            </a:lvl1pPr>
          </a:lstStyle>
          <a:p>
            <a:r>
              <a:rPr lang="en-US" altLang="zh-CN" smtClean="0"/>
              <a:t>Click to edit Master title style</a:t>
            </a:r>
            <a:endParaRPr lang="zh-CN" altLang="en-US"/>
          </a:p>
        </p:txBody>
      </p:sp>
      <p:sp>
        <p:nvSpPr>
          <p:cNvPr id="3" name="文本占位符 2"/>
          <p:cNvSpPr>
            <a:spLocks noGrp="1"/>
          </p:cNvSpPr>
          <p:nvPr>
            <p:ph type="body" idx="1"/>
          </p:nvPr>
        </p:nvSpPr>
        <p:spPr>
          <a:xfrm>
            <a:off x="963338"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en-US" altLang="zh-CN" smtClean="0"/>
              <a:t>Click to edit Master text styles</a:t>
            </a:r>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C0003A64-5180-4BEA-91CE-0BBE5769450C}"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ea typeface="宋体" pitchFamily="2" charset="-122"/>
              </a:defRPr>
            </a:lvl1pPr>
          </a:lstStyle>
          <a:p>
            <a:r>
              <a:rPr lang="de-DE" altLang="zh-CN"/>
              <a:t>Page </a:t>
            </a:r>
            <a:fld id="{7C6D0025-3003-4E6C-9BE8-F75391614E80}" type="slidenum">
              <a:rPr lang="de-DE" altLang="zh-CN"/>
              <a:pPr/>
              <a:t>‹#›</a:t>
            </a:fld>
            <a:endParaRPr lang="en-GB" altLang="zh-CN"/>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2"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2"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ea typeface="宋体" pitchFamily="2" charset="-122"/>
              </a:defRPr>
            </a:lvl1pPr>
          </a:lstStyle>
          <a:p>
            <a:r>
              <a:rPr lang="de-DE" altLang="zh-CN"/>
              <a:t>Page </a:t>
            </a:r>
            <a:fld id="{2A6743B7-B2BF-4392-B4E9-67085941D9D2}" type="slidenum">
              <a:rPr lang="de-DE" altLang="zh-CN"/>
              <a:pPr/>
              <a:t>‹#›</a:t>
            </a:fld>
            <a:endParaRPr lang="en-GB" altLang="zh-CN"/>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ea typeface="宋体" pitchFamily="2" charset="-122"/>
              </a:defRPr>
            </a:lvl1pPr>
          </a:lstStyle>
          <a:p>
            <a:r>
              <a:rPr lang="de-DE" altLang="zh-CN"/>
              <a:t>Page </a:t>
            </a:r>
            <a:fld id="{2D635E63-808D-427D-B616-D6A6B6CE3F7E}" type="slidenum">
              <a:rPr lang="de-DE" altLang="zh-CN"/>
              <a:pPr/>
              <a:t>‹#›</a:t>
            </a:fld>
            <a:endParaRPr lang="en-GB" altLang="zh-CN"/>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宋体" pitchFamily="2" charset="-122"/>
              </a:defRPr>
            </a:lvl1pPr>
          </a:lstStyle>
          <a:p>
            <a:r>
              <a:rPr lang="de-DE" altLang="zh-CN"/>
              <a:t>Page </a:t>
            </a:r>
            <a:fld id="{43BD545E-4B55-453E-B955-9638D57D9CE9}" type="slidenum">
              <a:rPr lang="de-DE" altLang="zh-CN"/>
              <a:pPr/>
              <a:t>‹#›</a:t>
            </a:fld>
            <a:endParaRPr lang="en-GB" altLang="zh-CN"/>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1"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1" y="1435101"/>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ea typeface="宋体" pitchFamily="2" charset="-122"/>
              </a:defRPr>
            </a:lvl1pPr>
          </a:lstStyle>
          <a:p>
            <a:r>
              <a:rPr lang="de-DE" altLang="zh-CN"/>
              <a:t>Page </a:t>
            </a:r>
            <a:fld id="{17E74B3A-9359-4BBA-AF03-4A26773EE019}" type="slidenum">
              <a:rPr lang="de-DE" altLang="zh-CN"/>
              <a:pPr/>
              <a:t>‹#›</a:t>
            </a:fld>
            <a:endParaRPr lang="en-GB" altLang="zh-CN"/>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ea typeface="宋体" pitchFamily="2" charset="-122"/>
              </a:defRPr>
            </a:lvl1pPr>
          </a:lstStyle>
          <a:p>
            <a:r>
              <a:rPr lang="de-DE" altLang="zh-CN"/>
              <a:t>Page </a:t>
            </a:r>
            <a:fld id="{C51C5513-8D8F-4C10-AF17-6F8C2AB5CF45}" type="slidenum">
              <a:rPr lang="de-DE" altLang="zh-CN"/>
              <a:pPr/>
              <a:t>‹#›</a:t>
            </a:fld>
            <a:endParaRPr lang="en-GB" altLang="zh-CN"/>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ea typeface="宋体" pitchFamily="2" charset="-122"/>
              </a:defRPr>
            </a:lvl1pPr>
          </a:lstStyle>
          <a:p>
            <a:r>
              <a:rPr lang="de-DE" altLang="zh-CN"/>
              <a:t>Page </a:t>
            </a:r>
            <a:fld id="{2A195448-BB78-4E29-9C6D-93556B932617}" type="slidenum">
              <a:rPr lang="de-DE" altLang="zh-CN"/>
              <a:pPr/>
              <a:t>‹#›</a:t>
            </a:fld>
            <a:endParaRPr lang="en-GB" altLang="zh-CN"/>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ea typeface="宋体" pitchFamily="2" charset="-122"/>
              </a:defRPr>
            </a:lvl1pPr>
          </a:lstStyle>
          <a:p>
            <a:r>
              <a:rPr lang="de-DE" altLang="zh-CN"/>
              <a:t>Page </a:t>
            </a:r>
            <a:fld id="{7054D6D4-E52F-4CD0-AD5D-3224B1EE4FA7}" type="slidenum">
              <a:rPr lang="de-DE" altLang="zh-CN"/>
              <a:pPr/>
              <a:t>‹#›</a:t>
            </a:fld>
            <a:endParaRPr lang="en-GB" altLang="zh-CN"/>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4441" y="5589591"/>
            <a:ext cx="1018382"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70178"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pitchFamily="34" charset="0"/>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5459" y="4094163"/>
            <a:ext cx="1345943"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ＭＳ Ｐゴシック" pitchFamily="34" charset="-128"/>
              </a:rPr>
              <a:t>www.huawei.com</a:t>
            </a:r>
          </a:p>
        </p:txBody>
      </p:sp>
      <p:sp>
        <p:nvSpPr>
          <p:cNvPr id="8" name="Rectangle 23"/>
          <p:cNvSpPr>
            <a:spLocks noChangeArrowheads="1"/>
          </p:cNvSpPr>
          <p:nvPr/>
        </p:nvSpPr>
        <p:spPr bwMode="auto">
          <a:xfrm>
            <a:off x="5314219" y="6207125"/>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ＭＳ Ｐゴシック" pitchFamily="34" charset="-128"/>
              </a:rPr>
              <a:t>Huawei</a:t>
            </a:r>
            <a:r>
              <a:rPr lang="en-US" altLang="zh-CN" sz="1200" dirty="0">
                <a:solidFill>
                  <a:srgbClr val="000000"/>
                </a:solidFill>
                <a:latin typeface="FrutigerNext LT Bold" pitchFamily="1" charset="0"/>
                <a:ea typeface="ＭＳ Ｐゴシック" pitchFamily="34" charset="-128"/>
              </a:rPr>
              <a:t> Confidential </a:t>
            </a:r>
          </a:p>
        </p:txBody>
      </p:sp>
      <p:sp>
        <p:nvSpPr>
          <p:cNvPr id="9" name="Rectangle 25"/>
          <p:cNvSpPr>
            <a:spLocks noChangeArrowheads="1"/>
          </p:cNvSpPr>
          <p:nvPr/>
        </p:nvSpPr>
        <p:spPr bwMode="auto">
          <a:xfrm>
            <a:off x="9059579"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ＭＳ Ｐゴシック" pitchFamily="34" charset="-128"/>
              </a:rPr>
              <a:t>Security Level:</a:t>
            </a:r>
            <a:r>
              <a:rPr lang="zh-CN" altLang="en-US" sz="1400" b="1" dirty="0">
                <a:solidFill>
                  <a:srgbClr val="666666"/>
                </a:solidFill>
                <a:latin typeface="FrutigerNext LT Regular" pitchFamily="34" charset="0"/>
                <a:ea typeface="ＭＳ Ｐゴシック" pitchFamily="34" charset="-128"/>
              </a:rPr>
              <a:t> </a:t>
            </a:r>
          </a:p>
        </p:txBody>
      </p:sp>
      <p:sp>
        <p:nvSpPr>
          <p:cNvPr id="10"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912522" y="3182941"/>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smtClean="0"/>
              <a:t>单击此处编辑母版副标题样式</a:t>
            </a:r>
            <a:endParaRPr lang="zh-CN" altLang="en-US"/>
          </a:p>
        </p:txBody>
      </p:sp>
      <p:sp>
        <p:nvSpPr>
          <p:cNvPr id="11" name="Rectangle 26"/>
          <p:cNvSpPr>
            <a:spLocks noGrp="1" noChangeArrowheads="1"/>
          </p:cNvSpPr>
          <p:nvPr>
            <p:ph type="dt" sz="quarter" idx="10"/>
          </p:nvPr>
        </p:nvSpPr>
        <p:spPr>
          <a:xfrm>
            <a:off x="912521" y="282577"/>
            <a:ext cx="2845541" cy="474663"/>
          </a:xfrm>
        </p:spPr>
        <p:txBody>
          <a:bodyPr lIns="80119" tIns="40059" rIns="80119" bIns="40059"/>
          <a:lstStyle>
            <a:lvl1pPr>
              <a:lnSpc>
                <a:spcPct val="100000"/>
              </a:lnSpc>
              <a:defRPr>
                <a:latin typeface="FrutigerNext LT Regular" pitchFamily="34" charset="0"/>
              </a:defRPr>
            </a:lvl1pPr>
          </a:lstStyle>
          <a:p>
            <a:pPr>
              <a:defRPr/>
            </a:pPr>
            <a:fld id="{0B6B9C19-5425-4721-97C3-F9A579CA2CBE}" type="datetime1">
              <a:rPr lang="zh-CN" altLang="en-US">
                <a:solidFill>
                  <a:srgbClr val="000000"/>
                </a:solidFill>
              </a:rPr>
              <a:pPr>
                <a:defRPr/>
              </a:pPr>
              <a:t>2015/4/5</a:t>
            </a:fld>
            <a:endParaRPr lang="en-US" altLang="zh-CN">
              <a:solidFill>
                <a:srgbClr val="000000"/>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11415FB3-2CF2-4CD2-9B7B-D41CECE3BCAD}"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内容占位符 2"/>
          <p:cNvSpPr>
            <a:spLocks noGrp="1"/>
          </p:cNvSpPr>
          <p:nvPr>
            <p:ph sz="half" idx="1"/>
          </p:nvPr>
        </p:nvSpPr>
        <p:spPr>
          <a:xfrm>
            <a:off x="870179"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内容占位符 3"/>
          <p:cNvSpPr>
            <a:spLocks noGrp="1"/>
          </p:cNvSpPr>
          <p:nvPr>
            <p:ph sz="half" idx="2"/>
          </p:nvPr>
        </p:nvSpPr>
        <p:spPr>
          <a:xfrm>
            <a:off x="6258499"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1F5CBCCD-48F8-4C63-AF73-FB531FA3E164}"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7" y="440690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7"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2D2FF14D-5C9B-4785-A8E3-5BD52AD2823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64F13A31-389A-4514-92E6-5FBBAB67D91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2"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2"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1F7F02FC-E440-4F48-90A1-16FA5C51D22B}"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BFE2255C-A31E-42FB-A532-02703E178FD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95AFF661-AF2B-468B-8F1F-739B3444533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1"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1" y="1435101"/>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68F7AD75-2E48-46A2-BA50-39C10B087D0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3FA0EBE7-43D5-4BD2-85DD-75BAEC876C4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F8A8C31A-A251-40EB-82E8-7EC17CC98D58}"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60F8B166-8724-4716-9C4A-8964AB05412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4041" name="Picture 9" descr="Logo"/>
          <p:cNvPicPr preferRelativeResize="0">
            <a:picLocks noChangeArrowheads="1"/>
          </p:cNvPicPr>
          <p:nvPr/>
        </p:nvPicPr>
        <p:blipFill>
          <a:blip r:embed="rId2" cstate="email"/>
          <a:srcRect/>
          <a:stretch>
            <a:fillRect/>
          </a:stretch>
        </p:blipFill>
        <p:spPr bwMode="auto">
          <a:xfrm>
            <a:off x="10014444" y="5589592"/>
            <a:ext cx="1018383" cy="763587"/>
          </a:xfrm>
          <a:prstGeom prst="rect">
            <a:avLst/>
          </a:prstGeom>
          <a:noFill/>
          <a:ln w="9525">
            <a:noFill/>
            <a:miter lim="800000"/>
            <a:headEnd/>
            <a:tailEnd/>
          </a:ln>
        </p:spPr>
      </p:pic>
      <p:pic>
        <p:nvPicPr>
          <p:cNvPr id="44042" name="Picture 10" descr="2"/>
          <p:cNvPicPr>
            <a:picLocks noChangeAspect="1" noChangeArrowheads="1"/>
          </p:cNvPicPr>
          <p:nvPr/>
        </p:nvPicPr>
        <p:blipFill>
          <a:blip r:embed="rId3" cstate="email"/>
          <a:srcRect/>
          <a:stretch>
            <a:fillRect/>
          </a:stretch>
        </p:blipFill>
        <p:spPr bwMode="auto">
          <a:xfrm>
            <a:off x="0" y="782638"/>
            <a:ext cx="12195175" cy="3810000"/>
          </a:xfrm>
          <a:prstGeom prst="rect">
            <a:avLst/>
          </a:prstGeom>
          <a:noFill/>
        </p:spPr>
      </p:pic>
      <p:sp>
        <p:nvSpPr>
          <p:cNvPr id="44052" name="Text Box 20"/>
          <p:cNvSpPr txBox="1">
            <a:spLocks noChangeArrowheads="1"/>
          </p:cNvSpPr>
          <p:nvPr/>
        </p:nvSpPr>
        <p:spPr bwMode="auto">
          <a:xfrm>
            <a:off x="870182" y="6207124"/>
            <a:ext cx="3290356" cy="311737"/>
          </a:xfrm>
          <a:prstGeom prst="rect">
            <a:avLst/>
          </a:prstGeom>
          <a:noFill/>
          <a:ln w="9525">
            <a:noFill/>
            <a:miter lim="800000"/>
            <a:headEnd/>
            <a:tailEnd/>
          </a:ln>
        </p:spPr>
        <p:txBody>
          <a:bodyPr wrap="none" lIns="95361" tIns="47681" rIns="95361" bIns="47681">
            <a:spAutoFit/>
          </a:bodyPr>
          <a:lstStyle/>
          <a:p>
            <a:pPr defTabSz="954139" eaLnBrk="0" hangingPunct="0"/>
            <a:r>
              <a:rPr lang="en-US" altLang="zh-CN" sz="1400" dirty="0">
                <a:solidFill>
                  <a:srgbClr val="000000"/>
                </a:solidFill>
                <a:latin typeface="FrutigerNext LT Bold" pitchFamily="1" charset="0"/>
                <a:ea typeface="ＭＳ Ｐゴシック" pitchFamily="34" charset="-128"/>
              </a:rPr>
              <a:t>HUAWEI TECHNOLOGIES CO.</a:t>
            </a:r>
            <a:r>
              <a:rPr lang="zh-CN" altLang="en-US" sz="1400" dirty="0">
                <a:solidFill>
                  <a:srgbClr val="000000"/>
                </a:solidFill>
                <a:latin typeface="FrutigerNext LT Bold" pitchFamily="1" charset="0"/>
                <a:ea typeface="ＭＳ Ｐゴシック" pitchFamily="34" charset="-128"/>
              </a:rPr>
              <a:t>，</a:t>
            </a:r>
            <a:r>
              <a:rPr lang="en-US" altLang="zh-CN" sz="1400" dirty="0">
                <a:solidFill>
                  <a:srgbClr val="000000"/>
                </a:solidFill>
                <a:latin typeface="FrutigerNext LT Bold" pitchFamily="1" charset="0"/>
                <a:ea typeface="ＭＳ Ｐゴシック" pitchFamily="34" charset="-128"/>
              </a:rPr>
              <a:t> LTD.</a:t>
            </a:r>
            <a:endParaRPr lang="en-US" altLang="zh-CN" sz="2600" dirty="0">
              <a:solidFill>
                <a:srgbClr val="000000"/>
              </a:solidFill>
              <a:latin typeface="Arial" charset="0"/>
              <a:ea typeface="ＭＳ Ｐゴシック" pitchFamily="34" charset="-128"/>
            </a:endParaRPr>
          </a:p>
        </p:txBody>
      </p:sp>
      <p:sp>
        <p:nvSpPr>
          <p:cNvPr id="44054" name="Text Box 22"/>
          <p:cNvSpPr txBox="1">
            <a:spLocks noChangeArrowheads="1"/>
          </p:cNvSpPr>
          <p:nvPr/>
        </p:nvSpPr>
        <p:spPr bwMode="auto">
          <a:xfrm>
            <a:off x="9635458" y="4094165"/>
            <a:ext cx="1577323" cy="311737"/>
          </a:xfrm>
          <a:prstGeom prst="rect">
            <a:avLst/>
          </a:prstGeom>
          <a:noFill/>
          <a:ln w="9525">
            <a:noFill/>
            <a:miter lim="800000"/>
            <a:headEnd/>
            <a:tailEnd/>
          </a:ln>
        </p:spPr>
        <p:txBody>
          <a:bodyPr wrap="none" lIns="95361" tIns="47681" rIns="95361" bIns="47681">
            <a:spAutoFit/>
          </a:bodyPr>
          <a:lstStyle/>
          <a:p>
            <a:pPr defTabSz="954139" eaLnBrk="0" hangingPunct="0"/>
            <a:r>
              <a:rPr lang="en-US" altLang="zh-CN" sz="1400" dirty="0">
                <a:solidFill>
                  <a:srgbClr val="FFFFFF"/>
                </a:solidFill>
                <a:latin typeface="FrutigerNext LT Regular" pitchFamily="34" charset="0"/>
                <a:ea typeface="ＭＳ Ｐゴシック" pitchFamily="34" charset="-128"/>
              </a:rPr>
              <a:t>www.huawei.com</a:t>
            </a:r>
          </a:p>
        </p:txBody>
      </p:sp>
      <p:sp>
        <p:nvSpPr>
          <p:cNvPr id="44055" name="Rectangle 23"/>
          <p:cNvSpPr>
            <a:spLocks noChangeArrowheads="1"/>
          </p:cNvSpPr>
          <p:nvPr/>
        </p:nvSpPr>
        <p:spPr bwMode="auto">
          <a:xfrm>
            <a:off x="5314217" y="6207125"/>
            <a:ext cx="1835584" cy="311692"/>
          </a:xfrm>
          <a:prstGeom prst="rect">
            <a:avLst/>
          </a:prstGeom>
          <a:noFill/>
          <a:ln w="9525" algn="ctr">
            <a:noFill/>
            <a:miter lim="800000"/>
            <a:headEnd/>
            <a:tailEnd/>
          </a:ln>
          <a:effectLst/>
        </p:spPr>
        <p:txBody>
          <a:bodyPr wrap="none" lIns="95322" tIns="47659" rIns="95322" bIns="47659">
            <a:spAutoFit/>
          </a:bodyPr>
          <a:lstStyle/>
          <a:p>
            <a:pPr defTabSz="954139" eaLnBrk="0" hangingPunct="0"/>
            <a:r>
              <a:rPr lang="en-US" altLang="zh-CN" sz="1400" dirty="0" err="1">
                <a:solidFill>
                  <a:srgbClr val="000000"/>
                </a:solidFill>
                <a:latin typeface="FrutigerNext LT Bold" pitchFamily="1" charset="0"/>
                <a:ea typeface="ＭＳ Ｐゴシック" pitchFamily="34" charset="-128"/>
              </a:rPr>
              <a:t>Huawei</a:t>
            </a:r>
            <a:r>
              <a:rPr lang="en-US" altLang="zh-CN" sz="1400" dirty="0">
                <a:solidFill>
                  <a:srgbClr val="000000"/>
                </a:solidFill>
                <a:latin typeface="FrutigerNext LT Bold" pitchFamily="1" charset="0"/>
                <a:ea typeface="ＭＳ Ｐゴシック" pitchFamily="34" charset="-128"/>
              </a:rPr>
              <a:t> Confidential </a:t>
            </a:r>
          </a:p>
        </p:txBody>
      </p:sp>
      <p:sp>
        <p:nvSpPr>
          <p:cNvPr id="44057" name="Rectangle 25"/>
          <p:cNvSpPr>
            <a:spLocks noChangeArrowheads="1"/>
          </p:cNvSpPr>
          <p:nvPr/>
        </p:nvSpPr>
        <p:spPr bwMode="auto">
          <a:xfrm>
            <a:off x="9170729" y="247654"/>
            <a:ext cx="2592963" cy="296304"/>
          </a:xfrm>
          <a:prstGeom prst="rect">
            <a:avLst/>
          </a:prstGeom>
          <a:noFill/>
          <a:ln w="9525" algn="ctr">
            <a:noFill/>
            <a:miter lim="800000"/>
            <a:headEnd/>
            <a:tailEnd/>
          </a:ln>
          <a:effectLst/>
        </p:spPr>
        <p:txBody>
          <a:bodyPr wrap="square" lIns="95322" tIns="47659" rIns="95322" bIns="47659">
            <a:spAutoFit/>
          </a:bodyPr>
          <a:lstStyle/>
          <a:p>
            <a:pPr defTabSz="954139" eaLnBrk="0" hangingPunct="0"/>
            <a:r>
              <a:rPr lang="en-US" altLang="zh-CN" sz="1300" b="1" dirty="0">
                <a:solidFill>
                  <a:srgbClr val="666666"/>
                </a:solidFill>
                <a:latin typeface="FrutigerNext LT Regular" pitchFamily="34" charset="0"/>
                <a:ea typeface="ＭＳ Ｐゴシック" pitchFamily="34" charset="-128"/>
              </a:rPr>
              <a:t>Security Level</a:t>
            </a:r>
            <a:r>
              <a:rPr lang="zh-CN" altLang="en-US" sz="1300" b="1" dirty="0">
                <a:solidFill>
                  <a:srgbClr val="666666"/>
                </a:solidFill>
                <a:latin typeface="FrutigerNext LT Regular" pitchFamily="34" charset="0"/>
                <a:ea typeface="ＭＳ Ｐゴシック" pitchFamily="34" charset="-128"/>
              </a:rPr>
              <a:t>：绝密 </a:t>
            </a:r>
          </a:p>
        </p:txBody>
      </p:sp>
      <p:sp>
        <p:nvSpPr>
          <p:cNvPr id="44058" name="Rectangle 26"/>
          <p:cNvSpPr>
            <a:spLocks noGrp="1" noChangeArrowheads="1"/>
          </p:cNvSpPr>
          <p:nvPr>
            <p:ph type="dt" sz="quarter" idx="2"/>
          </p:nvPr>
        </p:nvSpPr>
        <p:spPr>
          <a:xfrm>
            <a:off x="912526" y="282579"/>
            <a:ext cx="2845541" cy="474663"/>
          </a:xfrm>
        </p:spPr>
        <p:txBody>
          <a:bodyPr lIns="95378" tIns="47689" rIns="95378" bIns="47689"/>
          <a:lstStyle>
            <a:lvl1pPr>
              <a:lnSpc>
                <a:spcPct val="100000"/>
              </a:lnSpc>
              <a:defRPr>
                <a:latin typeface="+mn-lt"/>
              </a:defRPr>
            </a:lvl1pPr>
          </a:lstStyle>
          <a:p>
            <a:fld id="{32026D93-F48A-4331-836E-4E58F3F62137}" type="datetime1">
              <a:rPr lang="zh-CN" altLang="en-US">
                <a:solidFill>
                  <a:srgbClr val="000000"/>
                </a:solidFill>
              </a:rPr>
              <a:pPr/>
              <a:t>2015/4/5</a:t>
            </a:fld>
            <a:endParaRPr lang="en-US" altLang="zh-CN">
              <a:solidFill>
                <a:srgbClr val="000000"/>
              </a:solidFill>
            </a:endParaRPr>
          </a:p>
        </p:txBody>
      </p:sp>
      <p:sp>
        <p:nvSpPr>
          <p:cNvPr id="44098" name="Text Box 66"/>
          <p:cNvSpPr txBox="1">
            <a:spLocks noChangeArrowheads="1"/>
          </p:cNvSpPr>
          <p:nvPr/>
        </p:nvSpPr>
        <p:spPr bwMode="auto">
          <a:xfrm>
            <a:off x="-2625350" y="1322388"/>
            <a:ext cx="2625350" cy="4447501"/>
          </a:xfrm>
          <a:prstGeom prst="rect">
            <a:avLst/>
          </a:prstGeom>
          <a:noFill/>
          <a:ln w="9525" algn="ctr">
            <a:noFill/>
            <a:miter lim="800000"/>
            <a:headEnd/>
            <a:tailEnd/>
          </a:ln>
          <a:effectLst/>
        </p:spPr>
        <p:txBody>
          <a:bodyPr lIns="95378" tIns="47689" rIns="95378" bIns="47689">
            <a:spAutoFit/>
          </a:bodyPr>
          <a:lstStyle/>
          <a:p>
            <a:pPr algn="r" defTabSz="954139" eaLnBrk="0" hangingPunct="0">
              <a:lnSpc>
                <a:spcPct val="125000"/>
              </a:lnSpc>
            </a:pPr>
            <a:r>
              <a:rPr lang="zh-CN" altLang="en-US" sz="1300" dirty="0">
                <a:solidFill>
                  <a:srgbClr val="FFFFFF"/>
                </a:solidFill>
                <a:latin typeface="Arial" charset="0"/>
                <a:ea typeface="华文细黑" pitchFamily="2" charset="-122"/>
              </a:rPr>
              <a:t>英文标题</a:t>
            </a:r>
            <a:r>
              <a:rPr lang="en-US" altLang="zh-CN" sz="1300" dirty="0">
                <a:solidFill>
                  <a:srgbClr val="FFFFFF"/>
                </a:solidFill>
                <a:latin typeface="Arial" charset="0"/>
                <a:ea typeface="华文细黑" pitchFamily="2" charset="-122"/>
              </a:rPr>
              <a:t>:40-47pt  </a:t>
            </a:r>
          </a:p>
          <a:p>
            <a:pPr algn="r" defTabSz="954139" eaLnBrk="0" hangingPunct="0">
              <a:lnSpc>
                <a:spcPct val="125000"/>
              </a:lnSpc>
            </a:pPr>
            <a:r>
              <a:rPr lang="zh-CN" altLang="en-US" sz="1300" dirty="0">
                <a:solidFill>
                  <a:srgbClr val="FFFFFF"/>
                </a:solidFill>
                <a:latin typeface="Arial" charset="0"/>
                <a:ea typeface="华文细黑" pitchFamily="2" charset="-122"/>
              </a:rPr>
              <a:t>副标题</a:t>
            </a:r>
            <a:r>
              <a:rPr lang="en-US" altLang="zh-CN" sz="1300" dirty="0">
                <a:solidFill>
                  <a:srgbClr val="FFFFFF"/>
                </a:solidFill>
                <a:latin typeface="Arial" charset="0"/>
                <a:ea typeface="华文细黑" pitchFamily="2" charset="-122"/>
              </a:rPr>
              <a:t>:26-30pt</a:t>
            </a:r>
          </a:p>
          <a:p>
            <a:pPr algn="r" defTabSz="954139" eaLnBrk="0" hangingPunct="0">
              <a:lnSpc>
                <a:spcPct val="125000"/>
              </a:lnSpc>
            </a:pPr>
            <a:r>
              <a:rPr lang="zh-CN" altLang="en-US" sz="1300" dirty="0">
                <a:solidFill>
                  <a:srgbClr val="FFFFFF"/>
                </a:solidFill>
                <a:latin typeface="Arial" charset="0"/>
                <a:ea typeface="华文细黑" pitchFamily="2" charset="-122"/>
              </a:rPr>
              <a:t>字体颜色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反白</a:t>
            </a:r>
          </a:p>
          <a:p>
            <a:pPr algn="r" defTabSz="954139" eaLnBrk="0" hangingPunct="0">
              <a:lnSpc>
                <a:spcPct val="125000"/>
              </a:lnSpc>
            </a:pPr>
            <a:r>
              <a:rPr lang="zh-CN" altLang="en-US" sz="1300" dirty="0">
                <a:solidFill>
                  <a:srgbClr val="FFFFFF"/>
                </a:solidFill>
                <a:latin typeface="Arial" charset="0"/>
                <a:ea typeface="华文细黑" pitchFamily="2" charset="-122"/>
              </a:rPr>
              <a:t>内部使用字体 </a:t>
            </a:r>
            <a:r>
              <a:rPr lang="en-US" altLang="zh-CN" sz="1300" dirty="0">
                <a:solidFill>
                  <a:srgbClr val="FFFFFF"/>
                </a:solidFill>
                <a:latin typeface="Arial" charset="0"/>
                <a:ea typeface="华文细黑" pitchFamily="2" charset="-122"/>
              </a:rPr>
              <a:t>:</a:t>
            </a:r>
          </a:p>
          <a:p>
            <a:pPr algn="r" defTabSz="954139" eaLnBrk="0" hangingPunct="0">
              <a:lnSpc>
                <a:spcPct val="125000"/>
              </a:lnSpc>
            </a:pPr>
            <a:r>
              <a:rPr lang="en-US" altLang="zh-CN" sz="1300" dirty="0" err="1">
                <a:solidFill>
                  <a:srgbClr val="FFFFFF"/>
                </a:solidFill>
                <a:latin typeface="Arial" charset="0"/>
                <a:ea typeface="华文细黑" pitchFamily="2" charset="-122"/>
              </a:rPr>
              <a:t>FrutigerNext</a:t>
            </a:r>
            <a:r>
              <a:rPr lang="en-US" altLang="zh-CN" sz="1300" dirty="0">
                <a:solidFill>
                  <a:srgbClr val="FFFFFF"/>
                </a:solidFill>
                <a:latin typeface="Arial" charset="0"/>
                <a:ea typeface="华文细黑" pitchFamily="2" charset="-122"/>
              </a:rPr>
              <a:t> LT Medium</a:t>
            </a:r>
          </a:p>
          <a:p>
            <a:pPr algn="r" defTabSz="954139" eaLnBrk="0" hangingPunct="0">
              <a:lnSpc>
                <a:spcPct val="125000"/>
              </a:lnSpc>
            </a:pPr>
            <a:r>
              <a:rPr lang="zh-CN" altLang="en-US" sz="1300" dirty="0">
                <a:solidFill>
                  <a:srgbClr val="FFFFFF"/>
                </a:solidFill>
                <a:latin typeface="Arial" charset="0"/>
                <a:ea typeface="华文细黑" pitchFamily="2" charset="-122"/>
              </a:rPr>
              <a:t>外部使用字体 </a:t>
            </a:r>
            <a:r>
              <a:rPr lang="en-US" altLang="zh-CN" sz="1300" dirty="0">
                <a:solidFill>
                  <a:srgbClr val="FFFFFF"/>
                </a:solidFill>
                <a:latin typeface="Arial" charset="0"/>
                <a:ea typeface="华文细黑" pitchFamily="2" charset="-122"/>
              </a:rPr>
              <a:t>: Arial</a:t>
            </a:r>
            <a:endParaRPr lang="zh-CN" altLang="en-US" sz="1300" dirty="0">
              <a:solidFill>
                <a:srgbClr val="FFFFFF"/>
              </a:solidFill>
              <a:latin typeface="Arial" charset="0"/>
              <a:ea typeface="华文细黑" pitchFamily="2" charset="-122"/>
            </a:endParaRPr>
          </a:p>
          <a:p>
            <a:pPr algn="r" defTabSz="954139" eaLnBrk="0" hangingPunct="0">
              <a:lnSpc>
                <a:spcPct val="125000"/>
              </a:lnSpc>
            </a:pPr>
            <a:endParaRPr lang="zh-CN" altLang="en-US" sz="1300" dirty="0">
              <a:solidFill>
                <a:srgbClr val="FFFFFF"/>
              </a:solidFill>
              <a:latin typeface="Arial" charset="0"/>
              <a:ea typeface="华文细黑" pitchFamily="2" charset="-122"/>
            </a:endParaRPr>
          </a:p>
          <a:p>
            <a:pPr algn="r" defTabSz="954139" eaLnBrk="0" hangingPunct="0">
              <a:lnSpc>
                <a:spcPct val="125000"/>
              </a:lnSpc>
            </a:pPr>
            <a:endParaRPr lang="zh-CN" altLang="en-US" sz="1300" dirty="0">
              <a:solidFill>
                <a:srgbClr val="FFFFFF"/>
              </a:solidFill>
              <a:latin typeface="Arial" charset="0"/>
              <a:ea typeface="华文细黑" pitchFamily="2" charset="-122"/>
            </a:endParaRPr>
          </a:p>
          <a:p>
            <a:pPr algn="r" defTabSz="954139" eaLnBrk="0" hangingPunct="0">
              <a:lnSpc>
                <a:spcPct val="125000"/>
              </a:lnSpc>
            </a:pPr>
            <a:r>
              <a:rPr lang="zh-CN" altLang="en-US" sz="1300" dirty="0">
                <a:solidFill>
                  <a:srgbClr val="FFFFFF"/>
                </a:solidFill>
                <a:latin typeface="Arial" charset="0"/>
                <a:ea typeface="华文细黑" pitchFamily="2" charset="-122"/>
              </a:rPr>
              <a:t>中文标题</a:t>
            </a:r>
            <a:r>
              <a:rPr lang="en-US" altLang="zh-CN" sz="1300" dirty="0">
                <a:solidFill>
                  <a:srgbClr val="FFFFFF"/>
                </a:solidFill>
                <a:latin typeface="Arial" charset="0"/>
                <a:ea typeface="华文细黑" pitchFamily="2" charset="-122"/>
              </a:rPr>
              <a:t>:35-47pt</a:t>
            </a:r>
          </a:p>
          <a:p>
            <a:pPr algn="r" defTabSz="954139" eaLnBrk="0" hangingPunct="0">
              <a:lnSpc>
                <a:spcPct val="125000"/>
              </a:lnSpc>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黑体</a:t>
            </a:r>
          </a:p>
          <a:p>
            <a:pPr algn="r" defTabSz="954139" eaLnBrk="0" hangingPunct="0">
              <a:lnSpc>
                <a:spcPct val="125000"/>
              </a:lnSpc>
            </a:pPr>
            <a:r>
              <a:rPr lang="en-US" altLang="zh-CN" sz="1300" dirty="0">
                <a:solidFill>
                  <a:srgbClr val="FFFFFF"/>
                </a:solidFill>
                <a:latin typeface="Arial" charset="0"/>
                <a:ea typeface="华文细黑" pitchFamily="2" charset="-122"/>
              </a:rPr>
              <a:t>  </a:t>
            </a:r>
            <a:r>
              <a:rPr lang="zh-CN" altLang="en-US" sz="1300" dirty="0">
                <a:solidFill>
                  <a:srgbClr val="FFFFFF"/>
                </a:solidFill>
                <a:latin typeface="Arial" charset="0"/>
                <a:ea typeface="华文细黑" pitchFamily="2" charset="-122"/>
              </a:rPr>
              <a:t>副标题</a:t>
            </a:r>
            <a:r>
              <a:rPr lang="en-US" altLang="zh-CN" sz="1300" dirty="0">
                <a:solidFill>
                  <a:srgbClr val="FFFFFF"/>
                </a:solidFill>
                <a:latin typeface="Arial" charset="0"/>
                <a:ea typeface="华文细黑" pitchFamily="2" charset="-122"/>
              </a:rPr>
              <a:t>:24-28pt</a:t>
            </a:r>
            <a:endParaRPr lang="zh-CN" altLang="en-US" sz="1300" dirty="0">
              <a:solidFill>
                <a:srgbClr val="FFFFFF"/>
              </a:solidFill>
              <a:latin typeface="Arial" charset="0"/>
              <a:ea typeface="华文细黑" pitchFamily="2" charset="-122"/>
            </a:endParaRPr>
          </a:p>
          <a:p>
            <a:pPr algn="r" defTabSz="954139" eaLnBrk="0" hangingPunct="0">
              <a:lnSpc>
                <a:spcPct val="125000"/>
              </a:lnSpc>
            </a:pPr>
            <a:r>
              <a:rPr lang="zh-CN" altLang="en-US" sz="1300" dirty="0">
                <a:solidFill>
                  <a:srgbClr val="FFFFFF"/>
                </a:solidFill>
                <a:latin typeface="Arial" charset="0"/>
                <a:ea typeface="华文细黑" pitchFamily="2" charset="-122"/>
              </a:rPr>
              <a:t>字体颜色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反白</a:t>
            </a:r>
          </a:p>
          <a:p>
            <a:pPr algn="r" defTabSz="954139" eaLnBrk="0" hangingPunct="0">
              <a:lnSpc>
                <a:spcPct val="125000"/>
              </a:lnSpc>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细黑体</a:t>
            </a:r>
          </a:p>
          <a:p>
            <a:pPr algn="r" defTabSz="954139" eaLnBrk="0" hangingPunct="0">
              <a:lnSpc>
                <a:spcPct val="125000"/>
              </a:lnSpc>
            </a:pPr>
            <a:endParaRPr lang="zh-CN" altLang="en-US" sz="1300" dirty="0">
              <a:solidFill>
                <a:srgbClr val="FFFFFF"/>
              </a:solidFill>
              <a:latin typeface="Arial" charset="0"/>
              <a:ea typeface="华文细黑" pitchFamily="2" charset="-122"/>
            </a:endParaRPr>
          </a:p>
          <a:p>
            <a:pPr algn="r" defTabSz="954139" eaLnBrk="0" hangingPunct="0">
              <a:lnSpc>
                <a:spcPct val="125000"/>
              </a:lnSpc>
            </a:pPr>
            <a:endParaRPr lang="zh-CN" altLang="en-US" sz="1300" dirty="0">
              <a:solidFill>
                <a:srgbClr val="FFFFFF"/>
              </a:solidFill>
              <a:latin typeface="Arial" charset="0"/>
              <a:ea typeface="华文细黑" pitchFamily="2" charset="-122"/>
            </a:endParaRPr>
          </a:p>
          <a:p>
            <a:pPr algn="r" defTabSz="954139" eaLnBrk="0" hangingPunct="0">
              <a:lnSpc>
                <a:spcPct val="125000"/>
              </a:lnSpc>
            </a:pPr>
            <a:endParaRPr lang="zh-CN" altLang="en-US" sz="1300" dirty="0">
              <a:solidFill>
                <a:srgbClr val="FFFFFF"/>
              </a:solidFill>
              <a:latin typeface="Arial" charset="0"/>
              <a:ea typeface="华文细黑" pitchFamily="2" charset="-122"/>
            </a:endParaRPr>
          </a:p>
          <a:p>
            <a:pPr algn="r" defTabSz="954139" eaLnBrk="0" hangingPunct="0">
              <a:lnSpc>
                <a:spcPct val="125000"/>
              </a:lnSpc>
              <a:spcBef>
                <a:spcPct val="50000"/>
              </a:spcBef>
            </a:pPr>
            <a:endParaRPr lang="zh-CN" altLang="en-US" sz="1300" dirty="0">
              <a:solidFill>
                <a:srgbClr val="000000"/>
              </a:solidFill>
              <a:latin typeface="Arial" charset="0"/>
              <a:ea typeface="华文细黑" pitchFamily="2" charset="-122"/>
            </a:endParaRPr>
          </a:p>
        </p:txBody>
      </p:sp>
      <p:sp>
        <p:nvSpPr>
          <p:cNvPr id="44047" name="Rectangle 15"/>
          <p:cNvSpPr>
            <a:spLocks noGrp="1" noChangeArrowheads="1"/>
          </p:cNvSpPr>
          <p:nvPr>
            <p:ph type="ctrTitle" sz="quarter"/>
          </p:nvPr>
        </p:nvSpPr>
        <p:spPr>
          <a:xfrm>
            <a:off x="849006" y="4581131"/>
            <a:ext cx="7073624" cy="557026"/>
          </a:xfrm>
        </p:spPr>
        <p:txBody>
          <a:bodyPr/>
          <a:lstStyle>
            <a:lvl1pPr>
              <a:defRPr sz="3800" b="1">
                <a:solidFill>
                  <a:schemeClr val="tx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942560" y="5157192"/>
            <a:ext cx="7075742" cy="432048"/>
          </a:xfrm>
        </p:spPr>
        <p:txBody>
          <a:bodyPr lIns="95378" tIns="47689" rIns="95378" bIns="47689"/>
          <a:lstStyle>
            <a:lvl1pPr marL="0" indent="0">
              <a:buFont typeface="Wingdings" pitchFamily="2" charset="2"/>
              <a:buNone/>
              <a:defRPr sz="2100">
                <a:solidFill>
                  <a:schemeClr val="tx1"/>
                </a:solidFill>
                <a:latin typeface="华文细黑" pitchFamily="2" charset="-122"/>
              </a:defRPr>
            </a:lvl1pPr>
          </a:lstStyle>
          <a:p>
            <a:r>
              <a:rPr lang="zh-CN" altLang="en-US" dirty="0" smtClean="0"/>
              <a:t>单击此处编辑母版副标题样式</a:t>
            </a:r>
            <a:endParaRPr lang="zh-CN" altLang="en-US" dirty="0"/>
          </a:p>
        </p:txBody>
      </p:sp>
      <p:pic>
        <p:nvPicPr>
          <p:cNvPr id="13" name="Picture 80" descr="e00007240"/>
          <p:cNvPicPr>
            <a:picLocks noChangeAspect="1" noChangeArrowheads="1"/>
          </p:cNvPicPr>
          <p:nvPr userDrawn="1"/>
        </p:nvPicPr>
        <p:blipFill>
          <a:blip r:embed="rId4" cstate="screen"/>
          <a:srcRect/>
          <a:stretch>
            <a:fillRect/>
          </a:stretch>
        </p:blipFill>
        <p:spPr bwMode="auto">
          <a:xfrm>
            <a:off x="1" y="764704"/>
            <a:ext cx="9434938" cy="3816424"/>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10.pn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1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image" Target="../media/image11.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image" Target="../media/image10.png"/><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11.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image" Target="../media/image11.png"/></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theme" Target="../theme/theme13.xml"/><Relationship Id="rId4" Type="http://schemas.openxmlformats.org/officeDocument/2006/relationships/image" Target="../media/image7.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image" Target="../media/image10.pn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14.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image" Target="../media/image11.png"/></Relationships>
</file>

<file path=ppt/slideMasters/_rels/slideMaster15.xml.rels><?xml version="1.0" encoding="UTF-8" standalone="yes"?>
<Relationships xmlns="http://schemas.openxmlformats.org/package/2006/relationships"><Relationship Id="rId3" Type="http://schemas.openxmlformats.org/officeDocument/2006/relationships/theme" Target="../theme/theme15.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Masters/_rels/slideMaster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theme" Target="../theme/theme17.xml"/><Relationship Id="rId4" Type="http://schemas.openxmlformats.org/officeDocument/2006/relationships/image" Target="../media/image7.png"/></Relationships>
</file>

<file path=ppt/slideMasters/_rels/slideMaster18.xml.rels><?xml version="1.0" encoding="UTF-8" standalone="yes"?>
<Relationships xmlns="http://schemas.openxmlformats.org/package/2006/relationships"><Relationship Id="rId3" Type="http://schemas.openxmlformats.org/officeDocument/2006/relationships/theme" Target="../theme/theme18.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image" Target="../media/image4.jpeg"/></Relationships>
</file>

<file path=ppt/slideMasters/_rels/slideMaster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19.xml"/><Relationship Id="rId1" Type="http://schemas.openxmlformats.org/officeDocument/2006/relationships/slideLayout" Target="../slideLayouts/slideLayout65.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image" Target="../media/image14.png"/><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20.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image" Target="../media/image11.png"/></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image" Target="../media/image10.png"/><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theme" Target="../theme/theme21.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image" Target="../media/image11.png"/></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image" Target="../media/image10.png"/><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theme" Target="../theme/theme22.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image" Target="../media/image11.png"/></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106.xml"/><Relationship Id="rId13" Type="http://schemas.openxmlformats.org/officeDocument/2006/relationships/theme" Target="../theme/theme23.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5" Type="http://schemas.openxmlformats.org/officeDocument/2006/relationships/image" Target="../media/image16.png"/><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image" Target="../media/image15.png"/></Relationships>
</file>

<file path=ppt/slideMasters/_rels/slideMaster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113.xml"/><Relationship Id="rId7" Type="http://schemas.openxmlformats.org/officeDocument/2006/relationships/theme" Target="../theme/theme24.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theme" Target="../theme/theme3.xml"/><Relationship Id="rId4"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theme" Target="../theme/theme5.xml"/><Relationship Id="rId4" Type="http://schemas.openxmlformats.org/officeDocument/2006/relationships/image" Target="../media/image7.png"/></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4.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image" Target="../media/image10.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image" Target="../media/image1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0.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image" Target="../media/image11.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theme" Target="../theme/theme9.xml"/><Relationship Id="rId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050" name="Group 84"/>
          <p:cNvGrpSpPr>
            <a:grpSpLocks/>
          </p:cNvGrpSpPr>
          <p:nvPr userDrawn="1"/>
        </p:nvGrpSpPr>
        <p:grpSpPr bwMode="auto">
          <a:xfrm>
            <a:off x="1598" y="1588"/>
            <a:ext cx="12193587" cy="6858000"/>
            <a:chOff x="1" y="1"/>
            <a:chExt cx="7681" cy="4320"/>
          </a:xfrm>
        </p:grpSpPr>
        <p:pic>
          <p:nvPicPr>
            <p:cNvPr id="2056" name="Picture 85" descr="封面元素2"/>
            <p:cNvPicPr>
              <a:picLocks noChangeAspect="1" noChangeArrowheads="1"/>
            </p:cNvPicPr>
            <p:nvPr userDrawn="1"/>
          </p:nvPicPr>
          <p:blipFill>
            <a:blip r:embed="rId4" cstate="print"/>
            <a:srcRect/>
            <a:stretch>
              <a:fillRect/>
            </a:stretch>
          </p:blipFill>
          <p:spPr bwMode="auto">
            <a:xfrm>
              <a:off x="1" y="1"/>
              <a:ext cx="7681" cy="4320"/>
            </a:xfrm>
            <a:prstGeom prst="rect">
              <a:avLst/>
            </a:prstGeom>
            <a:noFill/>
            <a:ln w="9525">
              <a:noFill/>
              <a:miter lim="800000"/>
              <a:headEnd/>
              <a:tailEnd/>
            </a:ln>
          </p:spPr>
        </p:pic>
        <p:sp>
          <p:nvSpPr>
            <p:cNvPr id="1034" name="Rectangle 86"/>
            <p:cNvSpPr>
              <a:spLocks noChangeArrowheads="1"/>
            </p:cNvSpPr>
            <p:nvPr userDrawn="1"/>
          </p:nvSpPr>
          <p:spPr bwMode="auto">
            <a:xfrm>
              <a:off x="6554" y="3482"/>
              <a:ext cx="602" cy="629"/>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ea typeface="宋体" charset="-122"/>
              </a:endParaRPr>
            </a:p>
          </p:txBody>
        </p:sp>
      </p:grpSp>
      <p:sp>
        <p:nvSpPr>
          <p:cNvPr id="2051" name="Rectangle 8"/>
          <p:cNvSpPr>
            <a:spLocks noGrp="1" noChangeArrowheads="1"/>
          </p:cNvSpPr>
          <p:nvPr userDrawn="1">
            <p:ph type="title"/>
          </p:nvPr>
        </p:nvSpPr>
        <p:spPr bwMode="auto">
          <a:xfrm>
            <a:off x="876303" y="2636847"/>
            <a:ext cx="7583488" cy="584751"/>
          </a:xfrm>
          <a:prstGeom prst="rect">
            <a:avLst/>
          </a:prstGeom>
          <a:noFill/>
          <a:ln w="9525">
            <a:noFill/>
            <a:miter lim="800000"/>
            <a:headEnd/>
            <a:tailEnd/>
          </a:ln>
        </p:spPr>
        <p:txBody>
          <a:bodyPr vert="horz" wrap="square" lIns="0" tIns="45708" rIns="91418" bIns="45708"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userDrawn="1"/>
        </p:nvSpPr>
        <p:spPr bwMode="auto">
          <a:xfrm>
            <a:off x="876300" y="6230939"/>
            <a:ext cx="3121153" cy="215444"/>
          </a:xfrm>
          <a:prstGeom prst="rect">
            <a:avLst/>
          </a:prstGeom>
          <a:noFill/>
          <a:ln>
            <a:noFill/>
          </a:ln>
          <a:extLst>
            <a:ext uri="{909E8E84-426E-40DD-AFC4-6F175D3DCCD1}"/>
            <a:ext uri="{91240B29-F687-4F45-9708-019B960494DF}"/>
          </a:extLst>
        </p:spPr>
        <p:txBody>
          <a:bodyPr wrap="none" lIns="0" tIns="0" rIns="91418"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userDrawn="1"/>
        </p:nvSpPr>
        <p:spPr bwMode="auto">
          <a:xfrm>
            <a:off x="-3846513" y="1330329"/>
            <a:ext cx="3702050" cy="1771860"/>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defRPr/>
            </a:pPr>
            <a:r>
              <a:rPr lang="en-US" sz="1100" noProof="1" smtClean="0">
                <a:solidFill>
                  <a:srgbClr val="FFFFFF"/>
                </a:solidFill>
                <a:latin typeface="FrutigerNext LT Regular" pitchFamily="34" charset="0"/>
                <a:ea typeface="ＭＳ Ｐゴシック" pitchFamily="34" charset="-128"/>
              </a:rPr>
              <a:t>Slide title</a:t>
            </a:r>
            <a:r>
              <a:rPr lang="en-US" altLang="zh-CN" sz="1100" dirty="0" smtClean="0">
                <a:solidFill>
                  <a:srgbClr val="FFFFFF"/>
                </a:solidFill>
                <a:latin typeface="FrutigerNext LT Regular" pitchFamily="34" charset="0"/>
                <a:ea typeface="ＭＳ Ｐゴシック" pitchFamily="34" charset="-128"/>
              </a:rPr>
              <a:t> </a:t>
            </a:r>
            <a:r>
              <a:rPr lang="en-US" altLang="zh-CN" sz="1100" dirty="0" smtClean="0">
                <a:solidFill>
                  <a:srgbClr val="FFFFFF"/>
                </a:solidFill>
                <a:latin typeface="FrutigerNext LT Regular" pitchFamily="34" charset="0"/>
                <a:ea typeface="华文细黑" pitchFamily="2" charset="-122"/>
              </a:rPr>
              <a:t>:40-47pt  </a:t>
            </a:r>
          </a:p>
          <a:p>
            <a:pPr algn="r">
              <a:lnSpc>
                <a:spcPct val="125000"/>
              </a:lnSpc>
              <a:defRPr/>
            </a:pPr>
            <a:r>
              <a:rPr lang="en-US" sz="1100" noProof="1" smtClean="0">
                <a:solidFill>
                  <a:srgbClr val="FFFFFF"/>
                </a:solidFill>
                <a:latin typeface="FrutigerNext LT Regular" pitchFamily="34" charset="0"/>
                <a:ea typeface="ＭＳ Ｐゴシック" pitchFamily="34" charset="-128"/>
              </a:rPr>
              <a:t>Slide subtitle </a:t>
            </a:r>
            <a:r>
              <a:rPr lang="en-US" altLang="zh-CN" sz="1100" dirty="0" smtClean="0">
                <a:solidFill>
                  <a:srgbClr val="FFFFFF"/>
                </a:solidFill>
                <a:latin typeface="FrutigerNext LT Regular" pitchFamily="34" charset="0"/>
                <a:ea typeface="华文细黑" pitchFamily="2" charset="-122"/>
              </a:rPr>
              <a:t>:26-30pt</a:t>
            </a:r>
          </a:p>
          <a:p>
            <a:pPr algn="r">
              <a:lnSpc>
                <a:spcPct val="125000"/>
              </a:lnSpc>
              <a:defRPr/>
            </a:pPr>
            <a:r>
              <a:rPr lang="en-US" altLang="zh-CN" sz="1100" dirty="0" smtClean="0">
                <a:solidFill>
                  <a:srgbClr val="FFFFFF"/>
                </a:solidFill>
                <a:latin typeface="FrutigerNext LT Regular" pitchFamily="34" charset="0"/>
                <a:ea typeface="华文细黑" pitchFamily="2" charset="-122"/>
              </a:rPr>
              <a:t>Color::white</a:t>
            </a:r>
          </a:p>
          <a:p>
            <a:pPr algn="r">
              <a:lnSpc>
                <a:spcPct val="125000"/>
              </a:lnSpc>
              <a:defRPr/>
            </a:pPr>
            <a:r>
              <a:rPr lang="zh-CN" altLang="en-US" sz="1100" dirty="0" smtClean="0">
                <a:solidFill>
                  <a:srgbClr val="FFFFFF"/>
                </a:solidFill>
                <a:latin typeface="FrutigerNext LT Regular" pitchFamily="34" charset="0"/>
                <a:ea typeface="ＭＳ Ｐゴシック" pitchFamily="34" charset="-128"/>
              </a:rPr>
              <a:t> </a:t>
            </a:r>
            <a:r>
              <a:rPr lang="en-US" altLang="zh-CN" sz="1100" dirty="0" smtClean="0">
                <a:solidFill>
                  <a:srgbClr val="FFFFFF"/>
                </a:solidFill>
                <a:latin typeface="FrutigerNext LT Regular" pitchFamily="34" charset="0"/>
                <a:ea typeface="ＭＳ Ｐゴシック" pitchFamily="34" charset="-128"/>
              </a:rPr>
              <a:t>Corporate Font </a:t>
            </a:r>
            <a:r>
              <a:rPr lang="en-US" altLang="zh-CN" sz="1100" dirty="0" smtClean="0">
                <a:solidFill>
                  <a:srgbClr val="FFFFFF"/>
                </a:solidFill>
                <a:latin typeface="FrutigerNext LT Regular" pitchFamily="34" charset="0"/>
                <a:ea typeface="华文细黑" pitchFamily="2" charset="-122"/>
              </a:rPr>
              <a:t>:</a:t>
            </a:r>
          </a:p>
          <a:p>
            <a:pPr algn="r">
              <a:lnSpc>
                <a:spcPct val="125000"/>
              </a:lnSpc>
              <a:defRPr/>
            </a:pPr>
            <a:r>
              <a:rPr lang="en-US" altLang="zh-CN" sz="1100" dirty="0" err="1" smtClean="0">
                <a:solidFill>
                  <a:srgbClr val="FFFFFF"/>
                </a:solidFill>
                <a:latin typeface="FrutigerNext LT Regular" pitchFamily="34" charset="0"/>
                <a:ea typeface="华文细黑" pitchFamily="2" charset="-122"/>
              </a:rPr>
              <a:t>FrutigerNext</a:t>
            </a:r>
            <a:r>
              <a:rPr lang="en-US" altLang="zh-CN" sz="1100" dirty="0" smtClean="0">
                <a:solidFill>
                  <a:srgbClr val="FFFFFF"/>
                </a:solidFill>
                <a:latin typeface="FrutigerNext LT Regular" pitchFamily="34" charset="0"/>
                <a:ea typeface="华文细黑" pitchFamily="2" charset="-122"/>
              </a:rPr>
              <a:t> LT Medium</a:t>
            </a:r>
          </a:p>
          <a:p>
            <a:pPr algn="r">
              <a:lnSpc>
                <a:spcPct val="125000"/>
              </a:lnSpc>
              <a:defRPr/>
            </a:pPr>
            <a:r>
              <a:rPr lang="en-US" altLang="zh-CN" sz="1100" dirty="0" smtClean="0">
                <a:solidFill>
                  <a:srgbClr val="FFFFFF"/>
                </a:solidFill>
                <a:latin typeface="FrutigerNext LT Regular" pitchFamily="34" charset="0"/>
                <a:ea typeface="ＭＳ Ｐゴシック" pitchFamily="34" charset="-128"/>
              </a:rPr>
              <a:t>Font to be used by customers and </a:t>
            </a:r>
          </a:p>
          <a:p>
            <a:pPr algn="r">
              <a:lnSpc>
                <a:spcPct val="125000"/>
              </a:lnSpc>
              <a:defRPr/>
            </a:pPr>
            <a:r>
              <a:rPr lang="en-US" altLang="zh-CN" sz="1100" dirty="0" smtClean="0">
                <a:solidFill>
                  <a:srgbClr val="FFFFFF"/>
                </a:solidFill>
                <a:latin typeface="FrutigerNext LT Regular" pitchFamily="34" charset="0"/>
                <a:ea typeface="ＭＳ Ｐゴシック" pitchFamily="34" charset="-128"/>
              </a:rPr>
              <a:t>partners </a:t>
            </a:r>
            <a:r>
              <a:rPr lang="en-US" altLang="zh-CN" sz="1100" dirty="0" smtClean="0">
                <a:solidFill>
                  <a:srgbClr val="FFFFFF"/>
                </a:solidFill>
                <a:latin typeface="FrutigerNext LT Regular" pitchFamily="34" charset="0"/>
                <a:ea typeface="华文细黑" pitchFamily="2" charset="-122"/>
              </a:rPr>
              <a:t>: </a:t>
            </a:r>
          </a:p>
          <a:p>
            <a:pPr algn="r">
              <a:lnSpc>
                <a:spcPct val="125000"/>
              </a:lnSpc>
              <a:defRPr/>
            </a:pPr>
            <a:r>
              <a:rPr lang="en-US" altLang="zh-CN" sz="1100" dirty="0" smtClean="0">
                <a:solidFill>
                  <a:srgbClr val="FFFFFF"/>
                </a:solidFill>
                <a:latin typeface="FrutigerNext LT Regular" pitchFamily="34" charset="0"/>
                <a:ea typeface="华文细黑" pitchFamily="2" charset="-122"/>
              </a:rPr>
              <a:t>Arial</a:t>
            </a:r>
          </a:p>
        </p:txBody>
      </p:sp>
      <p:sp>
        <p:nvSpPr>
          <p:cNvPr id="310" name="Rectangle 19"/>
          <p:cNvSpPr>
            <a:spLocks noGrp="1" noChangeArrowheads="1"/>
          </p:cNvSpPr>
          <p:nvPr userDrawn="1">
            <p:ph type="dt" sz="quarter" idx="2"/>
          </p:nvPr>
        </p:nvSpPr>
        <p:spPr bwMode="auto">
          <a:xfrm>
            <a:off x="876307" y="479426"/>
            <a:ext cx="1625601" cy="215444"/>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2055" name="Picture 77" descr="Logo"/>
          <p:cNvPicPr>
            <a:picLocks noChangeAspect="1" noChangeArrowheads="1"/>
          </p:cNvPicPr>
          <p:nvPr userDrawn="1"/>
        </p:nvPicPr>
        <p:blipFill>
          <a:blip r:embed="rId5" cstate="print"/>
          <a:srcRect/>
          <a:stretch>
            <a:fillRect/>
          </a:stretch>
        </p:blipFill>
        <p:spPr bwMode="auto">
          <a:xfrm>
            <a:off x="10610858" y="5697538"/>
            <a:ext cx="706439" cy="7048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25" r:id="rId1"/>
    <p:sldLayoutId id="2147483826"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766" indent="-28568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2718" indent="-228544"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599804" indent="-228544" algn="l" rtl="0" eaLnBrk="0" fontAlgn="base" hangingPunct="0">
        <a:spcBef>
          <a:spcPct val="20000"/>
        </a:spcBef>
        <a:spcAft>
          <a:spcPct val="0"/>
        </a:spcAft>
        <a:buChar char="–"/>
        <a:defRPr sz="1600">
          <a:solidFill>
            <a:schemeClr val="tx1"/>
          </a:solidFill>
          <a:latin typeface="+mn-lt"/>
          <a:ea typeface="+mn-ea"/>
          <a:cs typeface="+mn-cs"/>
        </a:defRPr>
      </a:lvl4pPr>
      <a:lvl5pPr marL="2056892" indent="-228544"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79" descr="dd"/>
          <p:cNvPicPr>
            <a:picLocks noChangeAspect="1" noChangeArrowheads="1"/>
          </p:cNvPicPr>
          <p:nvPr/>
        </p:nvPicPr>
        <p:blipFill>
          <a:blip r:embed="rId13" cstate="print"/>
          <a:srcRect/>
          <a:stretch>
            <a:fillRect/>
          </a:stretch>
        </p:blipFill>
        <p:spPr bwMode="auto">
          <a:xfrm>
            <a:off x="0" y="6224601"/>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84"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pic>
        <p:nvPicPr>
          <p:cNvPr id="4100" name="Picture 9" descr="8"/>
          <p:cNvPicPr>
            <a:picLocks noChangeAspect="1" noChangeArrowheads="1"/>
          </p:cNvPicPr>
          <p:nvPr/>
        </p:nvPicPr>
        <p:blipFill>
          <a:blip r:embed="rId14" cstate="print"/>
          <a:srcRect/>
          <a:stretch>
            <a:fillRect/>
          </a:stretch>
        </p:blipFill>
        <p:spPr bwMode="auto">
          <a:xfrm>
            <a:off x="10014441" y="6399226"/>
            <a:ext cx="1748822"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93" y="6489713"/>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chemeClr val="tx1"/>
                </a:solidFill>
                <a:latin typeface="FrutigerNext LT Bold"/>
              </a:defRPr>
            </a:lvl1pPr>
          </a:lstStyle>
          <a:p>
            <a:r>
              <a:rPr lang="de-DE" altLang="zh-CN" smtClean="0">
                <a:solidFill>
                  <a:srgbClr val="000000"/>
                </a:solidFill>
                <a:ea typeface="MS PGothic" pitchFamily="34" charset="-128"/>
              </a:rPr>
              <a:t>Page </a:t>
            </a:r>
            <a:fld id="{4E1D5FDF-97A3-4FAD-9D99-ED21B9D7AE08}" type="slidenum">
              <a:rPr lang="de-DE" altLang="zh-CN" smtClean="0">
                <a:solidFill>
                  <a:srgbClr val="000000"/>
                </a:solidFill>
                <a:ea typeface="MS PGothic" pitchFamily="34" charset="-128"/>
              </a:rPr>
              <a:pPr/>
              <a:t>‹#›</a:t>
            </a:fld>
            <a:endParaRPr lang="en-GB" altLang="zh-CN" smtClean="0">
              <a:solidFill>
                <a:srgbClr val="000000"/>
              </a:solidFill>
              <a:ea typeface="MS PGothic" pitchFamily="34" charset="-128"/>
            </a:endParaRPr>
          </a:p>
        </p:txBody>
      </p:sp>
      <p:sp>
        <p:nvSpPr>
          <p:cNvPr id="4102" name="Rectangle 13"/>
          <p:cNvSpPr>
            <a:spLocks noGrp="1" noChangeArrowheads="1"/>
          </p:cNvSpPr>
          <p:nvPr>
            <p:ph type="title"/>
          </p:nvPr>
        </p:nvSpPr>
        <p:spPr bwMode="auto">
          <a:xfrm>
            <a:off x="870179" y="430216"/>
            <a:ext cx="10329905"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2544888"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:32-35pt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:30-32pt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英文正文</a:t>
            </a:r>
            <a:r>
              <a:rPr lang="en-US" altLang="zh-CN" sz="1100" dirty="0">
                <a:solidFill>
                  <a:srgbClr val="FFFFFF"/>
                </a:solidFill>
                <a:latin typeface="Arial" pitchFamily="34"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 </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中文正文</a:t>
            </a:r>
            <a:r>
              <a:rPr lang="en-US" altLang="zh-CN" sz="1100" dirty="0">
                <a:solidFill>
                  <a:srgbClr val="FFFFFF"/>
                </a:solidFill>
                <a:latin typeface="Arial" pitchFamily="34"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):18pt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4107"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pPr>
              <a:defRPr/>
            </a:pPr>
            <a:endParaRPr lang="zh-CN" altLang="en-US" sz="1400" dirty="0">
              <a:solidFill>
                <a:srgbClr val="FFFFFF"/>
              </a:solidFill>
              <a:latin typeface="FrutigerNext LT Regular" pitchFamily="34" charset="0"/>
              <a:ea typeface="MS PGothic"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6" name="Group 101"/>
          <p:cNvGrpSpPr>
            <a:grpSpLocks/>
          </p:cNvGrpSpPr>
          <p:nvPr/>
        </p:nvGrpSpPr>
        <p:grpSpPr bwMode="auto">
          <a:xfrm>
            <a:off x="12476766" y="4581538"/>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7" name="Group 106"/>
          <p:cNvGrpSpPr>
            <a:grpSpLocks/>
          </p:cNvGrpSpPr>
          <p:nvPr/>
        </p:nvGrpSpPr>
        <p:grpSpPr bwMode="auto">
          <a:xfrm>
            <a:off x="12476766" y="4797438"/>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8" name="Group 111"/>
          <p:cNvGrpSpPr>
            <a:grpSpLocks/>
          </p:cNvGrpSpPr>
          <p:nvPr/>
        </p:nvGrpSpPr>
        <p:grpSpPr bwMode="auto">
          <a:xfrm>
            <a:off x="12476766" y="5013338"/>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2" name="Group 131"/>
          <p:cNvGrpSpPr>
            <a:grpSpLocks/>
          </p:cNvGrpSpPr>
          <p:nvPr/>
        </p:nvGrpSpPr>
        <p:grpSpPr bwMode="auto">
          <a:xfrm>
            <a:off x="12476766" y="6165863"/>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3" name="Group 136"/>
          <p:cNvGrpSpPr>
            <a:grpSpLocks/>
          </p:cNvGrpSpPr>
          <p:nvPr/>
        </p:nvGrpSpPr>
        <p:grpSpPr bwMode="auto">
          <a:xfrm>
            <a:off x="12476766" y="6391288"/>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hf sldNum="0" hdr="0" ftr="0"/>
  <p:txStyles>
    <p:titleStyle>
      <a:lvl1pPr algn="l" defTabSz="801490" rtl="0" eaLnBrk="0" fontAlgn="base" hangingPunct="0">
        <a:spcBef>
          <a:spcPct val="0"/>
        </a:spcBef>
        <a:spcAft>
          <a:spcPct val="0"/>
        </a:spcAft>
        <a:defRPr sz="3400">
          <a:solidFill>
            <a:srgbClr val="990000"/>
          </a:solidFill>
          <a:latin typeface="+mj-lt"/>
          <a:ea typeface="+mj-ea"/>
          <a:cs typeface="+mj-cs"/>
        </a:defRPr>
      </a:lvl1pPr>
      <a:lvl2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2pPr>
      <a:lvl3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3pPr>
      <a:lvl4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4pPr>
      <a:lvl5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5pPr>
      <a:lvl6pPr marL="457087" algn="l" defTabSz="801490" rtl="0" fontAlgn="base">
        <a:spcBef>
          <a:spcPct val="0"/>
        </a:spcBef>
        <a:spcAft>
          <a:spcPct val="0"/>
        </a:spcAft>
        <a:defRPr sz="3400">
          <a:solidFill>
            <a:srgbClr val="990000"/>
          </a:solidFill>
          <a:latin typeface="FrutigerNext LT Medium" pitchFamily="34" charset="0"/>
          <a:ea typeface="黑体" pitchFamily="49" charset="-122"/>
        </a:defRPr>
      </a:lvl6pPr>
      <a:lvl7pPr marL="914174" algn="l" defTabSz="801490" rtl="0" fontAlgn="base">
        <a:spcBef>
          <a:spcPct val="0"/>
        </a:spcBef>
        <a:spcAft>
          <a:spcPct val="0"/>
        </a:spcAft>
        <a:defRPr sz="3400">
          <a:solidFill>
            <a:srgbClr val="990000"/>
          </a:solidFill>
          <a:latin typeface="FrutigerNext LT Medium" pitchFamily="34" charset="0"/>
          <a:ea typeface="黑体" pitchFamily="49" charset="-122"/>
        </a:defRPr>
      </a:lvl7pPr>
      <a:lvl8pPr marL="1371262" algn="l" defTabSz="801490" rtl="0" fontAlgn="base">
        <a:spcBef>
          <a:spcPct val="0"/>
        </a:spcBef>
        <a:spcAft>
          <a:spcPct val="0"/>
        </a:spcAft>
        <a:defRPr sz="3400">
          <a:solidFill>
            <a:srgbClr val="990000"/>
          </a:solidFill>
          <a:latin typeface="FrutigerNext LT Medium" pitchFamily="34" charset="0"/>
          <a:ea typeface="黑体" pitchFamily="49" charset="-122"/>
        </a:defRPr>
      </a:lvl8pPr>
      <a:lvl9pPr marL="1828348" algn="l" defTabSz="801490" rtl="0" fontAlgn="base">
        <a:spcBef>
          <a:spcPct val="0"/>
        </a:spcBef>
        <a:spcAft>
          <a:spcPct val="0"/>
        </a:spcAft>
        <a:defRPr sz="3400">
          <a:solidFill>
            <a:srgbClr val="990000"/>
          </a:solidFill>
          <a:latin typeface="FrutigerNext LT Medium" pitchFamily="34" charset="0"/>
          <a:ea typeface="黑体" pitchFamily="49" charset="-122"/>
        </a:defRPr>
      </a:lvl9pPr>
    </p:titleStyle>
    <p:bodyStyle>
      <a:lvl1pPr marL="299964" indent="-299964" algn="l" defTabSz="80149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052" indent="-201563" algn="l" defTabSz="80149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0" fontAlgn="base" hangingPunct="0">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79" descr="dd"/>
          <p:cNvPicPr>
            <a:picLocks noChangeAspect="1" noChangeArrowheads="1"/>
          </p:cNvPicPr>
          <p:nvPr/>
        </p:nvPicPr>
        <p:blipFill>
          <a:blip r:embed="rId13" cstate="print"/>
          <a:srcRect/>
          <a:stretch>
            <a:fillRect/>
          </a:stretch>
        </p:blipFill>
        <p:spPr bwMode="auto">
          <a:xfrm>
            <a:off x="0" y="6224595"/>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80"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pic>
        <p:nvPicPr>
          <p:cNvPr id="4100" name="Picture 9" descr="8"/>
          <p:cNvPicPr>
            <a:picLocks noChangeAspect="1" noChangeArrowheads="1"/>
          </p:cNvPicPr>
          <p:nvPr/>
        </p:nvPicPr>
        <p:blipFill>
          <a:blip r:embed="rId14" cstate="print"/>
          <a:srcRect/>
          <a:stretch>
            <a:fillRect/>
          </a:stretch>
        </p:blipFill>
        <p:spPr bwMode="auto">
          <a:xfrm>
            <a:off x="10014441" y="6399220"/>
            <a:ext cx="1748822"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93" y="6489707"/>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chemeClr val="tx1"/>
                </a:solidFill>
                <a:latin typeface="FrutigerNext LT Bold"/>
              </a:defRPr>
            </a:lvl1pPr>
          </a:lstStyle>
          <a:p>
            <a:r>
              <a:rPr lang="de-DE" altLang="zh-CN" smtClean="0">
                <a:solidFill>
                  <a:srgbClr val="000000"/>
                </a:solidFill>
                <a:ea typeface="MS PGothic" pitchFamily="34" charset="-128"/>
              </a:rPr>
              <a:t>Page </a:t>
            </a:r>
            <a:fld id="{4E1D5FDF-97A3-4FAD-9D99-ED21B9D7AE08}" type="slidenum">
              <a:rPr lang="de-DE" altLang="zh-CN" smtClean="0">
                <a:solidFill>
                  <a:srgbClr val="000000"/>
                </a:solidFill>
                <a:ea typeface="MS PGothic" pitchFamily="34" charset="-128"/>
              </a:rPr>
              <a:pPr/>
              <a:t>‹#›</a:t>
            </a:fld>
            <a:endParaRPr lang="en-GB" altLang="zh-CN" smtClean="0">
              <a:solidFill>
                <a:srgbClr val="000000"/>
              </a:solidFill>
              <a:ea typeface="MS PGothic" pitchFamily="34" charset="-128"/>
            </a:endParaRPr>
          </a:p>
        </p:txBody>
      </p:sp>
      <p:sp>
        <p:nvSpPr>
          <p:cNvPr id="4102" name="Rectangle 13"/>
          <p:cNvSpPr>
            <a:spLocks noGrp="1" noChangeArrowheads="1"/>
          </p:cNvSpPr>
          <p:nvPr>
            <p:ph type="title"/>
          </p:nvPr>
        </p:nvSpPr>
        <p:spPr bwMode="auto">
          <a:xfrm>
            <a:off x="870179" y="430216"/>
            <a:ext cx="10329905"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422" y="6438900"/>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a:ea typeface="MS PGothic" pitchFamily="34" charset="-128"/>
              </a:rPr>
              <a:t>Huawei</a:t>
            </a:r>
            <a:r>
              <a:rPr lang="en-US" altLang="zh-CN" sz="1200" dirty="0">
                <a:solidFill>
                  <a:srgbClr val="000000"/>
                </a:solidFill>
                <a:latin typeface="FrutigerNext LT Bold"/>
                <a:ea typeface="MS PGothic" pitchFamily="34" charset="-128"/>
              </a:rPr>
              <a:t> Confidential </a:t>
            </a:r>
          </a:p>
        </p:txBody>
      </p:sp>
      <p:sp>
        <p:nvSpPr>
          <p:cNvPr id="28694" name="Rectangle 22"/>
          <p:cNvSpPr>
            <a:spLocks noChangeArrowheads="1"/>
          </p:cNvSpPr>
          <p:nvPr/>
        </p:nvSpPr>
        <p:spPr bwMode="auto">
          <a:xfrm>
            <a:off x="-2544892"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:32-35pt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:30-32pt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英文正文</a:t>
            </a:r>
            <a:r>
              <a:rPr lang="en-US" altLang="zh-CN" sz="1100" dirty="0">
                <a:solidFill>
                  <a:srgbClr val="FFFFFF"/>
                </a:solidFill>
                <a:latin typeface="Arial" pitchFamily="34"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 </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中文正文</a:t>
            </a:r>
            <a:r>
              <a:rPr lang="en-US" altLang="zh-CN" sz="1100" dirty="0">
                <a:solidFill>
                  <a:srgbClr val="FFFFFF"/>
                </a:solidFill>
                <a:latin typeface="Arial" pitchFamily="34"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):18pt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4107"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pPr>
              <a:defRPr/>
            </a:pPr>
            <a:endParaRPr lang="zh-CN" altLang="en-US" sz="1400" dirty="0">
              <a:solidFill>
                <a:srgbClr val="FFFFFF"/>
              </a:solidFill>
              <a:latin typeface="FrutigerNext LT Regular" pitchFamily="34" charset="0"/>
              <a:ea typeface="MS PGothic"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6" name="Group 101"/>
          <p:cNvGrpSpPr>
            <a:grpSpLocks/>
          </p:cNvGrpSpPr>
          <p:nvPr/>
        </p:nvGrpSpPr>
        <p:grpSpPr bwMode="auto">
          <a:xfrm>
            <a:off x="12476766" y="4581532"/>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7" name="Group 106"/>
          <p:cNvGrpSpPr>
            <a:grpSpLocks/>
          </p:cNvGrpSpPr>
          <p:nvPr/>
        </p:nvGrpSpPr>
        <p:grpSpPr bwMode="auto">
          <a:xfrm>
            <a:off x="12476766" y="4797432"/>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8" name="Group 111"/>
          <p:cNvGrpSpPr>
            <a:grpSpLocks/>
          </p:cNvGrpSpPr>
          <p:nvPr/>
        </p:nvGrpSpPr>
        <p:grpSpPr bwMode="auto">
          <a:xfrm>
            <a:off x="12476766" y="5013332"/>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2" name="Group 131"/>
          <p:cNvGrpSpPr>
            <a:grpSpLocks/>
          </p:cNvGrpSpPr>
          <p:nvPr/>
        </p:nvGrpSpPr>
        <p:grpSpPr bwMode="auto">
          <a:xfrm>
            <a:off x="12476766" y="6165857"/>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3" name="Group 136"/>
          <p:cNvGrpSpPr>
            <a:grpSpLocks/>
          </p:cNvGrpSpPr>
          <p:nvPr/>
        </p:nvGrpSpPr>
        <p:grpSpPr bwMode="auto">
          <a:xfrm>
            <a:off x="12476766" y="6391282"/>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hf sldNum="0" hdr="0" ftr="0"/>
  <p:txStyles>
    <p:titleStyle>
      <a:lvl1pPr algn="l" defTabSz="801490" rtl="0" eaLnBrk="0" fontAlgn="base" hangingPunct="0">
        <a:spcBef>
          <a:spcPct val="0"/>
        </a:spcBef>
        <a:spcAft>
          <a:spcPct val="0"/>
        </a:spcAft>
        <a:defRPr sz="3400">
          <a:solidFill>
            <a:srgbClr val="990000"/>
          </a:solidFill>
          <a:latin typeface="+mj-lt"/>
          <a:ea typeface="+mj-ea"/>
          <a:cs typeface="+mj-cs"/>
        </a:defRPr>
      </a:lvl1pPr>
      <a:lvl2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2pPr>
      <a:lvl3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3pPr>
      <a:lvl4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4pPr>
      <a:lvl5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5pPr>
      <a:lvl6pPr marL="457087" algn="l" defTabSz="801490" rtl="0" fontAlgn="base">
        <a:spcBef>
          <a:spcPct val="0"/>
        </a:spcBef>
        <a:spcAft>
          <a:spcPct val="0"/>
        </a:spcAft>
        <a:defRPr sz="3400">
          <a:solidFill>
            <a:srgbClr val="990000"/>
          </a:solidFill>
          <a:latin typeface="FrutigerNext LT Medium" pitchFamily="34" charset="0"/>
          <a:ea typeface="黑体" pitchFamily="49" charset="-122"/>
        </a:defRPr>
      </a:lvl6pPr>
      <a:lvl7pPr marL="914174" algn="l" defTabSz="801490" rtl="0" fontAlgn="base">
        <a:spcBef>
          <a:spcPct val="0"/>
        </a:spcBef>
        <a:spcAft>
          <a:spcPct val="0"/>
        </a:spcAft>
        <a:defRPr sz="3400">
          <a:solidFill>
            <a:srgbClr val="990000"/>
          </a:solidFill>
          <a:latin typeface="FrutigerNext LT Medium" pitchFamily="34" charset="0"/>
          <a:ea typeface="黑体" pitchFamily="49" charset="-122"/>
        </a:defRPr>
      </a:lvl7pPr>
      <a:lvl8pPr marL="1371262" algn="l" defTabSz="801490" rtl="0" fontAlgn="base">
        <a:spcBef>
          <a:spcPct val="0"/>
        </a:spcBef>
        <a:spcAft>
          <a:spcPct val="0"/>
        </a:spcAft>
        <a:defRPr sz="3400">
          <a:solidFill>
            <a:srgbClr val="990000"/>
          </a:solidFill>
          <a:latin typeface="FrutigerNext LT Medium" pitchFamily="34" charset="0"/>
          <a:ea typeface="黑体" pitchFamily="49" charset="-122"/>
        </a:defRPr>
      </a:lvl8pPr>
      <a:lvl9pPr marL="1828348" algn="l" defTabSz="801490" rtl="0" fontAlgn="base">
        <a:spcBef>
          <a:spcPct val="0"/>
        </a:spcBef>
        <a:spcAft>
          <a:spcPct val="0"/>
        </a:spcAft>
        <a:defRPr sz="3400">
          <a:solidFill>
            <a:srgbClr val="990000"/>
          </a:solidFill>
          <a:latin typeface="FrutigerNext LT Medium" pitchFamily="34" charset="0"/>
          <a:ea typeface="黑体" pitchFamily="49" charset="-122"/>
        </a:defRPr>
      </a:lvl9pPr>
    </p:titleStyle>
    <p:bodyStyle>
      <a:lvl1pPr marL="299964" indent="-299964" algn="l" defTabSz="80149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052" indent="-201563" algn="l" defTabSz="80149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0" fontAlgn="base" hangingPunct="0">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6224596"/>
            <a:ext cx="12203644" cy="636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1007797" y="6451601"/>
            <a:ext cx="2684145" cy="18466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3896"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0014441" y="6386522"/>
            <a:ext cx="1748822"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1007801" y="325442"/>
            <a:ext cx="10179585"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1955" rIns="83912" bIns="41955"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1007801" y="1628781"/>
            <a:ext cx="10179585"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3925" tIns="41961" rIns="83925" bIns="4196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71" y="692150"/>
            <a:ext cx="2460207" cy="5526986"/>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3907" tIns="41954" rIns="83907" bIns="41954">
            <a:spAutoFit/>
          </a:bodyPr>
          <a:lstStyle/>
          <a:p>
            <a:pPr marL="359086" indent="-359086"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:32-35pt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R153 G0 B0</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59086" indent="-359086"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59086" indent="-359086" algn="r" eaLnBrk="0" hangingPunct="0">
              <a:lnSpc>
                <a:spcPct val="75000"/>
              </a:lnSpc>
              <a:spcBef>
                <a:spcPct val="20000"/>
              </a:spcBef>
              <a:buFont typeface="Arial" pitchFamily="34" charset="0"/>
              <a:buNone/>
            </a:pPr>
            <a:endParaRPr lang="en-US" altLang="zh-CN"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:30-32pt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R153 G0 B0</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59086" indent="-359086" algn="r" eaLnBrk="0" hangingPunct="0">
              <a:lnSpc>
                <a:spcPct val="125000"/>
              </a:lnSpc>
              <a:spcBef>
                <a:spcPct val="20000"/>
              </a:spcBef>
              <a:buFont typeface="Arial" pitchFamily="34" charset="0"/>
              <a:buNone/>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:20-22pt</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:18pt  </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59086" indent="-359086"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59086" indent="-359086" algn="r" eaLnBrk="0" hangingPunct="0">
              <a:lnSpc>
                <a:spcPct val="75000"/>
              </a:lnSpc>
              <a:spcBef>
                <a:spcPct val="20000"/>
              </a:spcBef>
              <a:buFont typeface="Arial" pitchFamily="34" charset="0"/>
              <a:buNone/>
            </a:pPr>
            <a:endParaRPr lang="en-US" altLang="zh-CN"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:18-20pt</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):18pt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b="1" dirty="0">
                <a:solidFill>
                  <a:srgbClr val="FFFFFF"/>
                </a:solidFill>
                <a:latin typeface="Arial" pitchFamily="34" charset="0"/>
                <a:ea typeface="华文细黑" pitchFamily="2" charset="-122"/>
              </a:rPr>
              <a:t> </a:t>
            </a:r>
          </a:p>
        </p:txBody>
      </p:sp>
      <p:grpSp>
        <p:nvGrpSpPr>
          <p:cNvPr id="2" name="Group 16"/>
          <p:cNvGrpSpPr>
            <a:grpSpLocks/>
          </p:cNvGrpSpPr>
          <p:nvPr/>
        </p:nvGrpSpPr>
        <p:grpSpPr bwMode="auto">
          <a:xfrm>
            <a:off x="12436538" y="3511553"/>
            <a:ext cx="1225870" cy="3224211"/>
            <a:chOff x="5839" y="2251"/>
            <a:chExt cx="579" cy="2031"/>
          </a:xfrm>
        </p:grpSpPr>
        <p:sp>
          <p:nvSpPr>
            <p:cNvPr id="10253" name="Rectangle 17"/>
            <p:cNvSpPr>
              <a:spLocks noChangeArrowheads="1"/>
            </p:cNvSpPr>
            <p:nvPr userDrawn="1"/>
          </p:nvSpPr>
          <p:spPr bwMode="auto">
            <a:xfrm>
              <a:off x="5839" y="3144"/>
              <a:ext cx="579" cy="233"/>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dirty="0">
                <a:solidFill>
                  <a:srgbClr val="000000"/>
                </a:solidFill>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sp>
        <p:nvSpPr>
          <p:cNvPr id="10251" name="Rectangle 83"/>
          <p:cNvSpPr>
            <a:spLocks noChangeArrowheads="1"/>
          </p:cNvSpPr>
          <p:nvPr/>
        </p:nvSpPr>
        <p:spPr bwMode="auto">
          <a:xfrm>
            <a:off x="12339151" y="1341440"/>
            <a:ext cx="1590031" cy="133737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3907" tIns="41954" rIns="83907" bIns="41954">
            <a:spAutoFit/>
          </a:bodyPr>
          <a:lstStyle/>
          <a:p>
            <a:pPr eaLnBrk="0" hangingPunct="0">
              <a:lnSpc>
                <a:spcPct val="120000"/>
              </a:lnSpc>
              <a:spcBef>
                <a:spcPct val="20000"/>
              </a:spcBef>
              <a:buFont typeface="Arial" pitchFamily="34" charset="0"/>
              <a:buNone/>
            </a:pPr>
            <a:r>
              <a:rPr lang="zh-CN" altLang="en-US" sz="1100" dirty="0">
                <a:solidFill>
                  <a:srgbClr val="FFFFFF"/>
                </a:solidFill>
              </a:rPr>
              <a:t>配色参考方案：</a:t>
            </a:r>
          </a:p>
          <a:p>
            <a:pPr eaLnBrk="0" hangingPunct="0">
              <a:lnSpc>
                <a:spcPct val="120000"/>
              </a:lnSpc>
              <a:spcBef>
                <a:spcPct val="20000"/>
              </a:spcBef>
              <a:buFont typeface="Arial" pitchFamily="34" charset="0"/>
              <a:buNone/>
            </a:pPr>
            <a:r>
              <a:rPr lang="zh-CN" altLang="en-US" sz="1100" dirty="0">
                <a:solidFill>
                  <a:srgbClr val="FFFFFF"/>
                </a:solidFill>
              </a:rPr>
              <a:t>建议同一页面内不超过四种颜色，以下是</a:t>
            </a:r>
            <a:r>
              <a:rPr lang="en-US" altLang="zh-CN" sz="1100" dirty="0">
                <a:solidFill>
                  <a:srgbClr val="FFFFFF"/>
                </a:solidFill>
              </a:rPr>
              <a:t>13</a:t>
            </a:r>
            <a:r>
              <a:rPr lang="zh-CN" altLang="en-US" sz="1100" dirty="0">
                <a:solidFill>
                  <a:srgbClr val="FFFFFF"/>
                </a:solidFill>
              </a:rPr>
              <a:t>组配色方案，同一页面内只选择一组使用。（仅供参考）</a:t>
            </a:r>
          </a:p>
        </p:txBody>
      </p:sp>
      <p:sp>
        <p:nvSpPr>
          <p:cNvPr id="10252" name="Rectangle 84"/>
          <p:cNvSpPr>
            <a:spLocks noChangeArrowheads="1"/>
          </p:cNvSpPr>
          <p:nvPr/>
        </p:nvSpPr>
        <p:spPr bwMode="auto">
          <a:xfrm>
            <a:off x="12339149" y="7941"/>
            <a:ext cx="1494756" cy="49099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3907" tIns="41954" rIns="83907" bIns="41954">
            <a:spAutoFit/>
          </a:bodyPr>
          <a:lstStyle/>
          <a:p>
            <a:pPr>
              <a:lnSpc>
                <a:spcPct val="120000"/>
              </a:lnSpc>
              <a:buClr>
                <a:srgbClr val="777777"/>
              </a:buClr>
              <a:buSzPct val="60000"/>
              <a:buFont typeface="Wingdings" pitchFamily="2" charset="2"/>
              <a:buNone/>
            </a:pPr>
            <a:r>
              <a:rPr lang="zh-CN" altLang="en-US" sz="1100" dirty="0">
                <a:solidFill>
                  <a:srgbClr val="FFFFFF"/>
                </a:solidFill>
              </a:rPr>
              <a:t>客户或者合作伙伴的标志放在右上角</a:t>
            </a:r>
            <a:r>
              <a:rPr lang="en-US" altLang="zh-CN" sz="1100" dirty="0">
                <a:solidFill>
                  <a:srgbClr val="FFFFFF"/>
                </a:solidFill>
              </a:rPr>
              <a:t>.</a:t>
            </a:r>
            <a:endParaRPr lang="zh-CN" altLang="en-US" sz="1100" dirty="0">
              <a:solidFill>
                <a:srgbClr val="FFFFFF"/>
              </a:solidFill>
            </a:endParaRPr>
          </a:p>
        </p:txBody>
      </p:sp>
      <p:sp>
        <p:nvSpPr>
          <p:cNvPr id="6149" name="Rectangle 5"/>
          <p:cNvSpPr>
            <a:spLocks noChangeArrowheads="1"/>
          </p:cNvSpPr>
          <p:nvPr/>
        </p:nvSpPr>
        <p:spPr bwMode="auto">
          <a:xfrm>
            <a:off x="8483699" y="6489702"/>
            <a:ext cx="2799821"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a:solidFill>
                  <a:srgbClr val="000000"/>
                </a:solidFill>
                <a:latin typeface="FrutigerNext LT Bold" pitchFamily="34" charset="0"/>
                <a:ea typeface="MS PGothic" pitchFamily="34" charset="-128"/>
              </a:rPr>
              <a:t>Page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
        <p:nvSpPr>
          <p:cNvPr id="80" name="Rectangle 21"/>
          <p:cNvSpPr>
            <a:spLocks noChangeArrowheads="1"/>
          </p:cNvSpPr>
          <p:nvPr/>
        </p:nvSpPr>
        <p:spPr bwMode="auto">
          <a:xfrm>
            <a:off x="5048937" y="6465945"/>
            <a:ext cx="2285328" cy="169277"/>
          </a:xfrm>
          <a:prstGeom prst="rect">
            <a:avLst/>
          </a:prstGeom>
          <a:noFill/>
          <a:ln w="9525" algn="ctr">
            <a:noFill/>
            <a:miter lim="800000"/>
            <a:headEnd/>
            <a:tailEnd/>
          </a:ln>
          <a:effectLst/>
        </p:spPr>
        <p:txBody>
          <a:bodyPr wrap="none" lIns="83863" tIns="0" rIns="83863" bIns="0">
            <a:spAutoFit/>
          </a:bodyPr>
          <a:lstStyle/>
          <a:p>
            <a:pPr defTabSz="839527" eaLnBrk="0" hangingPunct="0">
              <a:defRPr/>
            </a:pPr>
            <a:r>
              <a:rPr lang="zh-CN" altLang="en-US" sz="1100" dirty="0" smtClean="0">
                <a:solidFill>
                  <a:srgbClr val="000000"/>
                </a:solidFill>
                <a:latin typeface="华文细黑"/>
                <a:ea typeface="华文细黑"/>
              </a:rPr>
              <a:t>华为保密信息，未经授权禁止扩散</a:t>
            </a:r>
            <a:endParaRPr lang="en-US" altLang="zh-CN" sz="1100" dirty="0">
              <a:solidFill>
                <a:srgbClr val="000000"/>
              </a:solidFill>
              <a:latin typeface="华文细黑"/>
              <a:ea typeface="华文细黑"/>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5pPr>
      <a:lvl6pPr marL="47878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6pPr>
      <a:lvl7pPr marL="95756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7pPr>
      <a:lvl8pPr marL="143634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8pPr>
      <a:lvl9pPr marL="1915118"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9pPr>
    </p:titleStyle>
    <p:bodyStyle>
      <a:lvl1pPr marL="359086" indent="-359086" algn="l" rtl="0" eaLnBrk="0" fontAlgn="base" hangingPunct="0">
        <a:lnSpc>
          <a:spcPct val="140000"/>
        </a:lnSpc>
        <a:spcBef>
          <a:spcPct val="0"/>
        </a:spcBef>
        <a:spcAft>
          <a:spcPct val="0"/>
        </a:spcAft>
        <a:buClr>
          <a:srgbClr val="777777"/>
        </a:buClr>
        <a:buSzPct val="60000"/>
        <a:buFont typeface="Wingdings" pitchFamily="2" charset="2"/>
        <a:buChar char="l"/>
        <a:defRPr sz="2100">
          <a:solidFill>
            <a:schemeClr val="tx1"/>
          </a:solidFill>
          <a:latin typeface="+mn-lt"/>
          <a:ea typeface="黑体" pitchFamily="49" charset="-122"/>
          <a:cs typeface="+mn-cs"/>
        </a:defRPr>
      </a:lvl1pPr>
      <a:lvl2pPr marL="778018" indent="-299238"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96949" indent="-239389" algn="l" rtl="0" eaLnBrk="0" fontAlgn="base" hangingPunct="0">
        <a:lnSpc>
          <a:spcPct val="140000"/>
        </a:lnSpc>
        <a:spcBef>
          <a:spcPct val="0"/>
        </a:spcBef>
        <a:spcAft>
          <a:spcPct val="0"/>
        </a:spcAft>
        <a:buSzPct val="50000"/>
        <a:buFont typeface="Wingdings" pitchFamily="2" charset="2"/>
        <a:buChar char="n"/>
        <a:defRPr sz="1700">
          <a:solidFill>
            <a:schemeClr val="tx1"/>
          </a:solidFill>
          <a:latin typeface="+mn-lt"/>
          <a:ea typeface="+mn-ea"/>
          <a:cs typeface="+mn-cs"/>
        </a:defRPr>
      </a:lvl3pPr>
      <a:lvl4pPr marL="1675729" indent="-239389" algn="l" rtl="0" eaLnBrk="0" fontAlgn="base" hangingPunct="0">
        <a:lnSpc>
          <a:spcPct val="140000"/>
        </a:lnSpc>
        <a:spcBef>
          <a:spcPct val="0"/>
        </a:spcBef>
        <a:spcAft>
          <a:spcPct val="0"/>
        </a:spcAft>
        <a:buChar char="–"/>
        <a:defRPr sz="1500">
          <a:solidFill>
            <a:schemeClr val="tx1"/>
          </a:solidFill>
          <a:latin typeface="+mn-lt"/>
          <a:ea typeface="+mn-ea"/>
          <a:cs typeface="+mn-cs"/>
        </a:defRPr>
      </a:lvl4pPr>
      <a:lvl5pPr marL="2154510" indent="-239389"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633290"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6pPr>
      <a:lvl7pPr marL="3112069"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7pPr>
      <a:lvl8pPr marL="3590848"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8pPr>
      <a:lvl9pPr marL="4069628"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9pPr>
    </p:bodyStyle>
    <p:otherStyle>
      <a:defPPr>
        <a:defRPr lang="zh-CN"/>
      </a:defPPr>
      <a:lvl1pPr marL="0" algn="l" defTabSz="957560" rtl="0" eaLnBrk="1" latinLnBrk="0" hangingPunct="1">
        <a:defRPr sz="1800" kern="1200">
          <a:solidFill>
            <a:schemeClr val="tx1"/>
          </a:solidFill>
          <a:latin typeface="+mn-lt"/>
          <a:ea typeface="+mn-ea"/>
          <a:cs typeface="+mn-cs"/>
        </a:defRPr>
      </a:lvl1pPr>
      <a:lvl2pPr marL="478780" algn="l" defTabSz="957560" rtl="0" eaLnBrk="1" latinLnBrk="0" hangingPunct="1">
        <a:defRPr sz="1800" kern="1200">
          <a:solidFill>
            <a:schemeClr val="tx1"/>
          </a:solidFill>
          <a:latin typeface="+mn-lt"/>
          <a:ea typeface="+mn-ea"/>
          <a:cs typeface="+mn-cs"/>
        </a:defRPr>
      </a:lvl2pPr>
      <a:lvl3pPr marL="957560" algn="l" defTabSz="957560" rtl="0" eaLnBrk="1" latinLnBrk="0" hangingPunct="1">
        <a:defRPr sz="1800" kern="1200">
          <a:solidFill>
            <a:schemeClr val="tx1"/>
          </a:solidFill>
          <a:latin typeface="+mn-lt"/>
          <a:ea typeface="+mn-ea"/>
          <a:cs typeface="+mn-cs"/>
        </a:defRPr>
      </a:lvl3pPr>
      <a:lvl4pPr marL="1436340" algn="l" defTabSz="957560" rtl="0" eaLnBrk="1" latinLnBrk="0" hangingPunct="1">
        <a:defRPr sz="1800" kern="1200">
          <a:solidFill>
            <a:schemeClr val="tx1"/>
          </a:solidFill>
          <a:latin typeface="+mn-lt"/>
          <a:ea typeface="+mn-ea"/>
          <a:cs typeface="+mn-cs"/>
        </a:defRPr>
      </a:lvl4pPr>
      <a:lvl5pPr marL="1915118" algn="l" defTabSz="957560" rtl="0" eaLnBrk="1" latinLnBrk="0" hangingPunct="1">
        <a:defRPr sz="1800" kern="1200">
          <a:solidFill>
            <a:schemeClr val="tx1"/>
          </a:solidFill>
          <a:latin typeface="+mn-lt"/>
          <a:ea typeface="+mn-ea"/>
          <a:cs typeface="+mn-cs"/>
        </a:defRPr>
      </a:lvl5pPr>
      <a:lvl6pPr marL="2393899" algn="l" defTabSz="957560" rtl="0" eaLnBrk="1" latinLnBrk="0" hangingPunct="1">
        <a:defRPr sz="1800" kern="1200">
          <a:solidFill>
            <a:schemeClr val="tx1"/>
          </a:solidFill>
          <a:latin typeface="+mn-lt"/>
          <a:ea typeface="+mn-ea"/>
          <a:cs typeface="+mn-cs"/>
        </a:defRPr>
      </a:lvl6pPr>
      <a:lvl7pPr marL="2872679" algn="l" defTabSz="957560" rtl="0" eaLnBrk="1" latinLnBrk="0" hangingPunct="1">
        <a:defRPr sz="1800" kern="1200">
          <a:solidFill>
            <a:schemeClr val="tx1"/>
          </a:solidFill>
          <a:latin typeface="+mn-lt"/>
          <a:ea typeface="+mn-ea"/>
          <a:cs typeface="+mn-cs"/>
        </a:defRPr>
      </a:lvl7pPr>
      <a:lvl8pPr marL="3351459" algn="l" defTabSz="957560" rtl="0" eaLnBrk="1" latinLnBrk="0" hangingPunct="1">
        <a:defRPr sz="1800" kern="1200">
          <a:solidFill>
            <a:schemeClr val="tx1"/>
          </a:solidFill>
          <a:latin typeface="+mn-lt"/>
          <a:ea typeface="+mn-ea"/>
          <a:cs typeface="+mn-cs"/>
        </a:defRPr>
      </a:lvl8pPr>
      <a:lvl9pPr marL="3830239" algn="l" defTabSz="95756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102" descr="PPT胶片内页元素-16比9-内页"/>
          <p:cNvPicPr>
            <a:picLocks noChangeAspect="1" noChangeArrowheads="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4099" name="Picture 104" descr="PPT胶片内页元素-16比9-内页灰条"/>
          <p:cNvPicPr>
            <a:picLocks noChangeAspect="1" noChangeArrowheads="1"/>
          </p:cNvPicPr>
          <p:nvPr userDrawn="1"/>
        </p:nvPicPr>
        <p:blipFill>
          <a:blip r:embed="rId3" cstate="print"/>
          <a:srcRect/>
          <a:stretch>
            <a:fillRect/>
          </a:stretch>
        </p:blipFill>
        <p:spPr bwMode="auto">
          <a:xfrm>
            <a:off x="2" y="6224588"/>
            <a:ext cx="12190412" cy="633412"/>
          </a:xfrm>
          <a:prstGeom prst="rect">
            <a:avLst/>
          </a:prstGeom>
          <a:noFill/>
          <a:ln w="9525">
            <a:noFill/>
            <a:miter lim="800000"/>
            <a:headEnd/>
            <a:tailEnd/>
          </a:ln>
        </p:spPr>
      </p:pic>
      <p:pic>
        <p:nvPicPr>
          <p:cNvPr id="4100" name="Picture 101" descr="图片3副本"/>
          <p:cNvPicPr>
            <a:picLocks noChangeAspect="1" noChangeArrowheads="1"/>
          </p:cNvPicPr>
          <p:nvPr userDrawn="1"/>
        </p:nvPicPr>
        <p:blipFill>
          <a:blip r:embed="rId4" cstate="print"/>
          <a:srcRect/>
          <a:stretch>
            <a:fillRect/>
          </a:stretch>
        </p:blipFill>
        <p:spPr bwMode="auto">
          <a:xfrm>
            <a:off x="10182226" y="6392871"/>
            <a:ext cx="1295400" cy="307975"/>
          </a:xfrm>
          <a:prstGeom prst="rect">
            <a:avLst/>
          </a:prstGeom>
          <a:noFill/>
          <a:ln w="9525">
            <a:noFill/>
            <a:miter lim="800000"/>
            <a:headEnd/>
            <a:tailEnd/>
          </a:ln>
        </p:spPr>
      </p:pic>
      <p:sp>
        <p:nvSpPr>
          <p:cNvPr id="154" name="Text Box 8"/>
          <p:cNvSpPr txBox="1">
            <a:spLocks noChangeArrowheads="1"/>
          </p:cNvSpPr>
          <p:nvPr userDrawn="1"/>
        </p:nvSpPr>
        <p:spPr bwMode="auto">
          <a:xfrm>
            <a:off x="876303" y="6502403"/>
            <a:ext cx="2680306" cy="184666"/>
          </a:xfrm>
          <a:prstGeom prst="rect">
            <a:avLst/>
          </a:prstGeom>
          <a:noFill/>
          <a:ln>
            <a:noFill/>
          </a:ln>
          <a:extLst>
            <a:ext uri="{909E8E84-426E-40DD-AFC4-6F175D3DCCD1}"/>
            <a:ext uri="{91240B29-F687-4F45-9708-019B960494DF}"/>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4102"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9" name="Rectangle 21"/>
          <p:cNvSpPr>
            <a:spLocks noChangeArrowheads="1"/>
          </p:cNvSpPr>
          <p:nvPr userDrawn="1"/>
        </p:nvSpPr>
        <p:spPr bwMode="auto">
          <a:xfrm>
            <a:off x="5137154" y="6502403"/>
            <a:ext cx="1565918" cy="184666"/>
          </a:xfrm>
          <a:prstGeom prst="rect">
            <a:avLst/>
          </a:prstGeom>
          <a:noFill/>
          <a:ln>
            <a:noFill/>
          </a:ln>
          <a:effectLst/>
          <a:extLst>
            <a:ext uri="{909E8E84-426E-40DD-AFC4-6F175D3DCCD1}"/>
            <a:ext uri="{91240B29-F687-4F45-9708-019B960494DF}"/>
            <a:ext uri="{AF507438-7753-43E0-B8FC-AC1667EBCBE1}"/>
          </a:extLst>
        </p:spPr>
        <p:txBody>
          <a:bodyPr wrap="none" lIns="80062" tIns="0" rIns="80062" bIns="0">
            <a:spAutoFit/>
          </a:bodyPr>
          <a:lstStyle/>
          <a:p>
            <a:pPr defTabSz="801490" eaLnBrk="0" hangingPunct="0">
              <a:defRPr/>
            </a:pPr>
            <a:r>
              <a:rPr lang="en-US" altLang="zh-CN" sz="1200" dirty="0" err="1">
                <a:solidFill>
                  <a:srgbClr val="000000"/>
                </a:solidFill>
                <a:latin typeface="FrutigerNext LT Bold" pitchFamily="34" charset="0"/>
                <a:ea typeface="ＭＳ Ｐゴシック" pitchFamily="34" charset="-128"/>
              </a:rPr>
              <a:t>Huawei</a:t>
            </a:r>
            <a:r>
              <a:rPr lang="en-US" altLang="zh-CN" sz="1200" dirty="0">
                <a:solidFill>
                  <a:srgbClr val="000000"/>
                </a:solidFill>
                <a:latin typeface="FrutigerNext LT Bold" pitchFamily="34" charset="0"/>
                <a:ea typeface="ＭＳ Ｐゴシック" pitchFamily="34" charset="-128"/>
              </a:rPr>
              <a:t> Confidential </a:t>
            </a:r>
          </a:p>
        </p:txBody>
      </p:sp>
      <p:sp>
        <p:nvSpPr>
          <p:cNvPr id="4104"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userDrawn="1"/>
        </p:nvGrpSpPr>
        <p:grpSpPr bwMode="auto">
          <a:xfrm>
            <a:off x="12436481" y="3832233"/>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solidFill>
                  <a:srgbClr val="000000"/>
                </a:solidFill>
                <a:ea typeface="宋体"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userDrawn="1"/>
        </p:nvSpPr>
        <p:spPr bwMode="auto">
          <a:xfrm>
            <a:off x="8483606" y="6502408"/>
            <a:ext cx="2797175" cy="455613"/>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B5C44ACD-76C8-4220-B50E-0A9F16E028A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userDrawn="1"/>
        </p:nvSpPr>
        <p:spPr bwMode="auto">
          <a:xfrm>
            <a:off x="-3846513" y="1330332"/>
            <a:ext cx="3702050" cy="3904752"/>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40" y="57152"/>
            <a:ext cx="1727200" cy="1107971"/>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userDrawn="1"/>
        </p:nvSpPr>
        <p:spPr bwMode="auto">
          <a:xfrm>
            <a:off x="12339640" y="1196982"/>
            <a:ext cx="1727200" cy="1954357"/>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79" descr="dd"/>
          <p:cNvPicPr>
            <a:picLocks noChangeAspect="1" noChangeArrowheads="1"/>
          </p:cNvPicPr>
          <p:nvPr/>
        </p:nvPicPr>
        <p:blipFill>
          <a:blip r:embed="rId13" cstate="print"/>
          <a:srcRect/>
          <a:stretch>
            <a:fillRect/>
          </a:stretch>
        </p:blipFill>
        <p:spPr bwMode="auto">
          <a:xfrm>
            <a:off x="0" y="6224591"/>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78"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pic>
        <p:nvPicPr>
          <p:cNvPr id="4100" name="Picture 9" descr="8"/>
          <p:cNvPicPr>
            <a:picLocks noChangeAspect="1" noChangeArrowheads="1"/>
          </p:cNvPicPr>
          <p:nvPr/>
        </p:nvPicPr>
        <p:blipFill>
          <a:blip r:embed="rId14" cstate="print"/>
          <a:srcRect/>
          <a:stretch>
            <a:fillRect/>
          </a:stretch>
        </p:blipFill>
        <p:spPr bwMode="auto">
          <a:xfrm>
            <a:off x="10014441" y="6399216"/>
            <a:ext cx="1748822"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93" y="6489703"/>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chemeClr val="tx1"/>
                </a:solidFill>
                <a:latin typeface="FrutigerNext LT Bold"/>
              </a:defRPr>
            </a:lvl1pPr>
          </a:lstStyle>
          <a:p>
            <a:r>
              <a:rPr lang="de-DE" altLang="zh-CN" smtClean="0">
                <a:solidFill>
                  <a:srgbClr val="000000"/>
                </a:solidFill>
                <a:ea typeface="MS PGothic" pitchFamily="34" charset="-128"/>
              </a:rPr>
              <a:t>Page </a:t>
            </a:r>
            <a:fld id="{4E1D5FDF-97A3-4FAD-9D99-ED21B9D7AE08}" type="slidenum">
              <a:rPr lang="de-DE" altLang="zh-CN" smtClean="0">
                <a:solidFill>
                  <a:srgbClr val="000000"/>
                </a:solidFill>
                <a:ea typeface="MS PGothic" pitchFamily="34" charset="-128"/>
              </a:rPr>
              <a:pPr/>
              <a:t>‹#›</a:t>
            </a:fld>
            <a:endParaRPr lang="en-GB" altLang="zh-CN" smtClean="0">
              <a:solidFill>
                <a:srgbClr val="000000"/>
              </a:solidFill>
              <a:ea typeface="MS PGothic" pitchFamily="34" charset="-128"/>
            </a:endParaRPr>
          </a:p>
        </p:txBody>
      </p:sp>
      <p:sp>
        <p:nvSpPr>
          <p:cNvPr id="4102" name="Rectangle 13"/>
          <p:cNvSpPr>
            <a:spLocks noGrp="1" noChangeArrowheads="1"/>
          </p:cNvSpPr>
          <p:nvPr>
            <p:ph type="title"/>
          </p:nvPr>
        </p:nvSpPr>
        <p:spPr bwMode="auto">
          <a:xfrm>
            <a:off x="870179" y="430216"/>
            <a:ext cx="10329905"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420" y="6438900"/>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a:ea typeface="MS PGothic" pitchFamily="34" charset="-128"/>
              </a:rPr>
              <a:t>Huawei</a:t>
            </a:r>
            <a:r>
              <a:rPr lang="en-US" altLang="zh-CN" sz="1200" dirty="0">
                <a:solidFill>
                  <a:srgbClr val="000000"/>
                </a:solidFill>
                <a:latin typeface="FrutigerNext LT Bold"/>
                <a:ea typeface="MS PGothic" pitchFamily="34" charset="-128"/>
              </a:rPr>
              <a:t> Confidential </a:t>
            </a:r>
          </a:p>
        </p:txBody>
      </p:sp>
      <p:sp>
        <p:nvSpPr>
          <p:cNvPr id="28694" name="Rectangle 22"/>
          <p:cNvSpPr>
            <a:spLocks noChangeArrowheads="1"/>
          </p:cNvSpPr>
          <p:nvPr/>
        </p:nvSpPr>
        <p:spPr bwMode="auto">
          <a:xfrm>
            <a:off x="-2544895"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:32-35pt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:30-32pt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英文正文</a:t>
            </a:r>
            <a:r>
              <a:rPr lang="en-US" altLang="zh-CN" sz="1100" dirty="0">
                <a:solidFill>
                  <a:srgbClr val="FFFFFF"/>
                </a:solidFill>
                <a:latin typeface="Arial" pitchFamily="34"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 </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中文正文</a:t>
            </a:r>
            <a:r>
              <a:rPr lang="en-US" altLang="zh-CN" sz="1100" dirty="0">
                <a:solidFill>
                  <a:srgbClr val="FFFFFF"/>
                </a:solidFill>
                <a:latin typeface="Arial" pitchFamily="34"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):18pt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4107"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pPr>
              <a:defRPr/>
            </a:pPr>
            <a:endParaRPr lang="zh-CN" altLang="en-US" sz="1400" dirty="0">
              <a:solidFill>
                <a:srgbClr val="FFFFFF"/>
              </a:solidFill>
              <a:latin typeface="FrutigerNext LT Regular" pitchFamily="34" charset="0"/>
              <a:ea typeface="MS PGothic"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6" name="Group 101"/>
          <p:cNvGrpSpPr>
            <a:grpSpLocks/>
          </p:cNvGrpSpPr>
          <p:nvPr/>
        </p:nvGrpSpPr>
        <p:grpSpPr bwMode="auto">
          <a:xfrm>
            <a:off x="12476766" y="4581528"/>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7" name="Group 106"/>
          <p:cNvGrpSpPr>
            <a:grpSpLocks/>
          </p:cNvGrpSpPr>
          <p:nvPr/>
        </p:nvGrpSpPr>
        <p:grpSpPr bwMode="auto">
          <a:xfrm>
            <a:off x="12476766" y="4797428"/>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8" name="Group 111"/>
          <p:cNvGrpSpPr>
            <a:grpSpLocks/>
          </p:cNvGrpSpPr>
          <p:nvPr/>
        </p:nvGrpSpPr>
        <p:grpSpPr bwMode="auto">
          <a:xfrm>
            <a:off x="12476766" y="5013328"/>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2" name="Group 131"/>
          <p:cNvGrpSpPr>
            <a:grpSpLocks/>
          </p:cNvGrpSpPr>
          <p:nvPr/>
        </p:nvGrpSpPr>
        <p:grpSpPr bwMode="auto">
          <a:xfrm>
            <a:off x="12476766" y="6165853"/>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3" name="Group 136"/>
          <p:cNvGrpSpPr>
            <a:grpSpLocks/>
          </p:cNvGrpSpPr>
          <p:nvPr/>
        </p:nvGrpSpPr>
        <p:grpSpPr bwMode="auto">
          <a:xfrm>
            <a:off x="12476766" y="6391278"/>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hf sldNum="0" hdr="0" ftr="0"/>
  <p:txStyles>
    <p:titleStyle>
      <a:lvl1pPr algn="l" defTabSz="801490" rtl="0" eaLnBrk="0" fontAlgn="base" hangingPunct="0">
        <a:spcBef>
          <a:spcPct val="0"/>
        </a:spcBef>
        <a:spcAft>
          <a:spcPct val="0"/>
        </a:spcAft>
        <a:defRPr sz="3400">
          <a:solidFill>
            <a:srgbClr val="990000"/>
          </a:solidFill>
          <a:latin typeface="+mj-lt"/>
          <a:ea typeface="+mj-ea"/>
          <a:cs typeface="+mj-cs"/>
        </a:defRPr>
      </a:lvl1pPr>
      <a:lvl2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2pPr>
      <a:lvl3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3pPr>
      <a:lvl4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4pPr>
      <a:lvl5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5pPr>
      <a:lvl6pPr marL="457087" algn="l" defTabSz="801490" rtl="0" fontAlgn="base">
        <a:spcBef>
          <a:spcPct val="0"/>
        </a:spcBef>
        <a:spcAft>
          <a:spcPct val="0"/>
        </a:spcAft>
        <a:defRPr sz="3400">
          <a:solidFill>
            <a:srgbClr val="990000"/>
          </a:solidFill>
          <a:latin typeface="FrutigerNext LT Medium" pitchFamily="34" charset="0"/>
          <a:ea typeface="黑体" pitchFamily="49" charset="-122"/>
        </a:defRPr>
      </a:lvl6pPr>
      <a:lvl7pPr marL="914174" algn="l" defTabSz="801490" rtl="0" fontAlgn="base">
        <a:spcBef>
          <a:spcPct val="0"/>
        </a:spcBef>
        <a:spcAft>
          <a:spcPct val="0"/>
        </a:spcAft>
        <a:defRPr sz="3400">
          <a:solidFill>
            <a:srgbClr val="990000"/>
          </a:solidFill>
          <a:latin typeface="FrutigerNext LT Medium" pitchFamily="34" charset="0"/>
          <a:ea typeface="黑体" pitchFamily="49" charset="-122"/>
        </a:defRPr>
      </a:lvl7pPr>
      <a:lvl8pPr marL="1371262" algn="l" defTabSz="801490" rtl="0" fontAlgn="base">
        <a:spcBef>
          <a:spcPct val="0"/>
        </a:spcBef>
        <a:spcAft>
          <a:spcPct val="0"/>
        </a:spcAft>
        <a:defRPr sz="3400">
          <a:solidFill>
            <a:srgbClr val="990000"/>
          </a:solidFill>
          <a:latin typeface="FrutigerNext LT Medium" pitchFamily="34" charset="0"/>
          <a:ea typeface="黑体" pitchFamily="49" charset="-122"/>
        </a:defRPr>
      </a:lvl8pPr>
      <a:lvl9pPr marL="1828348" algn="l" defTabSz="801490" rtl="0" fontAlgn="base">
        <a:spcBef>
          <a:spcPct val="0"/>
        </a:spcBef>
        <a:spcAft>
          <a:spcPct val="0"/>
        </a:spcAft>
        <a:defRPr sz="3400">
          <a:solidFill>
            <a:srgbClr val="990000"/>
          </a:solidFill>
          <a:latin typeface="FrutigerNext LT Medium" pitchFamily="34" charset="0"/>
          <a:ea typeface="黑体" pitchFamily="49" charset="-122"/>
        </a:defRPr>
      </a:lvl9pPr>
    </p:titleStyle>
    <p:bodyStyle>
      <a:lvl1pPr marL="299964" indent="-299964" algn="l" defTabSz="80149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052" indent="-201563" algn="l" defTabSz="80149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0" fontAlgn="base" hangingPunct="0">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102" descr="PPT胶片内页元素-16比9-内页"/>
          <p:cNvPicPr>
            <a:picLocks noChangeAspect="1" noChangeArrowheads="1"/>
          </p:cNvPicPr>
          <p:nvPr userDrawn="1"/>
        </p:nvPicPr>
        <p:blipFill>
          <a:blip r:embed="rId4" cstate="print"/>
          <a:srcRect/>
          <a:stretch>
            <a:fillRect/>
          </a:stretch>
        </p:blipFill>
        <p:spPr bwMode="auto">
          <a:xfrm>
            <a:off x="0" y="0"/>
            <a:ext cx="12192000" cy="6858000"/>
          </a:xfrm>
          <a:prstGeom prst="rect">
            <a:avLst/>
          </a:prstGeom>
          <a:noFill/>
          <a:ln w="9525">
            <a:noFill/>
            <a:miter lim="800000"/>
            <a:headEnd/>
            <a:tailEnd/>
          </a:ln>
        </p:spPr>
      </p:pic>
      <p:pic>
        <p:nvPicPr>
          <p:cNvPr id="4099" name="Picture 104" descr="PPT胶片内页元素-16比9-内页灰条"/>
          <p:cNvPicPr>
            <a:picLocks noChangeAspect="1" noChangeArrowheads="1"/>
          </p:cNvPicPr>
          <p:nvPr userDrawn="1"/>
        </p:nvPicPr>
        <p:blipFill>
          <a:blip r:embed="rId5" cstate="print"/>
          <a:srcRect/>
          <a:stretch>
            <a:fillRect/>
          </a:stretch>
        </p:blipFill>
        <p:spPr bwMode="auto">
          <a:xfrm>
            <a:off x="2" y="6224588"/>
            <a:ext cx="12190412" cy="633412"/>
          </a:xfrm>
          <a:prstGeom prst="rect">
            <a:avLst/>
          </a:prstGeom>
          <a:noFill/>
          <a:ln w="9525">
            <a:noFill/>
            <a:miter lim="800000"/>
            <a:headEnd/>
            <a:tailEnd/>
          </a:ln>
        </p:spPr>
      </p:pic>
      <p:pic>
        <p:nvPicPr>
          <p:cNvPr id="4100" name="Picture 101" descr="图片3副本"/>
          <p:cNvPicPr>
            <a:picLocks noChangeAspect="1" noChangeArrowheads="1"/>
          </p:cNvPicPr>
          <p:nvPr userDrawn="1"/>
        </p:nvPicPr>
        <p:blipFill>
          <a:blip r:embed="rId6" cstate="print"/>
          <a:srcRect/>
          <a:stretch>
            <a:fillRect/>
          </a:stretch>
        </p:blipFill>
        <p:spPr bwMode="auto">
          <a:xfrm>
            <a:off x="10182226" y="6392877"/>
            <a:ext cx="1295400" cy="307975"/>
          </a:xfrm>
          <a:prstGeom prst="rect">
            <a:avLst/>
          </a:prstGeom>
          <a:noFill/>
          <a:ln w="9525">
            <a:noFill/>
            <a:miter lim="800000"/>
            <a:headEnd/>
            <a:tailEnd/>
          </a:ln>
        </p:spPr>
      </p:pic>
      <p:sp>
        <p:nvSpPr>
          <p:cNvPr id="154" name="Text Box 8"/>
          <p:cNvSpPr txBox="1">
            <a:spLocks noChangeArrowheads="1"/>
          </p:cNvSpPr>
          <p:nvPr userDrawn="1"/>
        </p:nvSpPr>
        <p:spPr bwMode="auto">
          <a:xfrm>
            <a:off x="876307" y="6502403"/>
            <a:ext cx="2680306" cy="184666"/>
          </a:xfrm>
          <a:prstGeom prst="rect">
            <a:avLst/>
          </a:prstGeom>
          <a:noFill/>
          <a:ln>
            <a:noFill/>
          </a:ln>
          <a:extLst>
            <a:ext uri="{909E8E84-426E-40DD-AFC4-6F175D3DCCD1}"/>
            <a:ext uri="{91240B29-F687-4F45-9708-019B960494DF}"/>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4102"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9" name="Rectangle 21"/>
          <p:cNvSpPr>
            <a:spLocks noChangeArrowheads="1"/>
          </p:cNvSpPr>
          <p:nvPr userDrawn="1"/>
        </p:nvSpPr>
        <p:spPr bwMode="auto">
          <a:xfrm>
            <a:off x="5137158" y="6502403"/>
            <a:ext cx="1565918" cy="184666"/>
          </a:xfrm>
          <a:prstGeom prst="rect">
            <a:avLst/>
          </a:prstGeom>
          <a:noFill/>
          <a:ln>
            <a:noFill/>
          </a:ln>
          <a:effectLst/>
          <a:extLst>
            <a:ext uri="{909E8E84-426E-40DD-AFC4-6F175D3DCCD1}"/>
            <a:ext uri="{91240B29-F687-4F45-9708-019B960494DF}"/>
            <a:ext uri="{AF507438-7753-43E0-B8FC-AC1667EBCBE1}"/>
          </a:extLst>
        </p:spPr>
        <p:txBody>
          <a:bodyPr wrap="none" lIns="80062" tIns="0" rIns="80062" bIns="0">
            <a:spAutoFit/>
          </a:bodyPr>
          <a:lstStyle/>
          <a:p>
            <a:pPr defTabSz="801490" eaLnBrk="0" hangingPunct="0">
              <a:defRPr/>
            </a:pPr>
            <a:r>
              <a:rPr lang="en-US" altLang="zh-CN" sz="1200" dirty="0" err="1">
                <a:solidFill>
                  <a:srgbClr val="000000"/>
                </a:solidFill>
                <a:latin typeface="FrutigerNext LT Bold" pitchFamily="34" charset="0"/>
                <a:ea typeface="ＭＳ Ｐゴシック" pitchFamily="34" charset="-128"/>
              </a:rPr>
              <a:t>Huawei</a:t>
            </a:r>
            <a:r>
              <a:rPr lang="en-US" altLang="zh-CN" sz="1200" dirty="0">
                <a:solidFill>
                  <a:srgbClr val="000000"/>
                </a:solidFill>
                <a:latin typeface="FrutigerNext LT Bold" pitchFamily="34" charset="0"/>
                <a:ea typeface="ＭＳ Ｐゴシック" pitchFamily="34" charset="-128"/>
              </a:rPr>
              <a:t> Confidential </a:t>
            </a:r>
          </a:p>
        </p:txBody>
      </p:sp>
      <p:sp>
        <p:nvSpPr>
          <p:cNvPr id="4104"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userDrawn="1"/>
        </p:nvGrpSpPr>
        <p:grpSpPr bwMode="auto">
          <a:xfrm>
            <a:off x="12436485" y="3832237"/>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solidFill>
                  <a:srgbClr val="000000"/>
                </a:solidFill>
                <a:ea typeface="宋体"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userDrawn="1"/>
        </p:nvSpPr>
        <p:spPr bwMode="auto">
          <a:xfrm>
            <a:off x="8483610" y="6502414"/>
            <a:ext cx="2797175" cy="455613"/>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B5C44ACD-76C8-4220-B50E-0A9F16E028A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userDrawn="1"/>
        </p:nvSpPr>
        <p:spPr bwMode="auto">
          <a:xfrm>
            <a:off x="-3846513" y="1330332"/>
            <a:ext cx="3702050" cy="3904752"/>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40" y="57152"/>
            <a:ext cx="1727200" cy="1107971"/>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userDrawn="1"/>
        </p:nvSpPr>
        <p:spPr bwMode="auto">
          <a:xfrm>
            <a:off x="12339640" y="1196987"/>
            <a:ext cx="1727200" cy="1954357"/>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3902" r:id="rId1"/>
    <p:sldLayoutId id="2147483903"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6224596"/>
            <a:ext cx="12203644" cy="636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1007797" y="6451601"/>
            <a:ext cx="2684145" cy="18466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3896"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0014441" y="6386522"/>
            <a:ext cx="1748822"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1007801" y="325442"/>
            <a:ext cx="10179585"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1955" rIns="83912" bIns="41955"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1007801" y="1628781"/>
            <a:ext cx="10179585"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3925" tIns="41961" rIns="83925" bIns="4196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71" y="692150"/>
            <a:ext cx="2460207" cy="5526986"/>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3907" tIns="41954" rIns="83907" bIns="41954">
            <a:spAutoFit/>
          </a:bodyPr>
          <a:lstStyle/>
          <a:p>
            <a:pPr marL="359086" indent="-359086"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:32-35pt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R153 G0 B0</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59086" indent="-359086"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59086" indent="-359086" algn="r" eaLnBrk="0" hangingPunct="0">
              <a:lnSpc>
                <a:spcPct val="75000"/>
              </a:lnSpc>
              <a:spcBef>
                <a:spcPct val="20000"/>
              </a:spcBef>
              <a:buFont typeface="Arial" pitchFamily="34" charset="0"/>
              <a:buNone/>
            </a:pPr>
            <a:endParaRPr lang="en-US" altLang="zh-CN"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:30-32pt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R153 G0 B0</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59086" indent="-359086" algn="r" eaLnBrk="0" hangingPunct="0">
              <a:lnSpc>
                <a:spcPct val="125000"/>
              </a:lnSpc>
              <a:spcBef>
                <a:spcPct val="20000"/>
              </a:spcBef>
              <a:buFont typeface="Arial" pitchFamily="34" charset="0"/>
              <a:buNone/>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:20-22pt</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:18pt  </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59086" indent="-359086"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59086" indent="-359086" algn="r" eaLnBrk="0" hangingPunct="0">
              <a:lnSpc>
                <a:spcPct val="75000"/>
              </a:lnSpc>
              <a:spcBef>
                <a:spcPct val="20000"/>
              </a:spcBef>
              <a:buFont typeface="Arial" pitchFamily="34" charset="0"/>
              <a:buNone/>
            </a:pPr>
            <a:endParaRPr lang="en-US" altLang="zh-CN"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:18-20pt</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):18pt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b="1" dirty="0">
                <a:solidFill>
                  <a:srgbClr val="FFFFFF"/>
                </a:solidFill>
                <a:latin typeface="Arial" pitchFamily="34" charset="0"/>
                <a:ea typeface="华文细黑" pitchFamily="2" charset="-122"/>
              </a:rPr>
              <a:t> </a:t>
            </a:r>
          </a:p>
        </p:txBody>
      </p:sp>
      <p:grpSp>
        <p:nvGrpSpPr>
          <p:cNvPr id="2" name="Group 16"/>
          <p:cNvGrpSpPr>
            <a:grpSpLocks/>
          </p:cNvGrpSpPr>
          <p:nvPr/>
        </p:nvGrpSpPr>
        <p:grpSpPr bwMode="auto">
          <a:xfrm>
            <a:off x="12436538" y="3511553"/>
            <a:ext cx="1225870" cy="3224211"/>
            <a:chOff x="5839" y="2251"/>
            <a:chExt cx="579" cy="2031"/>
          </a:xfrm>
        </p:grpSpPr>
        <p:sp>
          <p:nvSpPr>
            <p:cNvPr id="10253" name="Rectangle 17"/>
            <p:cNvSpPr>
              <a:spLocks noChangeArrowheads="1"/>
            </p:cNvSpPr>
            <p:nvPr userDrawn="1"/>
          </p:nvSpPr>
          <p:spPr bwMode="auto">
            <a:xfrm>
              <a:off x="5839" y="3144"/>
              <a:ext cx="579" cy="233"/>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dirty="0">
                <a:solidFill>
                  <a:srgbClr val="000000"/>
                </a:solidFill>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sp>
        <p:nvSpPr>
          <p:cNvPr id="10251" name="Rectangle 83"/>
          <p:cNvSpPr>
            <a:spLocks noChangeArrowheads="1"/>
          </p:cNvSpPr>
          <p:nvPr/>
        </p:nvSpPr>
        <p:spPr bwMode="auto">
          <a:xfrm>
            <a:off x="12339151" y="1341440"/>
            <a:ext cx="1590031" cy="133737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3907" tIns="41954" rIns="83907" bIns="41954">
            <a:spAutoFit/>
          </a:bodyPr>
          <a:lstStyle/>
          <a:p>
            <a:pPr eaLnBrk="0" hangingPunct="0">
              <a:lnSpc>
                <a:spcPct val="120000"/>
              </a:lnSpc>
              <a:spcBef>
                <a:spcPct val="20000"/>
              </a:spcBef>
              <a:buFont typeface="Arial" pitchFamily="34" charset="0"/>
              <a:buNone/>
            </a:pPr>
            <a:r>
              <a:rPr lang="zh-CN" altLang="en-US" sz="1100" dirty="0">
                <a:solidFill>
                  <a:srgbClr val="FFFFFF"/>
                </a:solidFill>
              </a:rPr>
              <a:t>配色参考方案：</a:t>
            </a:r>
          </a:p>
          <a:p>
            <a:pPr eaLnBrk="0" hangingPunct="0">
              <a:lnSpc>
                <a:spcPct val="120000"/>
              </a:lnSpc>
              <a:spcBef>
                <a:spcPct val="20000"/>
              </a:spcBef>
              <a:buFont typeface="Arial" pitchFamily="34" charset="0"/>
              <a:buNone/>
            </a:pPr>
            <a:r>
              <a:rPr lang="zh-CN" altLang="en-US" sz="1100" dirty="0">
                <a:solidFill>
                  <a:srgbClr val="FFFFFF"/>
                </a:solidFill>
              </a:rPr>
              <a:t>建议同一页面内不超过四种颜色，以下是</a:t>
            </a:r>
            <a:r>
              <a:rPr lang="en-US" altLang="zh-CN" sz="1100" dirty="0">
                <a:solidFill>
                  <a:srgbClr val="FFFFFF"/>
                </a:solidFill>
              </a:rPr>
              <a:t>13</a:t>
            </a:r>
            <a:r>
              <a:rPr lang="zh-CN" altLang="en-US" sz="1100" dirty="0">
                <a:solidFill>
                  <a:srgbClr val="FFFFFF"/>
                </a:solidFill>
              </a:rPr>
              <a:t>组配色方案，同一页面内只选择一组使用。（仅供参考）</a:t>
            </a:r>
          </a:p>
        </p:txBody>
      </p:sp>
      <p:sp>
        <p:nvSpPr>
          <p:cNvPr id="10252" name="Rectangle 84"/>
          <p:cNvSpPr>
            <a:spLocks noChangeArrowheads="1"/>
          </p:cNvSpPr>
          <p:nvPr/>
        </p:nvSpPr>
        <p:spPr bwMode="auto">
          <a:xfrm>
            <a:off x="12339149" y="7941"/>
            <a:ext cx="1494756" cy="49099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3907" tIns="41954" rIns="83907" bIns="41954">
            <a:spAutoFit/>
          </a:bodyPr>
          <a:lstStyle/>
          <a:p>
            <a:pPr>
              <a:lnSpc>
                <a:spcPct val="120000"/>
              </a:lnSpc>
              <a:buClr>
                <a:srgbClr val="777777"/>
              </a:buClr>
              <a:buSzPct val="60000"/>
              <a:buFont typeface="Wingdings" pitchFamily="2" charset="2"/>
              <a:buNone/>
            </a:pPr>
            <a:r>
              <a:rPr lang="zh-CN" altLang="en-US" sz="1100" dirty="0">
                <a:solidFill>
                  <a:srgbClr val="FFFFFF"/>
                </a:solidFill>
              </a:rPr>
              <a:t>客户或者合作伙伴的标志放在右上角</a:t>
            </a:r>
            <a:r>
              <a:rPr lang="en-US" altLang="zh-CN" sz="1100" dirty="0">
                <a:solidFill>
                  <a:srgbClr val="FFFFFF"/>
                </a:solidFill>
              </a:rPr>
              <a:t>.</a:t>
            </a:r>
            <a:endParaRPr lang="zh-CN" altLang="en-US" sz="1100" dirty="0">
              <a:solidFill>
                <a:srgbClr val="FFFFFF"/>
              </a:solidFill>
            </a:endParaRPr>
          </a:p>
        </p:txBody>
      </p:sp>
      <p:sp>
        <p:nvSpPr>
          <p:cNvPr id="6149" name="Rectangle 5"/>
          <p:cNvSpPr>
            <a:spLocks noChangeArrowheads="1"/>
          </p:cNvSpPr>
          <p:nvPr/>
        </p:nvSpPr>
        <p:spPr bwMode="auto">
          <a:xfrm>
            <a:off x="8483699" y="6489702"/>
            <a:ext cx="2799821"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a:solidFill>
                  <a:srgbClr val="000000"/>
                </a:solidFill>
                <a:latin typeface="FrutigerNext LT Bold" pitchFamily="34" charset="0"/>
                <a:ea typeface="MS PGothic" pitchFamily="34" charset="-128"/>
              </a:rPr>
              <a:t>Page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
        <p:nvSpPr>
          <p:cNvPr id="80" name="Rectangle 21"/>
          <p:cNvSpPr>
            <a:spLocks noChangeArrowheads="1"/>
          </p:cNvSpPr>
          <p:nvPr/>
        </p:nvSpPr>
        <p:spPr bwMode="auto">
          <a:xfrm>
            <a:off x="5048937" y="6465945"/>
            <a:ext cx="2285328" cy="169277"/>
          </a:xfrm>
          <a:prstGeom prst="rect">
            <a:avLst/>
          </a:prstGeom>
          <a:noFill/>
          <a:ln w="9525" algn="ctr">
            <a:noFill/>
            <a:miter lim="800000"/>
            <a:headEnd/>
            <a:tailEnd/>
          </a:ln>
          <a:effectLst/>
        </p:spPr>
        <p:txBody>
          <a:bodyPr wrap="none" lIns="83863" tIns="0" rIns="83863" bIns="0">
            <a:spAutoFit/>
          </a:bodyPr>
          <a:lstStyle/>
          <a:p>
            <a:pPr defTabSz="839527" eaLnBrk="0" hangingPunct="0">
              <a:defRPr/>
            </a:pPr>
            <a:r>
              <a:rPr lang="zh-CN" altLang="en-US" sz="1100" dirty="0" smtClean="0">
                <a:solidFill>
                  <a:srgbClr val="000000"/>
                </a:solidFill>
                <a:latin typeface="华文细黑"/>
                <a:ea typeface="华文细黑"/>
              </a:rPr>
              <a:t>华为保密信息，未经授权禁止扩散</a:t>
            </a:r>
            <a:endParaRPr lang="en-US" altLang="zh-CN" sz="1100" dirty="0">
              <a:solidFill>
                <a:srgbClr val="000000"/>
              </a:solidFill>
              <a:latin typeface="华文细黑"/>
              <a:ea typeface="华文细黑"/>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5pPr>
      <a:lvl6pPr marL="47878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6pPr>
      <a:lvl7pPr marL="95756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7pPr>
      <a:lvl8pPr marL="143634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8pPr>
      <a:lvl9pPr marL="1915118"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9pPr>
    </p:titleStyle>
    <p:bodyStyle>
      <a:lvl1pPr marL="359086" indent="-359086" algn="l" rtl="0" eaLnBrk="0" fontAlgn="base" hangingPunct="0">
        <a:lnSpc>
          <a:spcPct val="140000"/>
        </a:lnSpc>
        <a:spcBef>
          <a:spcPct val="0"/>
        </a:spcBef>
        <a:spcAft>
          <a:spcPct val="0"/>
        </a:spcAft>
        <a:buClr>
          <a:srgbClr val="777777"/>
        </a:buClr>
        <a:buSzPct val="60000"/>
        <a:buFont typeface="Wingdings" pitchFamily="2" charset="2"/>
        <a:buChar char="l"/>
        <a:defRPr sz="2100">
          <a:solidFill>
            <a:schemeClr val="tx1"/>
          </a:solidFill>
          <a:latin typeface="+mn-lt"/>
          <a:ea typeface="黑体" pitchFamily="49" charset="-122"/>
          <a:cs typeface="+mn-cs"/>
        </a:defRPr>
      </a:lvl1pPr>
      <a:lvl2pPr marL="778018" indent="-299238"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96949" indent="-239389" algn="l" rtl="0" eaLnBrk="0" fontAlgn="base" hangingPunct="0">
        <a:lnSpc>
          <a:spcPct val="140000"/>
        </a:lnSpc>
        <a:spcBef>
          <a:spcPct val="0"/>
        </a:spcBef>
        <a:spcAft>
          <a:spcPct val="0"/>
        </a:spcAft>
        <a:buSzPct val="50000"/>
        <a:buFont typeface="Wingdings" pitchFamily="2" charset="2"/>
        <a:buChar char="n"/>
        <a:defRPr sz="1700">
          <a:solidFill>
            <a:schemeClr val="tx1"/>
          </a:solidFill>
          <a:latin typeface="+mn-lt"/>
          <a:ea typeface="+mn-ea"/>
          <a:cs typeface="+mn-cs"/>
        </a:defRPr>
      </a:lvl3pPr>
      <a:lvl4pPr marL="1675729" indent="-239389" algn="l" rtl="0" eaLnBrk="0" fontAlgn="base" hangingPunct="0">
        <a:lnSpc>
          <a:spcPct val="140000"/>
        </a:lnSpc>
        <a:spcBef>
          <a:spcPct val="0"/>
        </a:spcBef>
        <a:spcAft>
          <a:spcPct val="0"/>
        </a:spcAft>
        <a:buChar char="–"/>
        <a:defRPr sz="1500">
          <a:solidFill>
            <a:schemeClr val="tx1"/>
          </a:solidFill>
          <a:latin typeface="+mn-lt"/>
          <a:ea typeface="+mn-ea"/>
          <a:cs typeface="+mn-cs"/>
        </a:defRPr>
      </a:lvl4pPr>
      <a:lvl5pPr marL="2154510" indent="-239389"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633290"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6pPr>
      <a:lvl7pPr marL="3112069"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7pPr>
      <a:lvl8pPr marL="3590848"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8pPr>
      <a:lvl9pPr marL="4069628"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9pPr>
    </p:bodyStyle>
    <p:otherStyle>
      <a:defPPr>
        <a:defRPr lang="zh-CN"/>
      </a:defPPr>
      <a:lvl1pPr marL="0" algn="l" defTabSz="957560" rtl="0" eaLnBrk="1" latinLnBrk="0" hangingPunct="1">
        <a:defRPr sz="1800" kern="1200">
          <a:solidFill>
            <a:schemeClr val="tx1"/>
          </a:solidFill>
          <a:latin typeface="+mn-lt"/>
          <a:ea typeface="+mn-ea"/>
          <a:cs typeface="+mn-cs"/>
        </a:defRPr>
      </a:lvl1pPr>
      <a:lvl2pPr marL="478780" algn="l" defTabSz="957560" rtl="0" eaLnBrk="1" latinLnBrk="0" hangingPunct="1">
        <a:defRPr sz="1800" kern="1200">
          <a:solidFill>
            <a:schemeClr val="tx1"/>
          </a:solidFill>
          <a:latin typeface="+mn-lt"/>
          <a:ea typeface="+mn-ea"/>
          <a:cs typeface="+mn-cs"/>
        </a:defRPr>
      </a:lvl2pPr>
      <a:lvl3pPr marL="957560" algn="l" defTabSz="957560" rtl="0" eaLnBrk="1" latinLnBrk="0" hangingPunct="1">
        <a:defRPr sz="1800" kern="1200">
          <a:solidFill>
            <a:schemeClr val="tx1"/>
          </a:solidFill>
          <a:latin typeface="+mn-lt"/>
          <a:ea typeface="+mn-ea"/>
          <a:cs typeface="+mn-cs"/>
        </a:defRPr>
      </a:lvl3pPr>
      <a:lvl4pPr marL="1436340" algn="l" defTabSz="957560" rtl="0" eaLnBrk="1" latinLnBrk="0" hangingPunct="1">
        <a:defRPr sz="1800" kern="1200">
          <a:solidFill>
            <a:schemeClr val="tx1"/>
          </a:solidFill>
          <a:latin typeface="+mn-lt"/>
          <a:ea typeface="+mn-ea"/>
          <a:cs typeface="+mn-cs"/>
        </a:defRPr>
      </a:lvl4pPr>
      <a:lvl5pPr marL="1915118" algn="l" defTabSz="957560" rtl="0" eaLnBrk="1" latinLnBrk="0" hangingPunct="1">
        <a:defRPr sz="1800" kern="1200">
          <a:solidFill>
            <a:schemeClr val="tx1"/>
          </a:solidFill>
          <a:latin typeface="+mn-lt"/>
          <a:ea typeface="+mn-ea"/>
          <a:cs typeface="+mn-cs"/>
        </a:defRPr>
      </a:lvl5pPr>
      <a:lvl6pPr marL="2393899" algn="l" defTabSz="957560" rtl="0" eaLnBrk="1" latinLnBrk="0" hangingPunct="1">
        <a:defRPr sz="1800" kern="1200">
          <a:solidFill>
            <a:schemeClr val="tx1"/>
          </a:solidFill>
          <a:latin typeface="+mn-lt"/>
          <a:ea typeface="+mn-ea"/>
          <a:cs typeface="+mn-cs"/>
        </a:defRPr>
      </a:lvl6pPr>
      <a:lvl7pPr marL="2872679" algn="l" defTabSz="957560" rtl="0" eaLnBrk="1" latinLnBrk="0" hangingPunct="1">
        <a:defRPr sz="1800" kern="1200">
          <a:solidFill>
            <a:schemeClr val="tx1"/>
          </a:solidFill>
          <a:latin typeface="+mn-lt"/>
          <a:ea typeface="+mn-ea"/>
          <a:cs typeface="+mn-cs"/>
        </a:defRPr>
      </a:lvl7pPr>
      <a:lvl8pPr marL="3351459" algn="l" defTabSz="957560" rtl="0" eaLnBrk="1" latinLnBrk="0" hangingPunct="1">
        <a:defRPr sz="1800" kern="1200">
          <a:solidFill>
            <a:schemeClr val="tx1"/>
          </a:solidFill>
          <a:latin typeface="+mn-lt"/>
          <a:ea typeface="+mn-ea"/>
          <a:cs typeface="+mn-cs"/>
        </a:defRPr>
      </a:lvl8pPr>
      <a:lvl9pPr marL="3830239" algn="l" defTabSz="95756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102" descr="PPT胶片内页元素-16比9-内页"/>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4099" name="Picture 104" descr="PPT胶片内页元素-16比9-内页灰条"/>
          <p:cNvPicPr>
            <a:picLocks noChangeAspect="1" noChangeArrowheads="1"/>
          </p:cNvPicPr>
          <p:nvPr/>
        </p:nvPicPr>
        <p:blipFill>
          <a:blip r:embed="rId3" cstate="print"/>
          <a:srcRect/>
          <a:stretch>
            <a:fillRect/>
          </a:stretch>
        </p:blipFill>
        <p:spPr bwMode="auto">
          <a:xfrm>
            <a:off x="2" y="6224588"/>
            <a:ext cx="12190412" cy="633412"/>
          </a:xfrm>
          <a:prstGeom prst="rect">
            <a:avLst/>
          </a:prstGeom>
          <a:noFill/>
          <a:ln w="9525">
            <a:noFill/>
            <a:miter lim="800000"/>
            <a:headEnd/>
            <a:tailEnd/>
          </a:ln>
        </p:spPr>
      </p:pic>
      <p:pic>
        <p:nvPicPr>
          <p:cNvPr id="4100" name="Picture 101" descr="图片3副本"/>
          <p:cNvPicPr>
            <a:picLocks noChangeAspect="1" noChangeArrowheads="1"/>
          </p:cNvPicPr>
          <p:nvPr/>
        </p:nvPicPr>
        <p:blipFill>
          <a:blip r:embed="rId4" cstate="print"/>
          <a:srcRect/>
          <a:stretch>
            <a:fillRect/>
          </a:stretch>
        </p:blipFill>
        <p:spPr bwMode="auto">
          <a:xfrm>
            <a:off x="10182226" y="6392877"/>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07" y="6502403"/>
            <a:ext cx="2680306" cy="184666"/>
          </a:xfrm>
          <a:prstGeom prst="rect">
            <a:avLst/>
          </a:prstGeom>
          <a:noFill/>
          <a:ln>
            <a:noFill/>
          </a:ln>
          <a:extLst>
            <a:ext uri="{909E8E84-426E-40DD-AFC4-6F175D3DCCD1}"/>
            <a:ext uri="{91240B29-F687-4F45-9708-019B960494DF}"/>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4102"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9" name="Rectangle 21"/>
          <p:cNvSpPr>
            <a:spLocks noChangeArrowheads="1"/>
          </p:cNvSpPr>
          <p:nvPr/>
        </p:nvSpPr>
        <p:spPr bwMode="auto">
          <a:xfrm>
            <a:off x="5137158" y="6502403"/>
            <a:ext cx="1565918" cy="184666"/>
          </a:xfrm>
          <a:prstGeom prst="rect">
            <a:avLst/>
          </a:prstGeom>
          <a:noFill/>
          <a:ln>
            <a:noFill/>
          </a:ln>
          <a:effectLst/>
          <a:extLst>
            <a:ext uri="{909E8E84-426E-40DD-AFC4-6F175D3DCCD1}"/>
            <a:ext uri="{91240B29-F687-4F45-9708-019B960494DF}"/>
            <a:ext uri="{AF507438-7753-43E0-B8FC-AC1667EBCBE1}"/>
          </a:extLst>
        </p:spPr>
        <p:txBody>
          <a:bodyPr wrap="none" lIns="80062" tIns="0" rIns="80062" bIns="0">
            <a:spAutoFit/>
          </a:bodyPr>
          <a:lstStyle/>
          <a:p>
            <a:pPr defTabSz="801490" eaLnBrk="0" hangingPunct="0">
              <a:defRPr/>
            </a:pPr>
            <a:r>
              <a:rPr lang="en-US" altLang="zh-CN" sz="1200" dirty="0" err="1">
                <a:solidFill>
                  <a:srgbClr val="000000"/>
                </a:solidFill>
                <a:latin typeface="FrutigerNext LT Bold" pitchFamily="34" charset="0"/>
                <a:ea typeface="ＭＳ Ｐゴシック" pitchFamily="34" charset="-128"/>
              </a:rPr>
              <a:t>Huawei</a:t>
            </a:r>
            <a:r>
              <a:rPr lang="en-US" altLang="zh-CN" sz="1200" dirty="0">
                <a:solidFill>
                  <a:srgbClr val="000000"/>
                </a:solidFill>
                <a:latin typeface="FrutigerNext LT Bold" pitchFamily="34" charset="0"/>
                <a:ea typeface="ＭＳ Ｐゴシック" pitchFamily="34" charset="-128"/>
              </a:rPr>
              <a:t> Confidential </a:t>
            </a:r>
          </a:p>
        </p:txBody>
      </p:sp>
      <p:sp>
        <p:nvSpPr>
          <p:cNvPr id="4104"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85" y="3832237"/>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solidFill>
                  <a:srgbClr val="000000"/>
                </a:solidFill>
                <a:ea typeface="宋体"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p:nvSpPr>
        <p:spPr bwMode="auto">
          <a:xfrm>
            <a:off x="8483610" y="6502414"/>
            <a:ext cx="2797175" cy="455613"/>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B5C44ACD-76C8-4220-B50E-0A9F16E028A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p:nvSpPr>
        <p:spPr bwMode="auto">
          <a:xfrm>
            <a:off x="-3846513" y="1330332"/>
            <a:ext cx="3702050" cy="3904752"/>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p:nvSpPr>
        <p:spPr bwMode="auto">
          <a:xfrm>
            <a:off x="12339640" y="57152"/>
            <a:ext cx="1727200" cy="1107971"/>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p:nvSpPr>
        <p:spPr bwMode="auto">
          <a:xfrm>
            <a:off x="12339640" y="1196987"/>
            <a:ext cx="1727200" cy="1954357"/>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80" descr="PPT胶片内页元素-16比9-目录"/>
          <p:cNvPicPr>
            <a:picLocks noChangeAspect="1" noChangeArrowheads="1"/>
          </p:cNvPicPr>
          <p:nvPr userDrawn="1"/>
        </p:nvPicPr>
        <p:blipFill>
          <a:blip r:embed="rId4" cstate="print"/>
          <a:srcRect/>
          <a:stretch>
            <a:fillRect/>
          </a:stretch>
        </p:blipFill>
        <p:spPr bwMode="auto">
          <a:xfrm>
            <a:off x="1588" y="0"/>
            <a:ext cx="12192000" cy="6858000"/>
          </a:xfrm>
          <a:prstGeom prst="rect">
            <a:avLst/>
          </a:prstGeom>
          <a:noFill/>
          <a:ln w="9525">
            <a:noFill/>
            <a:miter lim="800000"/>
            <a:headEnd/>
            <a:tailEnd/>
          </a:ln>
        </p:spPr>
      </p:pic>
      <p:sp>
        <p:nvSpPr>
          <p:cNvPr id="3075" name="Rectangle 13"/>
          <p:cNvSpPr>
            <a:spLocks noGrp="1" noChangeArrowheads="1"/>
          </p:cNvSpPr>
          <p:nvPr>
            <p:ph type="title"/>
          </p:nvPr>
        </p:nvSpPr>
        <p:spPr bwMode="auto">
          <a:xfrm>
            <a:off x="876300" y="325440"/>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6" name="Rectangle 68"/>
          <p:cNvSpPr>
            <a:spLocks noGrp="1" noChangeArrowheads="1"/>
          </p:cNvSpPr>
          <p:nvPr>
            <p:ph type="body" idx="1"/>
          </p:nvPr>
        </p:nvSpPr>
        <p:spPr bwMode="auto">
          <a:xfrm>
            <a:off x="876300" y="1628777"/>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userDrawn="1"/>
        </p:nvSpPr>
        <p:spPr bwMode="auto">
          <a:xfrm>
            <a:off x="-3846513" y="1330327"/>
            <a:ext cx="3702050" cy="3701619"/>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Title </a:t>
            </a:r>
          </a:p>
          <a:p>
            <a:pPr algn="r" eaLnBrk="1" hangingPunct="1">
              <a:spcBef>
                <a:spcPct val="20000"/>
              </a:spcBef>
              <a:defRPr/>
            </a:pPr>
            <a:r>
              <a:rPr lang="en-US" altLang="zh-CN" sz="1100" dirty="0" smtClean="0">
                <a:solidFill>
                  <a:srgbClr val="FFFFFF"/>
                </a:solidFill>
                <a:latin typeface="FrutigerNext LT Regular" pitchFamily="34" charset="0"/>
              </a:rPr>
              <a:t>35-40pt  </a:t>
            </a:r>
            <a:endParaRPr lang="zh-CN" altLang="en-US"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Color: R153 G0 B0</a:t>
            </a: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p>
          <a:p>
            <a:pPr algn="r" eaLnBrk="1" hangingPunct="1">
              <a:spcBef>
                <a:spcPct val="20000"/>
              </a:spcBef>
              <a:defRPr/>
            </a:pPr>
            <a:endParaRPr lang="en-US" altLang="zh-CN" sz="1100" dirty="0" smtClean="0">
              <a:solidFill>
                <a:srgbClr val="FFFFFF"/>
              </a:solidFill>
              <a:latin typeface="FrutigerNext LT Regular" pitchFamily="34" charset="0"/>
            </a:endParaRPr>
          </a:p>
          <a:p>
            <a:pPr algn="r" eaLnBrk="1" hangingPunct="1">
              <a:spcBef>
                <a:spcPct val="20000"/>
              </a:spcBef>
              <a:defRPr/>
            </a:pPr>
            <a:endParaRPr lang="zh-CN" altLang="en-US" sz="1100" dirty="0" smtClean="0">
              <a:solidFill>
                <a:srgbClr val="FFFFFF"/>
              </a:solidFill>
              <a:latin typeface="FrutigerNext LT Regular" pitchFamily="34" charset="0"/>
            </a:endParaRPr>
          </a:p>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Text :</a:t>
            </a:r>
          </a:p>
          <a:p>
            <a:pPr algn="r" eaLnBrk="1" hangingPunct="1">
              <a:spcBef>
                <a:spcPct val="20000"/>
              </a:spcBef>
              <a:defRPr/>
            </a:pPr>
            <a:r>
              <a:rPr lang="en-US" altLang="zh-CN" sz="1100" dirty="0" smtClean="0">
                <a:solidFill>
                  <a:srgbClr val="FFFFFF"/>
                </a:solidFill>
                <a:latin typeface="FrutigerNext LT Regular" pitchFamily="34" charset="0"/>
              </a:rPr>
              <a:t>28-30pt</a:t>
            </a:r>
          </a:p>
          <a:p>
            <a:pPr algn="r">
              <a:spcBef>
                <a:spcPct val="20000"/>
              </a:spcBef>
              <a:defRPr/>
            </a:pPr>
            <a:r>
              <a:rPr lang="en-US" sz="1100" noProof="1" smtClean="0">
                <a:solidFill>
                  <a:srgbClr val="FFFFFF"/>
                </a:solidFill>
                <a:latin typeface="FrutigerNext LT Regular" pitchFamily="34" charset="0"/>
              </a:rPr>
              <a:t>Bullets level 2-5</a:t>
            </a:r>
          </a:p>
          <a:p>
            <a:pPr algn="r">
              <a:spcBef>
                <a:spcPct val="20000"/>
              </a:spcBef>
              <a:defRPr/>
            </a:pPr>
            <a:r>
              <a:rPr lang="en-US" altLang="zh-CN" sz="1100" dirty="0" smtClean="0">
                <a:solidFill>
                  <a:srgbClr val="FFFFFF"/>
                </a:solidFill>
                <a:latin typeface="FrutigerNext LT Regular" pitchFamily="34" charset="0"/>
              </a:rPr>
              <a:t>20-30pt  </a:t>
            </a:r>
          </a:p>
          <a:p>
            <a:pPr algn="r" eaLnBrk="1" hangingPunct="1">
              <a:spcBef>
                <a:spcPct val="20000"/>
              </a:spcBef>
              <a:defRPr/>
            </a:pPr>
            <a:r>
              <a:rPr lang="en-US" altLang="zh-CN" sz="1100" dirty="0" err="1" smtClean="0">
                <a:solidFill>
                  <a:srgbClr val="FFFFFF"/>
                </a:solidFill>
                <a:latin typeface="FrutigerNext LT Regular" pitchFamily="34" charset="0"/>
              </a:rPr>
              <a:t>Color:Black</a:t>
            </a:r>
            <a:endParaRPr lang="en-US" altLang="zh-CN"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endParaRPr lang="zh-CN" altLang="en-US" sz="1100" dirty="0"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83909" r:id="rId1"/>
    <p:sldLayoutId id="2147483910"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80" descr="PPT胶片内页元素-16比9-目录"/>
          <p:cNvPicPr>
            <a:picLocks noChangeAspect="1" noChangeArrowheads="1"/>
          </p:cNvPicPr>
          <p:nvPr userDrawn="1"/>
        </p:nvPicPr>
        <p:blipFill>
          <a:blip r:embed="rId3" cstate="print"/>
          <a:srcRect/>
          <a:stretch>
            <a:fillRect/>
          </a:stretch>
        </p:blipFill>
        <p:spPr bwMode="auto">
          <a:xfrm>
            <a:off x="1589" y="0"/>
            <a:ext cx="12192000" cy="6858000"/>
          </a:xfrm>
          <a:prstGeom prst="rect">
            <a:avLst/>
          </a:prstGeom>
          <a:noFill/>
          <a:ln w="9525">
            <a:noFill/>
            <a:miter lim="800000"/>
            <a:headEnd/>
            <a:tailEnd/>
          </a:ln>
        </p:spPr>
      </p:pic>
      <p:sp>
        <p:nvSpPr>
          <p:cNvPr id="3075"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6" name="Rectangle 68"/>
          <p:cNvSpPr>
            <a:spLocks noGrp="1" noChangeArrowheads="1"/>
          </p:cNvSpPr>
          <p:nvPr>
            <p:ph type="body" idx="1"/>
          </p:nvPr>
        </p:nvSpPr>
        <p:spPr bwMode="auto">
          <a:xfrm>
            <a:off x="876300" y="1628779"/>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userDrawn="1"/>
        </p:nvSpPr>
        <p:spPr bwMode="auto">
          <a:xfrm>
            <a:off x="-3846513" y="1330329"/>
            <a:ext cx="3702050" cy="3701619"/>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Title </a:t>
            </a:r>
          </a:p>
          <a:p>
            <a:pPr algn="r" eaLnBrk="1" hangingPunct="1">
              <a:spcBef>
                <a:spcPct val="20000"/>
              </a:spcBef>
              <a:defRPr/>
            </a:pPr>
            <a:r>
              <a:rPr lang="en-US" altLang="zh-CN" sz="1100" dirty="0" smtClean="0">
                <a:solidFill>
                  <a:srgbClr val="FFFFFF"/>
                </a:solidFill>
                <a:latin typeface="FrutigerNext LT Regular" pitchFamily="34" charset="0"/>
              </a:rPr>
              <a:t>35-40pt  </a:t>
            </a:r>
            <a:endParaRPr lang="zh-CN" altLang="en-US"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Color: R153 G0 B0</a:t>
            </a: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p>
          <a:p>
            <a:pPr algn="r" eaLnBrk="1" hangingPunct="1">
              <a:spcBef>
                <a:spcPct val="20000"/>
              </a:spcBef>
              <a:defRPr/>
            </a:pPr>
            <a:endParaRPr lang="en-US" altLang="zh-CN" sz="1100" dirty="0" smtClean="0">
              <a:solidFill>
                <a:srgbClr val="FFFFFF"/>
              </a:solidFill>
              <a:latin typeface="FrutigerNext LT Regular" pitchFamily="34" charset="0"/>
            </a:endParaRPr>
          </a:p>
          <a:p>
            <a:pPr algn="r" eaLnBrk="1" hangingPunct="1">
              <a:spcBef>
                <a:spcPct val="20000"/>
              </a:spcBef>
              <a:defRPr/>
            </a:pPr>
            <a:endParaRPr lang="zh-CN" altLang="en-US" sz="1100" dirty="0" smtClean="0">
              <a:solidFill>
                <a:srgbClr val="FFFFFF"/>
              </a:solidFill>
              <a:latin typeface="FrutigerNext LT Regular" pitchFamily="34" charset="0"/>
            </a:endParaRPr>
          </a:p>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Text :</a:t>
            </a:r>
          </a:p>
          <a:p>
            <a:pPr algn="r" eaLnBrk="1" hangingPunct="1">
              <a:spcBef>
                <a:spcPct val="20000"/>
              </a:spcBef>
              <a:defRPr/>
            </a:pPr>
            <a:r>
              <a:rPr lang="en-US" altLang="zh-CN" sz="1100" dirty="0" smtClean="0">
                <a:solidFill>
                  <a:srgbClr val="FFFFFF"/>
                </a:solidFill>
                <a:latin typeface="FrutigerNext LT Regular" pitchFamily="34" charset="0"/>
              </a:rPr>
              <a:t>28-30pt</a:t>
            </a:r>
          </a:p>
          <a:p>
            <a:pPr algn="r">
              <a:spcBef>
                <a:spcPct val="20000"/>
              </a:spcBef>
              <a:defRPr/>
            </a:pPr>
            <a:r>
              <a:rPr lang="en-US" sz="1100" noProof="1" smtClean="0">
                <a:solidFill>
                  <a:srgbClr val="FFFFFF"/>
                </a:solidFill>
                <a:latin typeface="FrutigerNext LT Regular" pitchFamily="34" charset="0"/>
              </a:rPr>
              <a:t>Bullets level 2-5</a:t>
            </a:r>
          </a:p>
          <a:p>
            <a:pPr algn="r">
              <a:spcBef>
                <a:spcPct val="20000"/>
              </a:spcBef>
              <a:defRPr/>
            </a:pPr>
            <a:r>
              <a:rPr lang="en-US" altLang="zh-CN" sz="1100" dirty="0" smtClean="0">
                <a:solidFill>
                  <a:srgbClr val="FFFFFF"/>
                </a:solidFill>
                <a:latin typeface="FrutigerNext LT Regular" pitchFamily="34" charset="0"/>
              </a:rPr>
              <a:t>20-30pt  </a:t>
            </a:r>
          </a:p>
          <a:p>
            <a:pPr algn="r" eaLnBrk="1" hangingPunct="1">
              <a:spcBef>
                <a:spcPct val="20000"/>
              </a:spcBef>
              <a:defRPr/>
            </a:pPr>
            <a:r>
              <a:rPr lang="en-US" altLang="zh-CN" sz="1100" dirty="0" err="1" smtClean="0">
                <a:solidFill>
                  <a:srgbClr val="FFFFFF"/>
                </a:solidFill>
                <a:latin typeface="FrutigerNext LT Regular" pitchFamily="34" charset="0"/>
              </a:rPr>
              <a:t>Color:Black</a:t>
            </a:r>
            <a:endParaRPr lang="en-US" altLang="zh-CN"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endParaRPr lang="zh-CN" altLang="en-US" sz="1100" dirty="0"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83913"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80" descr="PPT胶片内页元素-16比9-目录"/>
          <p:cNvPicPr>
            <a:picLocks noChangeAspect="1" noChangeArrowheads="1"/>
          </p:cNvPicPr>
          <p:nvPr userDrawn="1"/>
        </p:nvPicPr>
        <p:blipFill>
          <a:blip r:embed="rId3" cstate="print"/>
          <a:srcRect/>
          <a:stretch>
            <a:fillRect/>
          </a:stretch>
        </p:blipFill>
        <p:spPr bwMode="auto">
          <a:xfrm>
            <a:off x="1590" y="0"/>
            <a:ext cx="12192000" cy="6858000"/>
          </a:xfrm>
          <a:prstGeom prst="rect">
            <a:avLst/>
          </a:prstGeom>
          <a:noFill/>
          <a:ln w="9525">
            <a:noFill/>
            <a:miter lim="800000"/>
            <a:headEnd/>
            <a:tailEnd/>
          </a:ln>
        </p:spPr>
      </p:pic>
      <p:sp>
        <p:nvSpPr>
          <p:cNvPr id="3075"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6"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userDrawn="1"/>
        </p:nvSpPr>
        <p:spPr bwMode="auto">
          <a:xfrm>
            <a:off x="-3846513" y="1330329"/>
            <a:ext cx="3702050" cy="3701619"/>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dirty="0" smtClean="0">
                <a:solidFill>
                  <a:schemeClr val="bg1"/>
                </a:solidFill>
                <a:latin typeface="FrutigerNext LT Regular" pitchFamily="34" charset="0"/>
              </a:rPr>
              <a:t> </a:t>
            </a:r>
            <a:r>
              <a:rPr lang="en-US" altLang="zh-CN" sz="1100" dirty="0" smtClean="0">
                <a:solidFill>
                  <a:srgbClr val="FFFFFF"/>
                </a:solidFill>
                <a:latin typeface="FrutigerNext LT Regular" pitchFamily="34" charset="0"/>
              </a:rPr>
              <a:t>Content Page Title </a:t>
            </a:r>
          </a:p>
          <a:p>
            <a:pPr algn="r" eaLnBrk="1" hangingPunct="1">
              <a:spcBef>
                <a:spcPct val="20000"/>
              </a:spcBef>
              <a:defRPr/>
            </a:pPr>
            <a:r>
              <a:rPr lang="en-US" altLang="zh-CN" sz="1100" dirty="0" smtClean="0">
                <a:solidFill>
                  <a:srgbClr val="FFFFFF"/>
                </a:solidFill>
                <a:latin typeface="FrutigerNext LT Regular" pitchFamily="34" charset="0"/>
              </a:rPr>
              <a:t>35-40pt  </a:t>
            </a:r>
            <a:endParaRPr lang="zh-CN" altLang="en-US"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Color: R153 G0 B0</a:t>
            </a: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p>
          <a:p>
            <a:pPr algn="r" eaLnBrk="1" hangingPunct="1">
              <a:spcBef>
                <a:spcPct val="20000"/>
              </a:spcBef>
              <a:defRPr/>
            </a:pPr>
            <a:endParaRPr lang="en-US" altLang="zh-CN" sz="1100" dirty="0" smtClean="0">
              <a:solidFill>
                <a:srgbClr val="FFFFFF"/>
              </a:solidFill>
              <a:latin typeface="FrutigerNext LT Regular" pitchFamily="34" charset="0"/>
            </a:endParaRPr>
          </a:p>
          <a:p>
            <a:pPr algn="r" eaLnBrk="1" hangingPunct="1">
              <a:spcBef>
                <a:spcPct val="20000"/>
              </a:spcBef>
              <a:defRPr/>
            </a:pPr>
            <a:endParaRPr lang="zh-CN" altLang="en-US" sz="1100" dirty="0" smtClean="0">
              <a:solidFill>
                <a:srgbClr val="FFFFFF"/>
              </a:solidFill>
              <a:latin typeface="FrutigerNext LT Regular" pitchFamily="34" charset="0"/>
            </a:endParaRPr>
          </a:p>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Text :</a:t>
            </a:r>
          </a:p>
          <a:p>
            <a:pPr algn="r" eaLnBrk="1" hangingPunct="1">
              <a:spcBef>
                <a:spcPct val="20000"/>
              </a:spcBef>
              <a:defRPr/>
            </a:pPr>
            <a:r>
              <a:rPr lang="en-US" altLang="zh-CN" sz="1100" dirty="0" smtClean="0">
                <a:solidFill>
                  <a:srgbClr val="FFFFFF"/>
                </a:solidFill>
                <a:latin typeface="FrutigerNext LT Regular" pitchFamily="34" charset="0"/>
              </a:rPr>
              <a:t>28-30pt</a:t>
            </a:r>
          </a:p>
          <a:p>
            <a:pPr algn="r">
              <a:spcBef>
                <a:spcPct val="20000"/>
              </a:spcBef>
              <a:defRPr/>
            </a:pPr>
            <a:r>
              <a:rPr lang="en-US" sz="1100" noProof="1" smtClean="0">
                <a:solidFill>
                  <a:srgbClr val="FFFFFF"/>
                </a:solidFill>
                <a:latin typeface="FrutigerNext LT Regular" pitchFamily="34" charset="0"/>
              </a:rPr>
              <a:t>Bullets level 2-5</a:t>
            </a:r>
          </a:p>
          <a:p>
            <a:pPr algn="r">
              <a:spcBef>
                <a:spcPct val="20000"/>
              </a:spcBef>
              <a:defRPr/>
            </a:pPr>
            <a:r>
              <a:rPr lang="en-US" altLang="zh-CN" sz="1100" dirty="0" smtClean="0">
                <a:solidFill>
                  <a:srgbClr val="FFFFFF"/>
                </a:solidFill>
                <a:latin typeface="FrutigerNext LT Regular" pitchFamily="34" charset="0"/>
              </a:rPr>
              <a:t>20-30pt  </a:t>
            </a:r>
          </a:p>
          <a:p>
            <a:pPr algn="r" eaLnBrk="1" hangingPunct="1">
              <a:spcBef>
                <a:spcPct val="20000"/>
              </a:spcBef>
              <a:defRPr/>
            </a:pPr>
            <a:r>
              <a:rPr lang="en-US" altLang="zh-CN" sz="1100" dirty="0" err="1" smtClean="0">
                <a:solidFill>
                  <a:srgbClr val="FFFFFF"/>
                </a:solidFill>
                <a:latin typeface="FrutigerNext LT Regular" pitchFamily="34" charset="0"/>
              </a:rPr>
              <a:t>Color:Black</a:t>
            </a:r>
            <a:endParaRPr lang="en-US" altLang="zh-CN"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endParaRPr lang="zh-CN" altLang="en-US" sz="1100" dirty="0" smtClean="0">
              <a:solidFill>
                <a:schemeClr val="bg1"/>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8382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9" descr="dd"/>
          <p:cNvPicPr>
            <a:picLocks noChangeAspect="1" noChangeArrowheads="1"/>
          </p:cNvPicPr>
          <p:nvPr/>
        </p:nvPicPr>
        <p:blipFill>
          <a:blip r:embed="rId13" cstate="print"/>
          <a:srcRect/>
          <a:stretch>
            <a:fillRect/>
          </a:stretch>
        </p:blipFill>
        <p:spPr bwMode="auto">
          <a:xfrm>
            <a:off x="0" y="6224591"/>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78"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pitchFamily="1" charset="0"/>
                <a:ea typeface="MS PGothic" pitchFamily="34" charset="-128"/>
              </a:rPr>
              <a:t>HUAWEI TECHNOLOGIES CO., LTD.</a:t>
            </a:r>
            <a:endParaRPr lang="en-US" altLang="zh-CN" sz="2200" dirty="0">
              <a:solidFill>
                <a:srgbClr val="000000"/>
              </a:solidFill>
              <a:latin typeface="Arial" charset="0"/>
              <a:ea typeface="MS PGothic" pitchFamily="34" charset="-128"/>
            </a:endParaRPr>
          </a:p>
        </p:txBody>
      </p:sp>
      <p:pic>
        <p:nvPicPr>
          <p:cNvPr id="1028" name="Picture 9" descr="8"/>
          <p:cNvPicPr>
            <a:picLocks noChangeAspect="1" noChangeArrowheads="1"/>
          </p:cNvPicPr>
          <p:nvPr/>
        </p:nvPicPr>
        <p:blipFill>
          <a:blip r:embed="rId14" cstate="print"/>
          <a:srcRect/>
          <a:stretch>
            <a:fillRect/>
          </a:stretch>
        </p:blipFill>
        <p:spPr bwMode="auto">
          <a:xfrm>
            <a:off x="10014441" y="6399216"/>
            <a:ext cx="1748822"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93" y="6489703"/>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chemeClr val="tx1"/>
                </a:solidFill>
                <a:latin typeface="FrutigerNext LT Bold" pitchFamily="1" charset="0"/>
              </a:defRPr>
            </a:lvl1pPr>
          </a:lstStyle>
          <a:p>
            <a:pPr>
              <a:defRPr/>
            </a:pPr>
            <a:r>
              <a:rPr lang="de-DE" altLang="zh-CN">
                <a:solidFill>
                  <a:srgbClr val="000000"/>
                </a:solidFill>
                <a:ea typeface="MS PGothic" pitchFamily="34" charset="-128"/>
              </a:rPr>
              <a:t>Page </a:t>
            </a:r>
            <a:fld id="{5D3D9CC3-E27F-4A30-A3E2-4E9330F2F509}" type="slidenum">
              <a:rPr lang="de-DE" altLang="zh-CN">
                <a:solidFill>
                  <a:srgbClr val="000000"/>
                </a:solidFill>
                <a:ea typeface="MS PGothic" pitchFamily="34" charset="-128"/>
              </a:rPr>
              <a:pPr>
                <a:defRPr/>
              </a:pPr>
              <a:t>‹#›</a:t>
            </a:fld>
            <a:endParaRPr lang="en-GB" altLang="zh-CN">
              <a:solidFill>
                <a:srgbClr val="000000"/>
              </a:solidFill>
              <a:ea typeface="MS PGothic" pitchFamily="34" charset="-128"/>
            </a:endParaRPr>
          </a:p>
        </p:txBody>
      </p:sp>
      <p:sp>
        <p:nvSpPr>
          <p:cNvPr id="1030" name="Rectangle 13"/>
          <p:cNvSpPr>
            <a:spLocks noGrp="1" noChangeArrowheads="1"/>
          </p:cNvSpPr>
          <p:nvPr>
            <p:ph type="title"/>
          </p:nvPr>
        </p:nvSpPr>
        <p:spPr bwMode="auto">
          <a:xfrm>
            <a:off x="870179" y="430216"/>
            <a:ext cx="10329905"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420" y="6438900"/>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MS PGothic" pitchFamily="34" charset="-128"/>
              </a:rPr>
              <a:t>Huawei</a:t>
            </a:r>
            <a:r>
              <a:rPr lang="en-US" altLang="zh-CN" sz="1200" dirty="0">
                <a:solidFill>
                  <a:srgbClr val="000000"/>
                </a:solidFill>
                <a:latin typeface="FrutigerNext LT Bold" pitchFamily="1" charset="0"/>
                <a:ea typeface="MS PGothic" pitchFamily="34" charset="-128"/>
              </a:rPr>
              <a:t> Confidential </a:t>
            </a:r>
          </a:p>
        </p:txBody>
      </p:sp>
      <p:sp>
        <p:nvSpPr>
          <p:cNvPr id="28694" name="Rectangle 22"/>
          <p:cNvSpPr>
            <a:spLocks noChangeArrowheads="1"/>
          </p:cNvSpPr>
          <p:nvPr/>
        </p:nvSpPr>
        <p:spPr bwMode="auto">
          <a:xfrm>
            <a:off x="-2544895"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1035"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pPr>
              <a:defRPr/>
            </a:pPr>
            <a:endParaRPr lang="zh-CN" altLang="en-US" sz="1400" dirty="0">
              <a:solidFill>
                <a:srgbClr val="FFFFFF"/>
              </a:solidFill>
              <a:latin typeface="FrutigerNext LT Regular" pitchFamily="34" charset="0"/>
              <a:ea typeface="MS PGothic"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6" name="Group 101"/>
          <p:cNvGrpSpPr>
            <a:grpSpLocks/>
          </p:cNvGrpSpPr>
          <p:nvPr/>
        </p:nvGrpSpPr>
        <p:grpSpPr bwMode="auto">
          <a:xfrm>
            <a:off x="12476766" y="4581528"/>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7" name="Group 106"/>
          <p:cNvGrpSpPr>
            <a:grpSpLocks/>
          </p:cNvGrpSpPr>
          <p:nvPr/>
        </p:nvGrpSpPr>
        <p:grpSpPr bwMode="auto">
          <a:xfrm>
            <a:off x="12476766" y="4797428"/>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8" name="Group 111"/>
          <p:cNvGrpSpPr>
            <a:grpSpLocks/>
          </p:cNvGrpSpPr>
          <p:nvPr/>
        </p:nvGrpSpPr>
        <p:grpSpPr bwMode="auto">
          <a:xfrm>
            <a:off x="12476766" y="5013328"/>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2" name="Group 131"/>
          <p:cNvGrpSpPr>
            <a:grpSpLocks/>
          </p:cNvGrpSpPr>
          <p:nvPr/>
        </p:nvGrpSpPr>
        <p:grpSpPr bwMode="auto">
          <a:xfrm>
            <a:off x="12476766" y="6165853"/>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3" name="Group 136"/>
          <p:cNvGrpSpPr>
            <a:grpSpLocks/>
          </p:cNvGrpSpPr>
          <p:nvPr/>
        </p:nvGrpSpPr>
        <p:grpSpPr bwMode="auto">
          <a:xfrm>
            <a:off x="12476766" y="6391278"/>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 id="2147483931" r:id="rId5"/>
    <p:sldLayoutId id="2147483932" r:id="rId6"/>
    <p:sldLayoutId id="2147483933" r:id="rId7"/>
    <p:sldLayoutId id="2147483934" r:id="rId8"/>
    <p:sldLayoutId id="2147483935" r:id="rId9"/>
    <p:sldLayoutId id="2147483936" r:id="rId10"/>
    <p:sldLayoutId id="2147483937" r:id="rId11"/>
  </p:sldLayoutIdLst>
  <p:hf sldNum="0" hdr="0" ftr="0"/>
  <p:txStyles>
    <p:titleStyle>
      <a:lvl1pPr algn="l" defTabSz="801490" rtl="0" eaLnBrk="0" fontAlgn="base" hangingPunct="0">
        <a:spcBef>
          <a:spcPct val="0"/>
        </a:spcBef>
        <a:spcAft>
          <a:spcPct val="0"/>
        </a:spcAft>
        <a:defRPr sz="3400">
          <a:solidFill>
            <a:srgbClr val="990000"/>
          </a:solidFill>
          <a:latin typeface="+mj-lt"/>
          <a:ea typeface="SimHei" pitchFamily="2" charset="-122"/>
          <a:cs typeface="+mj-cs"/>
        </a:defRPr>
      </a:lvl1pPr>
      <a:lvl2pPr algn="l" defTabSz="801490" rtl="0" eaLnBrk="0" fontAlgn="base" hangingPunct="0">
        <a:spcBef>
          <a:spcPct val="0"/>
        </a:spcBef>
        <a:spcAft>
          <a:spcPct val="0"/>
        </a:spcAft>
        <a:defRPr sz="3400">
          <a:solidFill>
            <a:srgbClr val="990000"/>
          </a:solidFill>
          <a:latin typeface="FrutigerNext LT Medium" pitchFamily="34" charset="0"/>
          <a:ea typeface="SimHei" pitchFamily="2" charset="-122"/>
        </a:defRPr>
      </a:lvl2pPr>
      <a:lvl3pPr algn="l" defTabSz="801490" rtl="0" eaLnBrk="0" fontAlgn="base" hangingPunct="0">
        <a:spcBef>
          <a:spcPct val="0"/>
        </a:spcBef>
        <a:spcAft>
          <a:spcPct val="0"/>
        </a:spcAft>
        <a:defRPr sz="3400">
          <a:solidFill>
            <a:srgbClr val="990000"/>
          </a:solidFill>
          <a:latin typeface="FrutigerNext LT Medium" pitchFamily="34" charset="0"/>
          <a:ea typeface="SimHei" pitchFamily="2" charset="-122"/>
        </a:defRPr>
      </a:lvl3pPr>
      <a:lvl4pPr algn="l" defTabSz="801490" rtl="0" eaLnBrk="0" fontAlgn="base" hangingPunct="0">
        <a:spcBef>
          <a:spcPct val="0"/>
        </a:spcBef>
        <a:spcAft>
          <a:spcPct val="0"/>
        </a:spcAft>
        <a:defRPr sz="3400">
          <a:solidFill>
            <a:srgbClr val="990000"/>
          </a:solidFill>
          <a:latin typeface="FrutigerNext LT Medium" pitchFamily="34" charset="0"/>
          <a:ea typeface="SimHei" pitchFamily="2" charset="-122"/>
        </a:defRPr>
      </a:lvl4pPr>
      <a:lvl5pPr algn="l" defTabSz="801490" rtl="0" eaLnBrk="0" fontAlgn="base" hangingPunct="0">
        <a:spcBef>
          <a:spcPct val="0"/>
        </a:spcBef>
        <a:spcAft>
          <a:spcPct val="0"/>
        </a:spcAft>
        <a:defRPr sz="3400">
          <a:solidFill>
            <a:srgbClr val="990000"/>
          </a:solidFill>
          <a:latin typeface="FrutigerNext LT Medium" pitchFamily="34" charset="0"/>
          <a:ea typeface="SimHei" pitchFamily="2" charset="-122"/>
        </a:defRPr>
      </a:lvl5pPr>
      <a:lvl6pPr marL="457087" algn="l" defTabSz="801490" rtl="0" fontAlgn="base">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fontAlgn="base">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fontAlgn="base">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299964" indent="-299964" algn="l" defTabSz="80149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052" indent="-201563" algn="l" defTabSz="80149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0" fontAlgn="base" hangingPunct="0">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13" cstate="print"/>
          <a:srcRect/>
          <a:stretch>
            <a:fillRect/>
          </a:stretch>
        </p:blipFill>
        <p:spPr bwMode="auto">
          <a:xfrm>
            <a:off x="0" y="6224591"/>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78"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pitchFamily="1" charset="0"/>
                <a:ea typeface="ＭＳ Ｐゴシック" pitchFamily="34" charset="-128"/>
              </a:rPr>
              <a:t>HUAWEI TECHNOLOGIES CO., LTD.</a:t>
            </a:r>
            <a:endParaRPr lang="en-US" altLang="zh-CN" sz="2200" dirty="0">
              <a:solidFill>
                <a:srgbClr val="000000"/>
              </a:solidFill>
              <a:latin typeface="Arial" charset="0"/>
              <a:ea typeface="ＭＳ Ｐゴシック" pitchFamily="34" charset="-128"/>
            </a:endParaRPr>
          </a:p>
        </p:txBody>
      </p:sp>
      <p:pic>
        <p:nvPicPr>
          <p:cNvPr id="10244" name="Picture 9" descr="8"/>
          <p:cNvPicPr>
            <a:picLocks noChangeAspect="1" noChangeArrowheads="1"/>
          </p:cNvPicPr>
          <p:nvPr/>
        </p:nvPicPr>
        <p:blipFill>
          <a:blip r:embed="rId14" cstate="print"/>
          <a:srcRect/>
          <a:stretch>
            <a:fillRect/>
          </a:stretch>
        </p:blipFill>
        <p:spPr bwMode="auto">
          <a:xfrm>
            <a:off x="10014441" y="6399216"/>
            <a:ext cx="1748822"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93" y="6489703"/>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pitchFamily="34" charset="0"/>
                <a:ea typeface="MS PGothic" pitchFamily="34" charset="-128"/>
              </a:defRPr>
            </a:lvl1pPr>
          </a:lstStyle>
          <a:p>
            <a:r>
              <a:rPr lang="de-DE" altLang="zh-CN"/>
              <a:t>Page </a:t>
            </a:r>
            <a:fld id="{9B3DC447-F1A7-43D1-BA10-130DEDE29668}" type="slidenum">
              <a:rPr lang="de-DE" altLang="zh-CN"/>
              <a:pPr/>
              <a:t>‹#›</a:t>
            </a:fld>
            <a:endParaRPr lang="en-GB" altLang="zh-CN"/>
          </a:p>
        </p:txBody>
      </p:sp>
      <p:sp>
        <p:nvSpPr>
          <p:cNvPr id="10246" name="Rectangle 13"/>
          <p:cNvSpPr>
            <a:spLocks noGrp="1" noChangeArrowheads="1"/>
          </p:cNvSpPr>
          <p:nvPr>
            <p:ph type="title"/>
          </p:nvPr>
        </p:nvSpPr>
        <p:spPr bwMode="auto">
          <a:xfrm>
            <a:off x="870179" y="430216"/>
            <a:ext cx="10329905"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2544895"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10251"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pPr>
              <a:defRPr/>
            </a:pPr>
            <a:endParaRPr lang="zh-CN" altLang="en-US" sz="1400" dirty="0">
              <a:solidFill>
                <a:srgbClr val="FFFFFF"/>
              </a:solidFill>
              <a:latin typeface="FrutigerNext LT Regular" pitchFamily="34" charset="0"/>
              <a:ea typeface="ＭＳ Ｐゴシック"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6" name="Group 101"/>
          <p:cNvGrpSpPr>
            <a:grpSpLocks/>
          </p:cNvGrpSpPr>
          <p:nvPr/>
        </p:nvGrpSpPr>
        <p:grpSpPr bwMode="auto">
          <a:xfrm>
            <a:off x="12476766" y="4581528"/>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7" name="Group 106"/>
          <p:cNvGrpSpPr>
            <a:grpSpLocks/>
          </p:cNvGrpSpPr>
          <p:nvPr/>
        </p:nvGrpSpPr>
        <p:grpSpPr bwMode="auto">
          <a:xfrm>
            <a:off x="12476766" y="4797428"/>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8" name="Group 111"/>
          <p:cNvGrpSpPr>
            <a:grpSpLocks/>
          </p:cNvGrpSpPr>
          <p:nvPr/>
        </p:nvGrpSpPr>
        <p:grpSpPr bwMode="auto">
          <a:xfrm>
            <a:off x="12476766" y="5013328"/>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12" name="Group 131"/>
          <p:cNvGrpSpPr>
            <a:grpSpLocks/>
          </p:cNvGrpSpPr>
          <p:nvPr/>
        </p:nvGrpSpPr>
        <p:grpSpPr bwMode="auto">
          <a:xfrm>
            <a:off x="12476766" y="6165853"/>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13" name="Group 136"/>
          <p:cNvGrpSpPr>
            <a:grpSpLocks/>
          </p:cNvGrpSpPr>
          <p:nvPr/>
        </p:nvGrpSpPr>
        <p:grpSpPr bwMode="auto">
          <a:xfrm>
            <a:off x="12476766" y="6391278"/>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 id="2147483946" r:id="rId8"/>
    <p:sldLayoutId id="2147483947" r:id="rId9"/>
    <p:sldLayoutId id="2147483948" r:id="rId10"/>
    <p:sldLayoutId id="2147483949" r:id="rId11"/>
  </p:sldLayoutIdLst>
  <p:hf sldNum="0" hdr="0" ftr="0"/>
  <p:txStyles>
    <p:titleStyle>
      <a:lvl1pPr algn="l" defTabSz="801490" rtl="0" fontAlgn="base">
        <a:spcBef>
          <a:spcPct val="0"/>
        </a:spcBef>
        <a:spcAft>
          <a:spcPct val="0"/>
        </a:spcAft>
        <a:defRPr sz="3400">
          <a:solidFill>
            <a:srgbClr val="990000"/>
          </a:solidFill>
          <a:latin typeface="+mj-lt"/>
          <a:ea typeface="+mj-ea"/>
          <a:cs typeface="+mj-cs"/>
        </a:defRPr>
      </a:lvl1pPr>
      <a:lvl2pPr algn="l" defTabSz="801490" rtl="0" fontAlgn="base">
        <a:spcBef>
          <a:spcPct val="0"/>
        </a:spcBef>
        <a:spcAft>
          <a:spcPct val="0"/>
        </a:spcAft>
        <a:defRPr sz="3400">
          <a:solidFill>
            <a:srgbClr val="990000"/>
          </a:solidFill>
          <a:latin typeface="FrutigerNext LT Medium" pitchFamily="34" charset="0"/>
          <a:ea typeface="黑体" pitchFamily="2" charset="-122"/>
        </a:defRPr>
      </a:lvl2pPr>
      <a:lvl3pPr algn="l" defTabSz="801490" rtl="0" fontAlgn="base">
        <a:spcBef>
          <a:spcPct val="0"/>
        </a:spcBef>
        <a:spcAft>
          <a:spcPct val="0"/>
        </a:spcAft>
        <a:defRPr sz="3400">
          <a:solidFill>
            <a:srgbClr val="990000"/>
          </a:solidFill>
          <a:latin typeface="FrutigerNext LT Medium" pitchFamily="34" charset="0"/>
          <a:ea typeface="黑体" pitchFamily="2" charset="-122"/>
        </a:defRPr>
      </a:lvl3pPr>
      <a:lvl4pPr algn="l" defTabSz="801490" rtl="0" fontAlgn="base">
        <a:spcBef>
          <a:spcPct val="0"/>
        </a:spcBef>
        <a:spcAft>
          <a:spcPct val="0"/>
        </a:spcAft>
        <a:defRPr sz="3400">
          <a:solidFill>
            <a:srgbClr val="990000"/>
          </a:solidFill>
          <a:latin typeface="FrutigerNext LT Medium" pitchFamily="34" charset="0"/>
          <a:ea typeface="黑体" pitchFamily="2" charset="-122"/>
        </a:defRPr>
      </a:lvl4pPr>
      <a:lvl5pPr algn="l" defTabSz="801490" rtl="0" fontAlgn="base">
        <a:spcBef>
          <a:spcPct val="0"/>
        </a:spcBef>
        <a:spcAft>
          <a:spcPct val="0"/>
        </a:spcAft>
        <a:defRPr sz="3400">
          <a:solidFill>
            <a:srgbClr val="990000"/>
          </a:solidFill>
          <a:latin typeface="FrutigerNext LT Medium" pitchFamily="34" charset="0"/>
          <a:ea typeface="黑体" pitchFamily="2" charset="-122"/>
        </a:defRPr>
      </a:lvl5pPr>
      <a:lvl6pPr marL="457087"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299964" indent="-299964" algn="l" defTabSz="801490"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052" indent="-201563" algn="l" defTabSz="801490" rtl="0" fontAlgn="base">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fontAlgn="base">
        <a:lnSpc>
          <a:spcPct val="140000"/>
        </a:lnSpc>
        <a:spcBef>
          <a:spcPct val="0"/>
        </a:spcBef>
        <a:spcAft>
          <a:spcPct val="0"/>
        </a:spcAft>
        <a:buChar char="–"/>
        <a:defRPr sz="1400">
          <a:solidFill>
            <a:schemeClr val="tx1"/>
          </a:solidFill>
          <a:latin typeface="+mj-lt"/>
          <a:ea typeface="+mn-ea"/>
        </a:defRPr>
      </a:lvl4pPr>
      <a:lvl5pPr marL="1802954"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9" descr="dd"/>
          <p:cNvPicPr>
            <a:picLocks noChangeAspect="1" noChangeArrowheads="1"/>
          </p:cNvPicPr>
          <p:nvPr/>
        </p:nvPicPr>
        <p:blipFill>
          <a:blip r:embed="rId13" cstate="print"/>
          <a:srcRect/>
          <a:stretch>
            <a:fillRect/>
          </a:stretch>
        </p:blipFill>
        <p:spPr bwMode="auto">
          <a:xfrm>
            <a:off x="0" y="6224591"/>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78"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pitchFamily="34" charset="0"/>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pic>
        <p:nvPicPr>
          <p:cNvPr id="1028" name="Picture 9" descr="8"/>
          <p:cNvPicPr>
            <a:picLocks noChangeAspect="1" noChangeArrowheads="1"/>
          </p:cNvPicPr>
          <p:nvPr/>
        </p:nvPicPr>
        <p:blipFill>
          <a:blip r:embed="rId14" cstate="print"/>
          <a:srcRect/>
          <a:stretch>
            <a:fillRect/>
          </a:stretch>
        </p:blipFill>
        <p:spPr bwMode="auto">
          <a:xfrm>
            <a:off x="10014441" y="6399216"/>
            <a:ext cx="1748822"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93" y="6489703"/>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chemeClr val="tx1"/>
                </a:solidFill>
                <a:latin typeface="FrutigerNext LT Bold" pitchFamily="34" charset="0"/>
                <a:ea typeface="MS PGothic" pitchFamily="34" charset="-128"/>
              </a:defRPr>
            </a:lvl1pPr>
          </a:lstStyle>
          <a:p>
            <a:pPr>
              <a:defRPr/>
            </a:pPr>
            <a:r>
              <a:rPr lang="de-DE" altLang="zh-CN">
                <a:solidFill>
                  <a:srgbClr val="000000"/>
                </a:solidFill>
              </a:rPr>
              <a:t>Page </a:t>
            </a:r>
            <a:fld id="{EAA384BF-0CE6-4DE4-B142-7364B450F152}" type="slidenum">
              <a:rPr lang="de-DE" altLang="zh-CN">
                <a:solidFill>
                  <a:srgbClr val="000000"/>
                </a:solidFill>
              </a:rPr>
              <a:pPr>
                <a:defRPr/>
              </a:pPr>
              <a:t>‹#›</a:t>
            </a:fld>
            <a:endParaRPr lang="en-GB" altLang="zh-CN">
              <a:solidFill>
                <a:srgbClr val="000000"/>
              </a:solidFill>
            </a:endParaRPr>
          </a:p>
        </p:txBody>
      </p:sp>
      <p:sp>
        <p:nvSpPr>
          <p:cNvPr id="1030" name="Rectangle 13"/>
          <p:cNvSpPr>
            <a:spLocks noGrp="1" noChangeArrowheads="1"/>
          </p:cNvSpPr>
          <p:nvPr>
            <p:ph type="title"/>
          </p:nvPr>
        </p:nvSpPr>
        <p:spPr bwMode="auto">
          <a:xfrm>
            <a:off x="870179" y="430216"/>
            <a:ext cx="10329905"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420" y="6438900"/>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ＭＳ Ｐゴシック" pitchFamily="34" charset="-128"/>
              </a:rPr>
              <a:t>Huawei</a:t>
            </a:r>
            <a:r>
              <a:rPr lang="en-US" altLang="zh-CN" sz="1200" dirty="0">
                <a:solidFill>
                  <a:srgbClr val="000000"/>
                </a:solidFill>
                <a:latin typeface="FrutigerNext LT Bold" pitchFamily="1" charset="0"/>
                <a:ea typeface="ＭＳ Ｐゴシック" pitchFamily="34" charset="-128"/>
              </a:rPr>
              <a:t> Confidential </a:t>
            </a:r>
          </a:p>
        </p:txBody>
      </p:sp>
      <p:sp>
        <p:nvSpPr>
          <p:cNvPr id="28694" name="Rectangle 22"/>
          <p:cNvSpPr>
            <a:spLocks noChangeArrowheads="1"/>
          </p:cNvSpPr>
          <p:nvPr/>
        </p:nvSpPr>
        <p:spPr bwMode="auto">
          <a:xfrm>
            <a:off x="-2544895"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1035"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pPr>
              <a:defRPr/>
            </a:pPr>
            <a:endParaRPr lang="zh-CN" altLang="en-US" sz="1400" dirty="0">
              <a:solidFill>
                <a:srgbClr val="FFFFFF"/>
              </a:solidFill>
              <a:latin typeface="FrutigerNext LT Regular" pitchFamily="34" charset="0"/>
              <a:ea typeface="MS PGothic"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6" name="Group 101"/>
          <p:cNvGrpSpPr>
            <a:grpSpLocks/>
          </p:cNvGrpSpPr>
          <p:nvPr/>
        </p:nvGrpSpPr>
        <p:grpSpPr bwMode="auto">
          <a:xfrm>
            <a:off x="12476766" y="4581528"/>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7" name="Group 106"/>
          <p:cNvGrpSpPr>
            <a:grpSpLocks/>
          </p:cNvGrpSpPr>
          <p:nvPr/>
        </p:nvGrpSpPr>
        <p:grpSpPr bwMode="auto">
          <a:xfrm>
            <a:off x="12476766" y="4797428"/>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8" name="Group 111"/>
          <p:cNvGrpSpPr>
            <a:grpSpLocks/>
          </p:cNvGrpSpPr>
          <p:nvPr/>
        </p:nvGrpSpPr>
        <p:grpSpPr bwMode="auto">
          <a:xfrm>
            <a:off x="12476766" y="5013328"/>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2" name="Group 131"/>
          <p:cNvGrpSpPr>
            <a:grpSpLocks/>
          </p:cNvGrpSpPr>
          <p:nvPr/>
        </p:nvGrpSpPr>
        <p:grpSpPr bwMode="auto">
          <a:xfrm>
            <a:off x="12476766" y="6165853"/>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3" name="Group 136"/>
          <p:cNvGrpSpPr>
            <a:grpSpLocks/>
          </p:cNvGrpSpPr>
          <p:nvPr/>
        </p:nvGrpSpPr>
        <p:grpSpPr bwMode="auto">
          <a:xfrm>
            <a:off x="12476766" y="6391278"/>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 id="2147483960" r:id="rId8"/>
    <p:sldLayoutId id="2147483961" r:id="rId9"/>
    <p:sldLayoutId id="2147483962" r:id="rId10"/>
    <p:sldLayoutId id="2147483963" r:id="rId11"/>
  </p:sldLayoutIdLst>
  <p:hf sldNum="0" hdr="0" ftr="0"/>
  <p:txStyles>
    <p:titleStyle>
      <a:lvl1pPr algn="l" defTabSz="801490" rtl="0" eaLnBrk="0" fontAlgn="base" hangingPunct="0">
        <a:spcBef>
          <a:spcPct val="0"/>
        </a:spcBef>
        <a:spcAft>
          <a:spcPct val="0"/>
        </a:spcAft>
        <a:defRPr sz="3400">
          <a:solidFill>
            <a:srgbClr val="990000"/>
          </a:solidFill>
          <a:latin typeface="+mj-lt"/>
          <a:ea typeface="+mj-ea"/>
          <a:cs typeface="+mj-cs"/>
        </a:defRPr>
      </a:lvl1pPr>
      <a:lvl2pPr algn="l" defTabSz="801490" rtl="0"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algn="l" defTabSz="801490" rtl="0"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algn="l" defTabSz="801490" rtl="0"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algn="l" defTabSz="801490" rtl="0"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087"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299964" indent="-299964" algn="l" defTabSz="80149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052" indent="-201563" algn="l" defTabSz="80149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0" fontAlgn="base" hangingPunct="0">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8751" name="Picture 79" descr="dd"/>
          <p:cNvPicPr>
            <a:picLocks noChangeAspect="1" noChangeArrowheads="1"/>
          </p:cNvPicPr>
          <p:nvPr/>
        </p:nvPicPr>
        <p:blipFill>
          <a:blip r:embed="rId14" cstate="email"/>
          <a:srcRect/>
          <a:stretch>
            <a:fillRect/>
          </a:stretch>
        </p:blipFill>
        <p:spPr bwMode="auto">
          <a:xfrm>
            <a:off x="0" y="6224589"/>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82" y="6438902"/>
            <a:ext cx="3290356" cy="311737"/>
          </a:xfrm>
          <a:prstGeom prst="rect">
            <a:avLst/>
          </a:prstGeom>
          <a:noFill/>
          <a:ln w="9525">
            <a:noFill/>
            <a:miter lim="800000"/>
            <a:headEnd/>
            <a:tailEnd/>
          </a:ln>
        </p:spPr>
        <p:txBody>
          <a:bodyPr wrap="none" lIns="95361" tIns="47681" rIns="95361" bIns="47681">
            <a:spAutoFit/>
          </a:bodyPr>
          <a:lstStyle/>
          <a:p>
            <a:pPr defTabSz="954139" eaLnBrk="0" hangingPunct="0"/>
            <a:r>
              <a:rPr lang="en-US" altLang="zh-CN" sz="1400" dirty="0">
                <a:solidFill>
                  <a:srgbClr val="000000"/>
                </a:solidFill>
                <a:latin typeface="FrutigerNext LT Bold" pitchFamily="1" charset="0"/>
                <a:ea typeface="ＭＳ Ｐゴシック" pitchFamily="34" charset="-128"/>
              </a:rPr>
              <a:t>HUAWEI TECHNOLOGIES CO.</a:t>
            </a:r>
            <a:r>
              <a:rPr lang="zh-CN" altLang="en-US" sz="1400" dirty="0">
                <a:solidFill>
                  <a:srgbClr val="000000"/>
                </a:solidFill>
                <a:latin typeface="FrutigerNext LT Bold" pitchFamily="1" charset="0"/>
                <a:ea typeface="ＭＳ Ｐゴシック" pitchFamily="34" charset="-128"/>
              </a:rPr>
              <a:t>，</a:t>
            </a:r>
            <a:r>
              <a:rPr lang="en-US" altLang="zh-CN" sz="1400" dirty="0">
                <a:solidFill>
                  <a:srgbClr val="000000"/>
                </a:solidFill>
                <a:latin typeface="FrutigerNext LT Bold" pitchFamily="1" charset="0"/>
                <a:ea typeface="ＭＳ Ｐゴシック" pitchFamily="34" charset="-128"/>
              </a:rPr>
              <a:t> LTD.</a:t>
            </a:r>
            <a:endParaRPr lang="en-US" altLang="zh-CN" sz="2600" dirty="0">
              <a:solidFill>
                <a:srgbClr val="000000"/>
              </a:solidFill>
              <a:latin typeface="Arial" charset="0"/>
              <a:ea typeface="ＭＳ Ｐゴシック" pitchFamily="34" charset="-128"/>
            </a:endParaRPr>
          </a:p>
        </p:txBody>
      </p:sp>
      <p:pic>
        <p:nvPicPr>
          <p:cNvPr id="28681" name="Picture 9" descr="8"/>
          <p:cNvPicPr>
            <a:picLocks noChangeAspect="1" noChangeArrowheads="1"/>
          </p:cNvPicPr>
          <p:nvPr/>
        </p:nvPicPr>
        <p:blipFill>
          <a:blip r:embed="rId15" cstate="email"/>
          <a:srcRect/>
          <a:stretch>
            <a:fillRect/>
          </a:stretch>
        </p:blipFill>
        <p:spPr bwMode="auto">
          <a:xfrm>
            <a:off x="10014445" y="6399217"/>
            <a:ext cx="1748822" cy="312737"/>
          </a:xfrm>
          <a:prstGeom prst="rect">
            <a:avLst/>
          </a:prstGeom>
          <a:noFill/>
        </p:spPr>
      </p:pic>
      <p:sp>
        <p:nvSpPr>
          <p:cNvPr id="28682" name="Rectangle 10"/>
          <p:cNvSpPr>
            <a:spLocks noGrp="1" noChangeArrowheads="1"/>
          </p:cNvSpPr>
          <p:nvPr>
            <p:ph type="dt" sz="half" idx="2"/>
          </p:nvPr>
        </p:nvSpPr>
        <p:spPr bwMode="auto">
          <a:xfrm>
            <a:off x="8483698" y="6489701"/>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954139" eaLnBrk="0" hangingPunct="0">
              <a:lnSpc>
                <a:spcPct val="85000"/>
              </a:lnSpc>
              <a:defRPr sz="1400">
                <a:solidFill>
                  <a:schemeClr val="tx1"/>
                </a:solidFill>
                <a:latin typeface="FrutigerNext LT Bold" pitchFamily="1" charset="0"/>
              </a:defRPr>
            </a:lvl1pPr>
          </a:lstStyle>
          <a:p>
            <a:r>
              <a:rPr lang="de-DE">
                <a:solidFill>
                  <a:srgbClr val="000000"/>
                </a:solidFill>
                <a:ea typeface="ＭＳ Ｐゴシック" pitchFamily="34" charset="-128"/>
              </a:rPr>
              <a:t>Page </a:t>
            </a:r>
            <a:fld id="{EA2ED9EB-E98B-4EA1-92D6-3BEF7CD88926}" type="slidenum">
              <a:rPr lang="de-DE">
                <a:solidFill>
                  <a:srgbClr val="000000"/>
                </a:solidFill>
                <a:ea typeface="ＭＳ Ｐゴシック" pitchFamily="34" charset="-128"/>
              </a:rPr>
              <a:pPr/>
              <a:t>‹#›</a:t>
            </a:fld>
            <a:endParaRPr lang="en-GB">
              <a:solidFill>
                <a:srgbClr val="000000"/>
              </a:solidFill>
              <a:ea typeface="ＭＳ Ｐゴシック" pitchFamily="34" charset="-128"/>
            </a:endParaRPr>
          </a:p>
        </p:txBody>
      </p:sp>
      <p:sp>
        <p:nvSpPr>
          <p:cNvPr id="28685" name="Rectangle 13"/>
          <p:cNvSpPr>
            <a:spLocks noGrp="1" noChangeArrowheads="1"/>
          </p:cNvSpPr>
          <p:nvPr>
            <p:ph type="title"/>
          </p:nvPr>
        </p:nvSpPr>
        <p:spPr bwMode="auto">
          <a:xfrm>
            <a:off x="870177" y="430217"/>
            <a:ext cx="10329905" cy="871537"/>
          </a:xfrm>
          <a:prstGeom prst="rect">
            <a:avLst/>
          </a:prstGeom>
          <a:noFill/>
          <a:ln w="9525">
            <a:noFill/>
            <a:miter lim="800000"/>
            <a:headEnd/>
            <a:tailEnd/>
          </a:ln>
          <a:effectLst/>
        </p:spPr>
        <p:txBody>
          <a:bodyPr vert="horz" wrap="square" lIns="95378" tIns="47689" rIns="95378" bIns="4768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418" y="6438903"/>
            <a:ext cx="1835584" cy="311692"/>
          </a:xfrm>
          <a:prstGeom prst="rect">
            <a:avLst/>
          </a:prstGeom>
          <a:noFill/>
          <a:ln w="9525" algn="ctr">
            <a:noFill/>
            <a:miter lim="800000"/>
            <a:headEnd/>
            <a:tailEnd/>
          </a:ln>
          <a:effectLst/>
        </p:spPr>
        <p:txBody>
          <a:bodyPr wrap="none" lIns="95322" tIns="47659" rIns="95322" bIns="47659">
            <a:spAutoFit/>
          </a:bodyPr>
          <a:lstStyle/>
          <a:p>
            <a:pPr defTabSz="954139" eaLnBrk="0" hangingPunct="0"/>
            <a:r>
              <a:rPr lang="en-US" altLang="zh-CN" sz="1400" dirty="0" err="1">
                <a:solidFill>
                  <a:srgbClr val="000000"/>
                </a:solidFill>
                <a:latin typeface="FrutigerNext LT Bold" pitchFamily="1" charset="0"/>
                <a:ea typeface="ＭＳ Ｐゴシック" pitchFamily="34" charset="-128"/>
              </a:rPr>
              <a:t>Huawei</a:t>
            </a:r>
            <a:r>
              <a:rPr lang="en-US" altLang="zh-CN" sz="1400" dirty="0">
                <a:solidFill>
                  <a:srgbClr val="000000"/>
                </a:solidFill>
                <a:latin typeface="FrutigerNext LT Bold" pitchFamily="1" charset="0"/>
                <a:ea typeface="ＭＳ Ｐゴシック" pitchFamily="34" charset="-128"/>
              </a:rPr>
              <a:t> Confidential </a:t>
            </a:r>
          </a:p>
        </p:txBody>
      </p:sp>
      <p:sp>
        <p:nvSpPr>
          <p:cNvPr id="28694" name="Rectangle 22"/>
          <p:cNvSpPr>
            <a:spLocks noChangeArrowheads="1"/>
          </p:cNvSpPr>
          <p:nvPr/>
        </p:nvSpPr>
        <p:spPr bwMode="auto">
          <a:xfrm>
            <a:off x="-2544891" y="528638"/>
            <a:ext cx="2460207" cy="5307012"/>
          </a:xfrm>
          <a:prstGeom prst="rect">
            <a:avLst/>
          </a:prstGeom>
          <a:noFill/>
          <a:ln w="9525">
            <a:noFill/>
            <a:miter lim="800000"/>
            <a:headEnd/>
            <a:tailEnd/>
          </a:ln>
          <a:effectLst/>
        </p:spPr>
        <p:txBody>
          <a:bodyPr lIns="95361" tIns="47681" rIns="95361" bIns="47681"/>
          <a:lstStyle/>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英文标题</a:t>
            </a:r>
            <a:r>
              <a:rPr lang="en-US" altLang="zh-CN" sz="1300" dirty="0">
                <a:solidFill>
                  <a:srgbClr val="FFFFFF"/>
                </a:solidFill>
                <a:latin typeface="Arial" charset="0"/>
                <a:ea typeface="华文细黑" pitchFamily="2" charset="-122"/>
              </a:rPr>
              <a:t>:32-35pt  </a:t>
            </a: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颜色</a:t>
            </a:r>
            <a:r>
              <a:rPr lang="en-US" altLang="zh-CN" sz="1300" dirty="0">
                <a:solidFill>
                  <a:srgbClr val="FFFFFF"/>
                </a:solidFill>
                <a:latin typeface="Arial" charset="0"/>
                <a:ea typeface="华文细黑" pitchFamily="2" charset="-122"/>
              </a:rPr>
              <a:t>: R153 G0 B0</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FrutigerNext LT Regular" pitchFamily="34" charset="0"/>
                <a:ea typeface="华文细黑" pitchFamily="2" charset="-122"/>
              </a:rPr>
              <a:t>内部使用字体 </a:t>
            </a:r>
            <a:r>
              <a:rPr lang="en-US" altLang="zh-CN" sz="1300" dirty="0">
                <a:solidFill>
                  <a:srgbClr val="FFFFFF"/>
                </a:solidFill>
                <a:latin typeface="FrutigerNext LT Regular" pitchFamily="34" charset="0"/>
                <a:ea typeface="华文细黑" pitchFamily="2" charset="-122"/>
              </a:rPr>
              <a:t>:</a:t>
            </a:r>
          </a:p>
          <a:p>
            <a:pPr algn="r" defTabSz="954139">
              <a:lnSpc>
                <a:spcPct val="125000"/>
              </a:lnSpc>
              <a:buClr>
                <a:srgbClr val="777777"/>
              </a:buClr>
              <a:buSzPct val="60000"/>
              <a:buFont typeface="Wingdings" pitchFamily="2" charset="2"/>
              <a:buNone/>
            </a:pPr>
            <a:r>
              <a:rPr lang="en-US" altLang="zh-CN" sz="1300" dirty="0" err="1">
                <a:solidFill>
                  <a:srgbClr val="FFFFFF"/>
                </a:solidFill>
                <a:latin typeface="FrutigerNext LT Regular" pitchFamily="34" charset="0"/>
                <a:ea typeface="华文细黑" pitchFamily="2" charset="-122"/>
              </a:rPr>
              <a:t>FrutigerNext</a:t>
            </a:r>
            <a:r>
              <a:rPr lang="en-US" altLang="zh-CN" sz="1300" dirty="0">
                <a:solidFill>
                  <a:srgbClr val="FFFFFF"/>
                </a:solidFill>
                <a:latin typeface="FrutigerNext LT Regular" pitchFamily="34" charset="0"/>
                <a:ea typeface="华文细黑" pitchFamily="2" charset="-122"/>
              </a:rPr>
              <a:t> LT Medium</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FrutigerNext LT Regular" pitchFamily="34" charset="0"/>
                <a:ea typeface="华文细黑" pitchFamily="2" charset="-122"/>
              </a:rPr>
              <a:t>外部使用字体 </a:t>
            </a:r>
            <a:r>
              <a:rPr lang="en-US" altLang="zh-CN" sz="1300" dirty="0">
                <a:solidFill>
                  <a:srgbClr val="FFFFFF"/>
                </a:solidFill>
                <a:latin typeface="FrutigerNext LT Regular" pitchFamily="34" charset="0"/>
                <a:ea typeface="华文细黑" pitchFamily="2" charset="-122"/>
              </a:rPr>
              <a:t>: Arial</a:t>
            </a:r>
          </a:p>
          <a:p>
            <a:pPr algn="r" defTabSz="954139">
              <a:lnSpc>
                <a:spcPct val="75000"/>
              </a:lnSpc>
              <a:buClr>
                <a:srgbClr val="777777"/>
              </a:buClr>
              <a:buSzPct val="60000"/>
              <a:buFont typeface="Wingdings" pitchFamily="2" charset="2"/>
              <a:buNone/>
            </a:pPr>
            <a:endParaRPr lang="en-US" altLang="zh-CN"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中文标题</a:t>
            </a:r>
            <a:r>
              <a:rPr lang="en-US" altLang="zh-CN" sz="1300" dirty="0">
                <a:solidFill>
                  <a:srgbClr val="FFFFFF"/>
                </a:solidFill>
                <a:latin typeface="Arial" charset="0"/>
                <a:ea typeface="华文细黑" pitchFamily="2" charset="-122"/>
              </a:rPr>
              <a:t>:30-32pt  </a:t>
            </a: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颜色</a:t>
            </a:r>
            <a:r>
              <a:rPr lang="en-US" altLang="zh-CN" sz="1300" dirty="0">
                <a:solidFill>
                  <a:srgbClr val="FFFFFF"/>
                </a:solidFill>
                <a:latin typeface="Arial" charset="0"/>
                <a:ea typeface="华文细黑" pitchFamily="2" charset="-122"/>
              </a:rPr>
              <a:t>: R153 G0 B0</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黑体</a:t>
            </a:r>
          </a:p>
          <a:p>
            <a:pPr algn="r" defTabSz="954139">
              <a:lnSpc>
                <a:spcPct val="125000"/>
              </a:lnSpc>
              <a:buClr>
                <a:srgbClr val="777777"/>
              </a:buClr>
              <a:buSzPct val="60000"/>
              <a:buFont typeface="Wingdings" pitchFamily="2" charset="2"/>
              <a:buNone/>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英文正文</a:t>
            </a:r>
            <a:r>
              <a:rPr lang="en-US" altLang="zh-CN" sz="1300" dirty="0">
                <a:solidFill>
                  <a:srgbClr val="FFFFFF"/>
                </a:solidFill>
                <a:latin typeface="Arial" charset="0"/>
                <a:ea typeface="华文细黑" pitchFamily="2" charset="-122"/>
              </a:rPr>
              <a:t>:20-22pt</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子目录 </a:t>
            </a:r>
            <a:r>
              <a:rPr lang="en-US" altLang="zh-CN" sz="1300" dirty="0">
                <a:solidFill>
                  <a:srgbClr val="FFFFFF"/>
                </a:solidFill>
                <a:latin typeface="Arial" charset="0"/>
                <a:ea typeface="华文细黑" pitchFamily="2" charset="-122"/>
              </a:rPr>
              <a:t>(2-5</a:t>
            </a:r>
            <a:r>
              <a:rPr lang="zh-CN" altLang="en-US" sz="1300" dirty="0">
                <a:solidFill>
                  <a:srgbClr val="FFFFFF"/>
                </a:solidFill>
                <a:latin typeface="Arial" charset="0"/>
                <a:ea typeface="华文细黑" pitchFamily="2" charset="-122"/>
              </a:rPr>
              <a:t>级</a:t>
            </a:r>
            <a:r>
              <a:rPr lang="en-US" altLang="zh-CN" sz="1300" dirty="0">
                <a:solidFill>
                  <a:srgbClr val="FFFFFF"/>
                </a:solidFill>
                <a:latin typeface="Arial" charset="0"/>
                <a:ea typeface="华文细黑" pitchFamily="2" charset="-122"/>
              </a:rPr>
              <a:t>) :18pt  </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黑色</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FrutigerNext LT Regular" pitchFamily="34" charset="0"/>
                <a:ea typeface="华文细黑" pitchFamily="2" charset="-122"/>
              </a:rPr>
              <a:t>内部使用字体 </a:t>
            </a:r>
            <a:r>
              <a:rPr lang="en-US" altLang="zh-CN" sz="1300" dirty="0">
                <a:solidFill>
                  <a:srgbClr val="FFFFFF"/>
                </a:solidFill>
                <a:latin typeface="FrutigerNext LT Regular" pitchFamily="34" charset="0"/>
                <a:ea typeface="华文细黑" pitchFamily="2" charset="-122"/>
              </a:rPr>
              <a:t>:</a:t>
            </a:r>
          </a:p>
          <a:p>
            <a:pPr algn="r" defTabSz="954139">
              <a:lnSpc>
                <a:spcPct val="125000"/>
              </a:lnSpc>
              <a:buClr>
                <a:srgbClr val="777777"/>
              </a:buClr>
              <a:buSzPct val="60000"/>
              <a:buFont typeface="Wingdings" pitchFamily="2" charset="2"/>
              <a:buNone/>
            </a:pPr>
            <a:r>
              <a:rPr lang="en-US" altLang="zh-CN" sz="1300" dirty="0" err="1">
                <a:solidFill>
                  <a:srgbClr val="FFFFFF"/>
                </a:solidFill>
                <a:latin typeface="FrutigerNext LT Regular" pitchFamily="34" charset="0"/>
                <a:ea typeface="华文细黑" pitchFamily="2" charset="-122"/>
              </a:rPr>
              <a:t>FrutigerNext</a:t>
            </a:r>
            <a:r>
              <a:rPr lang="en-US" altLang="zh-CN" sz="1300" dirty="0">
                <a:solidFill>
                  <a:srgbClr val="FFFFFF"/>
                </a:solidFill>
                <a:latin typeface="FrutigerNext LT Regular" pitchFamily="34" charset="0"/>
                <a:ea typeface="华文细黑" pitchFamily="2" charset="-122"/>
              </a:rPr>
              <a:t> LT Regular</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FrutigerNext LT Regular" pitchFamily="34" charset="0"/>
                <a:ea typeface="华文细黑" pitchFamily="2" charset="-122"/>
              </a:rPr>
              <a:t>外部使用字体 </a:t>
            </a:r>
            <a:r>
              <a:rPr lang="en-US" altLang="zh-CN" sz="1300" dirty="0">
                <a:solidFill>
                  <a:srgbClr val="FFFFFF"/>
                </a:solidFill>
                <a:latin typeface="FrutigerNext LT Regular" pitchFamily="34" charset="0"/>
                <a:ea typeface="华文细黑" pitchFamily="2" charset="-122"/>
              </a:rPr>
              <a:t>: Arial</a:t>
            </a:r>
          </a:p>
          <a:p>
            <a:pPr algn="r" defTabSz="954139">
              <a:lnSpc>
                <a:spcPct val="75000"/>
              </a:lnSpc>
              <a:buClr>
                <a:srgbClr val="777777"/>
              </a:buClr>
              <a:buSzPct val="60000"/>
              <a:buFont typeface="Wingdings" pitchFamily="2" charset="2"/>
              <a:buNone/>
            </a:pPr>
            <a:endParaRPr lang="en-US" altLang="zh-CN"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中文正文</a:t>
            </a:r>
            <a:r>
              <a:rPr lang="en-US" altLang="zh-CN" sz="1300" dirty="0">
                <a:solidFill>
                  <a:srgbClr val="FFFFFF"/>
                </a:solidFill>
                <a:latin typeface="Arial" charset="0"/>
                <a:ea typeface="华文细黑" pitchFamily="2" charset="-122"/>
              </a:rPr>
              <a:t>:18-20pt</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子目录</a:t>
            </a:r>
            <a:r>
              <a:rPr lang="en-US" altLang="zh-CN" sz="1300" dirty="0">
                <a:solidFill>
                  <a:srgbClr val="FFFFFF"/>
                </a:solidFill>
                <a:latin typeface="Arial" charset="0"/>
                <a:ea typeface="华文细黑" pitchFamily="2" charset="-122"/>
              </a:rPr>
              <a:t>(2-5</a:t>
            </a:r>
            <a:r>
              <a:rPr lang="zh-CN" altLang="en-US" sz="1300" dirty="0">
                <a:solidFill>
                  <a:srgbClr val="FFFFFF"/>
                </a:solidFill>
                <a:latin typeface="Arial" charset="0"/>
                <a:ea typeface="华文细黑" pitchFamily="2" charset="-122"/>
              </a:rPr>
              <a:t>级</a:t>
            </a:r>
            <a:r>
              <a:rPr lang="en-US" altLang="zh-CN" sz="1300" dirty="0">
                <a:solidFill>
                  <a:srgbClr val="FFFFFF"/>
                </a:solidFill>
                <a:latin typeface="Arial" charset="0"/>
                <a:ea typeface="华文细黑" pitchFamily="2" charset="-122"/>
              </a:rPr>
              <a:t>):18pt </a:t>
            </a: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黑色</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细黑体 </a:t>
            </a:r>
          </a:p>
          <a:p>
            <a:pPr algn="r" defTabSz="954139">
              <a:lnSpc>
                <a:spcPct val="125000"/>
              </a:lnSpc>
              <a:buClr>
                <a:srgbClr val="777777"/>
              </a:buClr>
              <a:buSzPct val="60000"/>
              <a:buFont typeface="Wingdings" pitchFamily="2" charset="2"/>
              <a:buNone/>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endParaRPr lang="en-US" altLang="zh-CN"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endParaRPr lang="en-US" altLang="zh-CN"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endParaRPr lang="zh-CN" altLang="en-US" sz="13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283" y="1423988"/>
            <a:ext cx="1399480" cy="2005012"/>
          </a:xfrm>
          <a:prstGeom prst="rect">
            <a:avLst/>
          </a:prstGeom>
          <a:noFill/>
          <a:ln w="9525">
            <a:noFill/>
            <a:miter lim="800000"/>
            <a:headEnd/>
            <a:tailEnd/>
          </a:ln>
          <a:effectLst/>
        </p:spPr>
        <p:txBody>
          <a:bodyPr lIns="95361" tIns="47681" rIns="95361" bIns="47681"/>
          <a:lstStyle/>
          <a:p>
            <a:pPr defTabSz="954139">
              <a:lnSpc>
                <a:spcPct val="120000"/>
              </a:lnSpc>
              <a:buClr>
                <a:srgbClr val="777777"/>
              </a:buClr>
              <a:buSzPct val="60000"/>
              <a:buFont typeface="Wingdings" pitchFamily="2" charset="2"/>
              <a:buNone/>
            </a:pPr>
            <a:r>
              <a:rPr lang="zh-CN" altLang="en-US" sz="1300" dirty="0">
                <a:solidFill>
                  <a:srgbClr val="FFFFFF"/>
                </a:solidFill>
                <a:latin typeface="华文细黑" pitchFamily="2" charset="-122"/>
                <a:ea typeface="华文细黑" pitchFamily="2" charset="-122"/>
              </a:rPr>
              <a:t>配色参考方案：</a:t>
            </a:r>
          </a:p>
          <a:p>
            <a:pPr defTabSz="954139">
              <a:lnSpc>
                <a:spcPct val="120000"/>
              </a:lnSpc>
              <a:buClr>
                <a:srgbClr val="777777"/>
              </a:buClr>
              <a:buSzPct val="60000"/>
              <a:buFont typeface="Wingdings" pitchFamily="2" charset="2"/>
              <a:buNone/>
            </a:pPr>
            <a:r>
              <a:rPr lang="zh-CN" altLang="en-US" sz="1300" dirty="0">
                <a:solidFill>
                  <a:srgbClr val="FFFFFF"/>
                </a:solidFill>
                <a:latin typeface="华文细黑" pitchFamily="2" charset="-122"/>
                <a:ea typeface="华文细黑" pitchFamily="2" charset="-122"/>
              </a:rPr>
              <a:t>建议同一页面内不超过四种颜色，以下是</a:t>
            </a:r>
            <a:r>
              <a:rPr lang="en-US" altLang="zh-CN" sz="1300" dirty="0">
                <a:solidFill>
                  <a:srgbClr val="FFFFFF"/>
                </a:solidFill>
                <a:latin typeface="华文细黑" pitchFamily="2" charset="-122"/>
                <a:ea typeface="华文细黑" pitchFamily="2" charset="-122"/>
              </a:rPr>
              <a:t>13</a:t>
            </a:r>
            <a:r>
              <a:rPr lang="zh-CN" altLang="en-US" sz="1300" dirty="0">
                <a:solidFill>
                  <a:srgbClr val="FFFFFF"/>
                </a:solidFill>
                <a:latin typeface="华文细黑" pitchFamily="2" charset="-122"/>
                <a:ea typeface="华文细黑" pitchFamily="2" charset="-122"/>
              </a:rPr>
              <a:t>组配色方案，同一页面内只选择一组使用。（仅供参考）</a:t>
            </a:r>
          </a:p>
          <a:p>
            <a:pPr defTabSz="954139">
              <a:lnSpc>
                <a:spcPct val="125000"/>
              </a:lnSpc>
              <a:buClr>
                <a:srgbClr val="777777"/>
              </a:buClr>
              <a:buSzPct val="60000"/>
              <a:buFont typeface="Wingdings" pitchFamily="2" charset="2"/>
              <a:buNone/>
            </a:pPr>
            <a:endParaRPr lang="en-US" altLang="zh-CN" sz="1300" dirty="0">
              <a:solidFill>
                <a:srgbClr val="FFFFFF"/>
              </a:solidFill>
              <a:latin typeface="华文细黑" pitchFamily="2" charset="-122"/>
              <a:ea typeface="华文细黑" pitchFamily="2" charset="-122"/>
            </a:endParaRPr>
          </a:p>
          <a:p>
            <a:pPr defTabSz="954139">
              <a:lnSpc>
                <a:spcPct val="125000"/>
              </a:lnSpc>
              <a:buClr>
                <a:srgbClr val="777777"/>
              </a:buClr>
              <a:buSzPct val="60000"/>
              <a:buFont typeface="Wingdings" pitchFamily="2" charset="2"/>
              <a:buChar char="l"/>
            </a:pPr>
            <a:endParaRPr lang="en-US" altLang="zh-CN" sz="1300" dirty="0">
              <a:solidFill>
                <a:srgbClr val="FFFFFF"/>
              </a:solidFill>
              <a:latin typeface="华文细黑" pitchFamily="2" charset="-122"/>
              <a:ea typeface="华文细黑" pitchFamily="2" charset="-122"/>
            </a:endParaRPr>
          </a:p>
          <a:p>
            <a:pPr defTabSz="954139">
              <a:lnSpc>
                <a:spcPct val="125000"/>
              </a:lnSpc>
              <a:buClr>
                <a:srgbClr val="777777"/>
              </a:buClr>
              <a:buSzPct val="60000"/>
              <a:buFont typeface="Wingdings" pitchFamily="2" charset="2"/>
              <a:buChar char="l"/>
            </a:pPr>
            <a:endParaRPr lang="zh-CN" altLang="en-US" sz="13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83" y="-61910"/>
            <a:ext cx="1399480" cy="838201"/>
          </a:xfrm>
          <a:prstGeom prst="rect">
            <a:avLst/>
          </a:prstGeom>
          <a:noFill/>
          <a:ln w="9525">
            <a:noFill/>
            <a:miter lim="800000"/>
            <a:headEnd/>
            <a:tailEnd/>
          </a:ln>
          <a:effectLst/>
        </p:spPr>
        <p:txBody>
          <a:bodyPr lIns="95361" tIns="47681" rIns="95361" bIns="47681"/>
          <a:lstStyle/>
          <a:p>
            <a:pPr defTabSz="954139">
              <a:lnSpc>
                <a:spcPct val="120000"/>
              </a:lnSpc>
              <a:buClr>
                <a:srgbClr val="777777"/>
              </a:buClr>
              <a:buSzPct val="60000"/>
              <a:buFont typeface="Wingdings" pitchFamily="2" charset="2"/>
              <a:buNone/>
            </a:pPr>
            <a:r>
              <a:rPr lang="zh-CN" altLang="en-US" sz="1300" dirty="0">
                <a:solidFill>
                  <a:srgbClr val="FFFFFF"/>
                </a:solidFill>
                <a:latin typeface="华文细黑" pitchFamily="2" charset="-122"/>
                <a:ea typeface="华文细黑" pitchFamily="2" charset="-122"/>
              </a:rPr>
              <a:t>客户或者合作伙伴的标志放在右上角</a:t>
            </a:r>
            <a:r>
              <a:rPr lang="en-US" altLang="zh-CN" sz="1300" dirty="0">
                <a:solidFill>
                  <a:srgbClr val="FFFFFF"/>
                </a:solidFill>
                <a:latin typeface="华文细黑" pitchFamily="2" charset="-122"/>
                <a:ea typeface="华文细黑" pitchFamily="2" charset="-122"/>
              </a:rPr>
              <a:t>.</a:t>
            </a:r>
          </a:p>
          <a:p>
            <a:pPr defTabSz="954139">
              <a:lnSpc>
                <a:spcPct val="125000"/>
              </a:lnSpc>
              <a:buClr>
                <a:srgbClr val="777777"/>
              </a:buClr>
              <a:buSzPct val="60000"/>
              <a:buFont typeface="Wingdings" pitchFamily="2" charset="2"/>
              <a:buNone/>
            </a:pPr>
            <a:endParaRPr lang="en-US" altLang="zh-CN" sz="1300" dirty="0">
              <a:solidFill>
                <a:srgbClr val="FFFFFF"/>
              </a:solidFill>
              <a:latin typeface="华文细黑" pitchFamily="2" charset="-122"/>
              <a:ea typeface="华文细黑" pitchFamily="2" charset="-122"/>
            </a:endParaRPr>
          </a:p>
          <a:p>
            <a:pPr defTabSz="954139">
              <a:lnSpc>
                <a:spcPct val="125000"/>
              </a:lnSpc>
              <a:buClr>
                <a:srgbClr val="777777"/>
              </a:buClr>
              <a:buSzPct val="60000"/>
              <a:buFont typeface="Wingdings" pitchFamily="2" charset="2"/>
              <a:buChar char="l"/>
            </a:pPr>
            <a:endParaRPr lang="en-US" altLang="zh-CN" sz="1300" dirty="0">
              <a:solidFill>
                <a:srgbClr val="FFFFFF"/>
              </a:solidFill>
              <a:latin typeface="华文细黑" pitchFamily="2" charset="-122"/>
              <a:ea typeface="华文细黑" pitchFamily="2" charset="-122"/>
            </a:endParaRPr>
          </a:p>
          <a:p>
            <a:pPr defTabSz="954139">
              <a:lnSpc>
                <a:spcPct val="125000"/>
              </a:lnSpc>
              <a:buClr>
                <a:srgbClr val="777777"/>
              </a:buClr>
              <a:buSzPct val="60000"/>
              <a:buFont typeface="Wingdings" pitchFamily="2" charset="2"/>
              <a:buChar char="l"/>
            </a:pPr>
            <a:endParaRPr lang="zh-CN" altLang="en-US" sz="1300" dirty="0">
              <a:solidFill>
                <a:srgbClr val="FFFFFF"/>
              </a:solidFill>
              <a:latin typeface="华文细黑" pitchFamily="2" charset="-122"/>
              <a:ea typeface="华文细黑" pitchFamily="2" charset="-122"/>
            </a:endParaRPr>
          </a:p>
        </p:txBody>
      </p:sp>
      <p:sp>
        <p:nvSpPr>
          <p:cNvPr id="28740" name="Rectangle 68"/>
          <p:cNvSpPr>
            <a:spLocks noGrp="1" noChangeArrowheads="1"/>
          </p:cNvSpPr>
          <p:nvPr>
            <p:ph type="body" idx="1"/>
          </p:nvPr>
        </p:nvSpPr>
        <p:spPr bwMode="auto">
          <a:xfrm>
            <a:off x="870177" y="1641479"/>
            <a:ext cx="10575503" cy="4194175"/>
          </a:xfrm>
          <a:prstGeom prst="rect">
            <a:avLst/>
          </a:prstGeom>
          <a:noFill/>
          <a:ln w="9525">
            <a:noFill/>
            <a:miter lim="800000"/>
            <a:headEnd/>
            <a:tailEnd/>
          </a:ln>
          <a:effectLst/>
        </p:spPr>
        <p:txBody>
          <a:bodyPr vert="horz" wrap="square" lIns="95394" tIns="47697" rIns="95394" bIns="47697"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4988717"/>
            <a:ext cx="1225869" cy="371487"/>
          </a:xfrm>
          <a:prstGeom prst="rect">
            <a:avLst/>
          </a:prstGeom>
          <a:solidFill>
            <a:schemeClr val="bg1"/>
          </a:solidFill>
          <a:ln w="9525" algn="ctr">
            <a:noFill/>
            <a:miter lim="800000"/>
            <a:headEnd/>
            <a:tailEnd/>
          </a:ln>
          <a:effectLst/>
        </p:spPr>
        <p:txBody>
          <a:bodyPr lIns="108811" tIns="54407" rIns="108811" bIns="54407" anchor="ctr">
            <a:spAutoFit/>
          </a:bodyPr>
          <a:lstStyle/>
          <a:p>
            <a:endParaRPr lang="zh-CN" altLang="en-US" sz="1700" dirty="0">
              <a:solidFill>
                <a:srgbClr val="FFFFFF"/>
              </a:solidFill>
              <a:latin typeface="FrutigerNext LT Regular" pitchFamily="34" charset="0"/>
              <a:ea typeface="ＭＳ Ｐゴシック" pitchFamily="34" charset="-128"/>
            </a:endParaRPr>
          </a:p>
        </p:txBody>
      </p:sp>
      <p:grpSp>
        <p:nvGrpSpPr>
          <p:cNvPr id="2" name="Group 81"/>
          <p:cNvGrpSpPr>
            <a:grpSpLocks/>
          </p:cNvGrpSpPr>
          <p:nvPr/>
        </p:nvGrpSpPr>
        <p:grpSpPr bwMode="auto">
          <a:xfrm>
            <a:off x="12476771" y="3789363"/>
            <a:ext cx="986623"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3" name="Group 86"/>
          <p:cNvGrpSpPr>
            <a:grpSpLocks/>
          </p:cNvGrpSpPr>
          <p:nvPr/>
        </p:nvGrpSpPr>
        <p:grpSpPr bwMode="auto">
          <a:xfrm>
            <a:off x="12476771" y="4005263"/>
            <a:ext cx="986623"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4" name="Group 91"/>
          <p:cNvGrpSpPr>
            <a:grpSpLocks/>
          </p:cNvGrpSpPr>
          <p:nvPr/>
        </p:nvGrpSpPr>
        <p:grpSpPr bwMode="auto">
          <a:xfrm>
            <a:off x="12476771" y="4221163"/>
            <a:ext cx="986623"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5" name="Group 96"/>
          <p:cNvGrpSpPr>
            <a:grpSpLocks/>
          </p:cNvGrpSpPr>
          <p:nvPr/>
        </p:nvGrpSpPr>
        <p:grpSpPr bwMode="auto">
          <a:xfrm>
            <a:off x="12476771" y="3573463"/>
            <a:ext cx="986623"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6" name="Group 101"/>
          <p:cNvGrpSpPr>
            <a:grpSpLocks/>
          </p:cNvGrpSpPr>
          <p:nvPr/>
        </p:nvGrpSpPr>
        <p:grpSpPr bwMode="auto">
          <a:xfrm>
            <a:off x="12476771" y="4581529"/>
            <a:ext cx="986623"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7" name="Group 106"/>
          <p:cNvGrpSpPr>
            <a:grpSpLocks/>
          </p:cNvGrpSpPr>
          <p:nvPr/>
        </p:nvGrpSpPr>
        <p:grpSpPr bwMode="auto">
          <a:xfrm>
            <a:off x="12476771" y="4797429"/>
            <a:ext cx="986623"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8" name="Group 111"/>
          <p:cNvGrpSpPr>
            <a:grpSpLocks/>
          </p:cNvGrpSpPr>
          <p:nvPr/>
        </p:nvGrpSpPr>
        <p:grpSpPr bwMode="auto">
          <a:xfrm>
            <a:off x="12476771" y="5013329"/>
            <a:ext cx="986623"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9" name="Group 116"/>
          <p:cNvGrpSpPr>
            <a:grpSpLocks/>
          </p:cNvGrpSpPr>
          <p:nvPr/>
        </p:nvGrpSpPr>
        <p:grpSpPr bwMode="auto">
          <a:xfrm>
            <a:off x="12476771" y="5373688"/>
            <a:ext cx="986623"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10" name="Group 121"/>
          <p:cNvGrpSpPr>
            <a:grpSpLocks/>
          </p:cNvGrpSpPr>
          <p:nvPr/>
        </p:nvGrpSpPr>
        <p:grpSpPr bwMode="auto">
          <a:xfrm>
            <a:off x="12476771" y="5589588"/>
            <a:ext cx="986623"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11" name="Group 126"/>
          <p:cNvGrpSpPr>
            <a:grpSpLocks/>
          </p:cNvGrpSpPr>
          <p:nvPr/>
        </p:nvGrpSpPr>
        <p:grpSpPr bwMode="auto">
          <a:xfrm>
            <a:off x="12476771" y="5805488"/>
            <a:ext cx="986623"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12" name="Group 131"/>
          <p:cNvGrpSpPr>
            <a:grpSpLocks/>
          </p:cNvGrpSpPr>
          <p:nvPr/>
        </p:nvGrpSpPr>
        <p:grpSpPr bwMode="auto">
          <a:xfrm>
            <a:off x="12476771" y="6165854"/>
            <a:ext cx="986623"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13" name="Group 136"/>
          <p:cNvGrpSpPr>
            <a:grpSpLocks/>
          </p:cNvGrpSpPr>
          <p:nvPr/>
        </p:nvGrpSpPr>
        <p:grpSpPr bwMode="auto">
          <a:xfrm>
            <a:off x="12476771" y="6391279"/>
            <a:ext cx="986623"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14" name="Group 141"/>
          <p:cNvGrpSpPr>
            <a:grpSpLocks/>
          </p:cNvGrpSpPr>
          <p:nvPr/>
        </p:nvGrpSpPr>
        <p:grpSpPr bwMode="auto">
          <a:xfrm>
            <a:off x="12476771" y="6615113"/>
            <a:ext cx="986623"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 id="2147483976" r:id="rId12"/>
  </p:sldLayoutIdLst>
  <p:hf sldNum="0" hdr="0" ftr="0"/>
  <p:txStyles>
    <p:titleStyle>
      <a:lvl1pPr algn="l" defTabSz="954139" rtl="0" eaLnBrk="1" fontAlgn="base" hangingPunct="1">
        <a:spcBef>
          <a:spcPct val="0"/>
        </a:spcBef>
        <a:spcAft>
          <a:spcPct val="0"/>
        </a:spcAft>
        <a:defRPr sz="4000" b="1">
          <a:solidFill>
            <a:srgbClr val="990000"/>
          </a:solidFill>
          <a:latin typeface="华文新魏" pitchFamily="2" charset="-122"/>
          <a:ea typeface="华文新魏" pitchFamily="2" charset="-122"/>
          <a:cs typeface="+mj-cs"/>
        </a:defRPr>
      </a:lvl1pPr>
      <a:lvl2pPr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2pPr>
      <a:lvl3pPr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3pPr>
      <a:lvl4pPr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4pPr>
      <a:lvl5pPr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5pPr>
      <a:lvl6pPr marL="544145"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6pPr>
      <a:lvl7pPr marL="1088282"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7pPr>
      <a:lvl8pPr marL="1632426"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8pPr>
      <a:lvl9pPr marL="2176568"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9pPr>
    </p:titleStyle>
    <p:bodyStyle>
      <a:lvl1pPr marL="357094" indent="-357094" algn="l" defTabSz="954139" rtl="0" eaLnBrk="1" fontAlgn="base" hangingPunct="1">
        <a:lnSpc>
          <a:spcPct val="140000"/>
        </a:lnSpc>
        <a:spcBef>
          <a:spcPct val="0"/>
        </a:spcBef>
        <a:spcAft>
          <a:spcPct val="0"/>
        </a:spcAft>
        <a:buClr>
          <a:schemeClr val="bg2"/>
        </a:buClr>
        <a:buSzPct val="60000"/>
        <a:buFont typeface="Wingdings" pitchFamily="2" charset="2"/>
        <a:buChar char="l"/>
        <a:defRPr sz="2400" b="1">
          <a:solidFill>
            <a:schemeClr val="tx1"/>
          </a:solidFill>
          <a:latin typeface="+mn-lt"/>
          <a:ea typeface="+mn-ea"/>
          <a:cs typeface="+mn-cs"/>
        </a:defRPr>
      </a:lvl1pPr>
      <a:lvl2pPr marL="776536" indent="-298523" algn="l" defTabSz="954139" rtl="0" eaLnBrk="1" fontAlgn="base" hangingPunct="1">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194087" indent="-239953" algn="l" defTabSz="954139" rtl="0" eaLnBrk="1" fontAlgn="base" hangingPunct="1">
        <a:lnSpc>
          <a:spcPct val="140000"/>
        </a:lnSpc>
        <a:spcBef>
          <a:spcPct val="0"/>
        </a:spcBef>
        <a:spcAft>
          <a:spcPct val="0"/>
        </a:spcAft>
        <a:buSzPct val="50000"/>
        <a:buFont typeface="Wingdings" pitchFamily="2" charset="2"/>
        <a:buChar char="n"/>
        <a:defRPr sz="1900">
          <a:solidFill>
            <a:schemeClr val="tx1"/>
          </a:solidFill>
          <a:latin typeface="FrutigerNext LT Light" pitchFamily="34" charset="0"/>
          <a:ea typeface="+mn-ea"/>
        </a:defRPr>
      </a:lvl3pPr>
      <a:lvl4pPr marL="1668326" indent="-238062" algn="l" defTabSz="954139" rtl="0" eaLnBrk="1" fontAlgn="base" hangingPunct="1">
        <a:lnSpc>
          <a:spcPct val="140000"/>
        </a:lnSpc>
        <a:spcBef>
          <a:spcPct val="0"/>
        </a:spcBef>
        <a:spcAft>
          <a:spcPct val="0"/>
        </a:spcAft>
        <a:buChar char="–"/>
        <a:defRPr sz="1700">
          <a:solidFill>
            <a:schemeClr val="tx1"/>
          </a:solidFill>
          <a:latin typeface="+mj-lt"/>
          <a:ea typeface="+mn-ea"/>
        </a:defRPr>
      </a:lvl4pPr>
      <a:lvl5pPr marL="2146336"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5pPr>
      <a:lvl6pPr marL="2690480"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6pPr>
      <a:lvl7pPr marL="3234621"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7pPr>
      <a:lvl8pPr marL="3778764"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8pPr>
      <a:lvl9pPr marL="4322905"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9pPr>
    </p:bodyStyle>
    <p:otherStyle>
      <a:defPPr>
        <a:defRPr lang="zh-CN"/>
      </a:defPPr>
      <a:lvl1pPr marL="0" algn="l" defTabSz="1088282" rtl="0" eaLnBrk="1" latinLnBrk="0" hangingPunct="1">
        <a:defRPr sz="2100" kern="1200">
          <a:solidFill>
            <a:schemeClr val="tx1"/>
          </a:solidFill>
          <a:latin typeface="+mn-lt"/>
          <a:ea typeface="+mn-ea"/>
          <a:cs typeface="+mn-cs"/>
        </a:defRPr>
      </a:lvl1pPr>
      <a:lvl2pPr marL="544145" algn="l" defTabSz="1088282" rtl="0" eaLnBrk="1" latinLnBrk="0" hangingPunct="1">
        <a:defRPr sz="2100" kern="1200">
          <a:solidFill>
            <a:schemeClr val="tx1"/>
          </a:solidFill>
          <a:latin typeface="+mn-lt"/>
          <a:ea typeface="+mn-ea"/>
          <a:cs typeface="+mn-cs"/>
        </a:defRPr>
      </a:lvl2pPr>
      <a:lvl3pPr marL="1088282" algn="l" defTabSz="1088282" rtl="0" eaLnBrk="1" latinLnBrk="0" hangingPunct="1">
        <a:defRPr sz="2100" kern="1200">
          <a:solidFill>
            <a:schemeClr val="tx1"/>
          </a:solidFill>
          <a:latin typeface="+mn-lt"/>
          <a:ea typeface="+mn-ea"/>
          <a:cs typeface="+mn-cs"/>
        </a:defRPr>
      </a:lvl3pPr>
      <a:lvl4pPr marL="1632426" algn="l" defTabSz="1088282" rtl="0" eaLnBrk="1" latinLnBrk="0" hangingPunct="1">
        <a:defRPr sz="2100" kern="1200">
          <a:solidFill>
            <a:schemeClr val="tx1"/>
          </a:solidFill>
          <a:latin typeface="+mn-lt"/>
          <a:ea typeface="+mn-ea"/>
          <a:cs typeface="+mn-cs"/>
        </a:defRPr>
      </a:lvl4pPr>
      <a:lvl5pPr marL="2176568" algn="l" defTabSz="1088282" rtl="0" eaLnBrk="1" latinLnBrk="0" hangingPunct="1">
        <a:defRPr sz="2100" kern="1200">
          <a:solidFill>
            <a:schemeClr val="tx1"/>
          </a:solidFill>
          <a:latin typeface="+mn-lt"/>
          <a:ea typeface="+mn-ea"/>
          <a:cs typeface="+mn-cs"/>
        </a:defRPr>
      </a:lvl5pPr>
      <a:lvl6pPr marL="2720712" algn="l" defTabSz="1088282" rtl="0" eaLnBrk="1" latinLnBrk="0" hangingPunct="1">
        <a:defRPr sz="2100" kern="1200">
          <a:solidFill>
            <a:schemeClr val="tx1"/>
          </a:solidFill>
          <a:latin typeface="+mn-lt"/>
          <a:ea typeface="+mn-ea"/>
          <a:cs typeface="+mn-cs"/>
        </a:defRPr>
      </a:lvl6pPr>
      <a:lvl7pPr marL="3264850" algn="l" defTabSz="1088282" rtl="0" eaLnBrk="1" latinLnBrk="0" hangingPunct="1">
        <a:defRPr sz="2100" kern="1200">
          <a:solidFill>
            <a:schemeClr val="tx1"/>
          </a:solidFill>
          <a:latin typeface="+mn-lt"/>
          <a:ea typeface="+mn-ea"/>
          <a:cs typeface="+mn-cs"/>
        </a:defRPr>
      </a:lvl7pPr>
      <a:lvl8pPr marL="3808994" algn="l" defTabSz="1088282" rtl="0" eaLnBrk="1" latinLnBrk="0" hangingPunct="1">
        <a:defRPr sz="2100" kern="1200">
          <a:solidFill>
            <a:schemeClr val="tx1"/>
          </a:solidFill>
          <a:latin typeface="+mn-lt"/>
          <a:ea typeface="+mn-ea"/>
          <a:cs typeface="+mn-cs"/>
        </a:defRPr>
      </a:lvl8pPr>
      <a:lvl9pPr marL="4353137" algn="l" defTabSz="1088282" rtl="0" eaLnBrk="1" latinLnBrk="0" hangingPunct="1">
        <a:defRPr sz="21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2" name="Picture 2" descr="内页元素3-1"/>
          <p:cNvPicPr>
            <a:picLocks noChangeAspect="1" noChangeArrowheads="1"/>
          </p:cNvPicPr>
          <p:nvPr/>
        </p:nvPicPr>
        <p:blipFill>
          <a:blip r:embed="rId8" cstate="email"/>
          <a:srcRect/>
          <a:stretch>
            <a:fillRect/>
          </a:stretch>
        </p:blipFill>
        <p:spPr bwMode="auto">
          <a:xfrm>
            <a:off x="0" y="19"/>
            <a:ext cx="12193588" cy="6492875"/>
          </a:xfrm>
          <a:prstGeom prst="rect">
            <a:avLst/>
          </a:prstGeom>
          <a:noFill/>
          <a:ln w="9525">
            <a:noFill/>
            <a:miter lim="800000"/>
            <a:headEnd/>
            <a:tailEnd/>
          </a:ln>
        </p:spPr>
      </p:pic>
      <p:sp>
        <p:nvSpPr>
          <p:cNvPr id="3079" name="Rectangle 12"/>
          <p:cNvSpPr>
            <a:spLocks noGrp="1" noChangeArrowheads="1"/>
          </p:cNvSpPr>
          <p:nvPr>
            <p:ph type="title"/>
          </p:nvPr>
        </p:nvSpPr>
        <p:spPr bwMode="auto">
          <a:xfrm>
            <a:off x="601338" y="280426"/>
            <a:ext cx="10975975" cy="586957"/>
          </a:xfrm>
          <a:prstGeom prst="rect">
            <a:avLst/>
          </a:prstGeom>
          <a:noFill/>
          <a:ln w="9525" algn="ctr">
            <a:noFill/>
            <a:miter lim="800000"/>
            <a:headEnd/>
            <a:tailEnd/>
          </a:ln>
        </p:spPr>
        <p:txBody>
          <a:bodyPr vert="horz" wrap="square" lIns="89950" tIns="46774" rIns="89950" bIns="46774" numCol="1" anchor="ctr" anchorCtr="0" compatLnSpc="1">
            <a:prstTxWarp prst="textNoShape">
              <a:avLst/>
            </a:prstTxWarp>
            <a:spAutoFit/>
          </a:bodyPr>
          <a:lstStyle/>
          <a:p>
            <a:pPr lvl="0"/>
            <a:r>
              <a:rPr lang="zh-CN" altLang="en-US" dirty="0" smtClean="0"/>
              <a:t>单击此处编辑标题样式</a:t>
            </a:r>
          </a:p>
        </p:txBody>
      </p:sp>
      <p:sp>
        <p:nvSpPr>
          <p:cNvPr id="3080" name="Rectangle 13"/>
          <p:cNvSpPr>
            <a:spLocks noGrp="1" noChangeArrowheads="1"/>
          </p:cNvSpPr>
          <p:nvPr>
            <p:ph type="body" idx="1"/>
          </p:nvPr>
        </p:nvSpPr>
        <p:spPr bwMode="auto">
          <a:xfrm>
            <a:off x="602925" y="1173910"/>
            <a:ext cx="10975975" cy="4952271"/>
          </a:xfrm>
          <a:prstGeom prst="rect">
            <a:avLst/>
          </a:prstGeom>
          <a:noFill/>
          <a:ln w="9525" algn="ctr">
            <a:noFill/>
            <a:miter lim="800000"/>
            <a:headEnd/>
            <a:tailEnd/>
          </a:ln>
        </p:spPr>
        <p:txBody>
          <a:bodyPr vert="horz" wrap="square" lIns="91387" tIns="45694" rIns="91387" bIns="45694"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Tree>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Arial" charset="0"/>
          <a:ea typeface="华文细黑" pitchFamily="2" charset="-122"/>
        </a:defRPr>
      </a:lvl2pPr>
      <a:lvl3pPr algn="l" rtl="0" eaLnBrk="1" fontAlgn="base" hangingPunct="1">
        <a:spcBef>
          <a:spcPct val="0"/>
        </a:spcBef>
        <a:spcAft>
          <a:spcPct val="0"/>
        </a:spcAft>
        <a:defRPr sz="3200" b="1">
          <a:solidFill>
            <a:srgbClr val="990000"/>
          </a:solidFill>
          <a:latin typeface="Arial" charset="0"/>
          <a:ea typeface="华文细黑" pitchFamily="2" charset="-122"/>
        </a:defRPr>
      </a:lvl3pPr>
      <a:lvl4pPr algn="l" rtl="0" eaLnBrk="1" fontAlgn="base" hangingPunct="1">
        <a:spcBef>
          <a:spcPct val="0"/>
        </a:spcBef>
        <a:spcAft>
          <a:spcPct val="0"/>
        </a:spcAft>
        <a:defRPr sz="3200" b="1">
          <a:solidFill>
            <a:srgbClr val="990000"/>
          </a:solidFill>
          <a:latin typeface="Arial" charset="0"/>
          <a:ea typeface="华文细黑" pitchFamily="2" charset="-122"/>
        </a:defRPr>
      </a:lvl4pPr>
      <a:lvl5pPr algn="l" rtl="0" eaLnBrk="1" fontAlgn="base" hangingPunct="1">
        <a:spcBef>
          <a:spcPct val="0"/>
        </a:spcBef>
        <a:spcAft>
          <a:spcPct val="0"/>
        </a:spcAft>
        <a:defRPr sz="3200" b="1">
          <a:solidFill>
            <a:srgbClr val="990000"/>
          </a:solidFill>
          <a:latin typeface="Arial" charset="0"/>
          <a:ea typeface="华文细黑" pitchFamily="2" charset="-122"/>
        </a:defRPr>
      </a:lvl5pPr>
      <a:lvl6pPr marL="456944" algn="l" rtl="0" eaLnBrk="1" fontAlgn="base" hangingPunct="1">
        <a:spcBef>
          <a:spcPct val="0"/>
        </a:spcBef>
        <a:spcAft>
          <a:spcPct val="0"/>
        </a:spcAft>
        <a:defRPr sz="3200" b="1">
          <a:solidFill>
            <a:srgbClr val="990000"/>
          </a:solidFill>
          <a:latin typeface="Arial" charset="0"/>
          <a:ea typeface="华文细黑" pitchFamily="2" charset="-122"/>
        </a:defRPr>
      </a:lvl6pPr>
      <a:lvl7pPr marL="913882" algn="l" rtl="0" eaLnBrk="1" fontAlgn="base" hangingPunct="1">
        <a:spcBef>
          <a:spcPct val="0"/>
        </a:spcBef>
        <a:spcAft>
          <a:spcPct val="0"/>
        </a:spcAft>
        <a:defRPr sz="3200" b="1">
          <a:solidFill>
            <a:srgbClr val="990000"/>
          </a:solidFill>
          <a:latin typeface="Arial" charset="0"/>
          <a:ea typeface="华文细黑" pitchFamily="2" charset="-122"/>
        </a:defRPr>
      </a:lvl7pPr>
      <a:lvl8pPr marL="1370823" algn="l" rtl="0" eaLnBrk="1" fontAlgn="base" hangingPunct="1">
        <a:spcBef>
          <a:spcPct val="0"/>
        </a:spcBef>
        <a:spcAft>
          <a:spcPct val="0"/>
        </a:spcAft>
        <a:defRPr sz="3200" b="1">
          <a:solidFill>
            <a:srgbClr val="990000"/>
          </a:solidFill>
          <a:latin typeface="Arial" charset="0"/>
          <a:ea typeface="华文细黑" pitchFamily="2" charset="-122"/>
        </a:defRPr>
      </a:lvl8pPr>
      <a:lvl9pPr marL="1827764" algn="l" rtl="0" eaLnBrk="1" fontAlgn="base" hangingPunct="1">
        <a:spcBef>
          <a:spcPct val="0"/>
        </a:spcBef>
        <a:spcAft>
          <a:spcPct val="0"/>
        </a:spcAft>
        <a:defRPr sz="3200" b="1">
          <a:solidFill>
            <a:srgbClr val="990000"/>
          </a:solidFill>
          <a:latin typeface="Arial" charset="0"/>
          <a:ea typeface="华文细黑" pitchFamily="2" charset="-122"/>
        </a:defRPr>
      </a:lvl9pPr>
    </p:titleStyle>
    <p:bodyStyle>
      <a:lvl1pPr marL="342707" indent="-342707"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529" indent="-285589" algn="l" rtl="0" eaLnBrk="1" fontAlgn="base" hangingPunct="1">
        <a:spcBef>
          <a:spcPct val="20000"/>
        </a:spcBef>
        <a:spcAft>
          <a:spcPct val="0"/>
        </a:spcAft>
        <a:buFont typeface="Arial" pitchFamily="34" charset="0"/>
        <a:buChar char="›"/>
        <a:defRPr sz="2000">
          <a:solidFill>
            <a:schemeClr val="tx1"/>
          </a:solidFill>
          <a:latin typeface="+mn-lt"/>
          <a:ea typeface="+mn-ea"/>
        </a:defRPr>
      </a:lvl2pPr>
      <a:lvl3pPr marL="1142351" indent="-228471" algn="l" rtl="0" eaLnBrk="1" fontAlgn="base" hangingPunct="1">
        <a:spcBef>
          <a:spcPct val="20000"/>
        </a:spcBef>
        <a:spcAft>
          <a:spcPct val="0"/>
        </a:spcAft>
        <a:buFont typeface="FrutigerNext LT Medium"/>
        <a:buChar char="»"/>
        <a:defRPr>
          <a:solidFill>
            <a:schemeClr val="tx1"/>
          </a:solidFill>
          <a:latin typeface="+mn-lt"/>
          <a:ea typeface="+mn-ea"/>
        </a:defRPr>
      </a:lvl3pPr>
      <a:lvl4pPr marL="1599293" indent="-228471" algn="l" rtl="0" eaLnBrk="1" fontAlgn="base" hangingPunct="1">
        <a:spcBef>
          <a:spcPct val="20000"/>
        </a:spcBef>
        <a:spcAft>
          <a:spcPct val="0"/>
        </a:spcAft>
        <a:buChar char="–"/>
        <a:defRPr sz="1600">
          <a:solidFill>
            <a:schemeClr val="tx1"/>
          </a:solidFill>
          <a:latin typeface="+mn-lt"/>
          <a:ea typeface="+mn-ea"/>
        </a:defRPr>
      </a:lvl4pPr>
      <a:lvl5pPr marL="2056233" indent="-228471" algn="l" rtl="0" eaLnBrk="1" fontAlgn="base" hangingPunct="1">
        <a:spcBef>
          <a:spcPct val="20000"/>
        </a:spcBef>
        <a:spcAft>
          <a:spcPct val="0"/>
        </a:spcAft>
        <a:buFont typeface="Arial" pitchFamily="34" charset="0"/>
        <a:buChar char="~"/>
        <a:defRPr sz="1600">
          <a:solidFill>
            <a:schemeClr val="tx1"/>
          </a:solidFill>
          <a:latin typeface="+mn-lt"/>
          <a:ea typeface="+mn-ea"/>
        </a:defRPr>
      </a:lvl5pPr>
      <a:lvl6pPr marL="2513175" indent="-228471" algn="l" rtl="0" eaLnBrk="1" fontAlgn="base" hangingPunct="1">
        <a:spcBef>
          <a:spcPct val="20000"/>
        </a:spcBef>
        <a:spcAft>
          <a:spcPct val="0"/>
        </a:spcAft>
        <a:buFont typeface="Arial" charset="0"/>
        <a:buChar char="~"/>
        <a:defRPr sz="1600">
          <a:solidFill>
            <a:schemeClr val="tx1"/>
          </a:solidFill>
          <a:latin typeface="+mn-lt"/>
          <a:ea typeface="+mn-ea"/>
        </a:defRPr>
      </a:lvl6pPr>
      <a:lvl7pPr marL="2970117" indent="-228471" algn="l" rtl="0" eaLnBrk="1" fontAlgn="base" hangingPunct="1">
        <a:spcBef>
          <a:spcPct val="20000"/>
        </a:spcBef>
        <a:spcAft>
          <a:spcPct val="0"/>
        </a:spcAft>
        <a:buFont typeface="Arial" charset="0"/>
        <a:buChar char="~"/>
        <a:defRPr sz="1600">
          <a:solidFill>
            <a:schemeClr val="tx1"/>
          </a:solidFill>
          <a:latin typeface="+mn-lt"/>
          <a:ea typeface="+mn-ea"/>
        </a:defRPr>
      </a:lvl7pPr>
      <a:lvl8pPr marL="3427056" indent="-228471" algn="l" rtl="0" eaLnBrk="1" fontAlgn="base" hangingPunct="1">
        <a:spcBef>
          <a:spcPct val="20000"/>
        </a:spcBef>
        <a:spcAft>
          <a:spcPct val="0"/>
        </a:spcAft>
        <a:buFont typeface="Arial" charset="0"/>
        <a:buChar char="~"/>
        <a:defRPr sz="1600">
          <a:solidFill>
            <a:schemeClr val="tx1"/>
          </a:solidFill>
          <a:latin typeface="+mn-lt"/>
          <a:ea typeface="+mn-ea"/>
        </a:defRPr>
      </a:lvl8pPr>
      <a:lvl9pPr marL="3883997" indent="-228471"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3882" rtl="0" eaLnBrk="1" latinLnBrk="0" hangingPunct="1">
        <a:defRPr sz="1700" kern="1200">
          <a:solidFill>
            <a:schemeClr val="tx1"/>
          </a:solidFill>
          <a:latin typeface="+mn-lt"/>
          <a:ea typeface="+mn-ea"/>
          <a:cs typeface="+mn-cs"/>
        </a:defRPr>
      </a:lvl1pPr>
      <a:lvl2pPr marL="456944" algn="l" defTabSz="913882" rtl="0" eaLnBrk="1" latinLnBrk="0" hangingPunct="1">
        <a:defRPr sz="1700" kern="1200">
          <a:solidFill>
            <a:schemeClr val="tx1"/>
          </a:solidFill>
          <a:latin typeface="+mn-lt"/>
          <a:ea typeface="+mn-ea"/>
          <a:cs typeface="+mn-cs"/>
        </a:defRPr>
      </a:lvl2pPr>
      <a:lvl3pPr marL="913882" algn="l" defTabSz="913882" rtl="0" eaLnBrk="1" latinLnBrk="0" hangingPunct="1">
        <a:defRPr sz="1700" kern="1200">
          <a:solidFill>
            <a:schemeClr val="tx1"/>
          </a:solidFill>
          <a:latin typeface="+mn-lt"/>
          <a:ea typeface="+mn-ea"/>
          <a:cs typeface="+mn-cs"/>
        </a:defRPr>
      </a:lvl3pPr>
      <a:lvl4pPr marL="1370823" algn="l" defTabSz="913882" rtl="0" eaLnBrk="1" latinLnBrk="0" hangingPunct="1">
        <a:defRPr sz="1700" kern="1200">
          <a:solidFill>
            <a:schemeClr val="tx1"/>
          </a:solidFill>
          <a:latin typeface="+mn-lt"/>
          <a:ea typeface="+mn-ea"/>
          <a:cs typeface="+mn-cs"/>
        </a:defRPr>
      </a:lvl4pPr>
      <a:lvl5pPr marL="1827764" algn="l" defTabSz="913882" rtl="0" eaLnBrk="1" latinLnBrk="0" hangingPunct="1">
        <a:defRPr sz="1700" kern="1200">
          <a:solidFill>
            <a:schemeClr val="tx1"/>
          </a:solidFill>
          <a:latin typeface="+mn-lt"/>
          <a:ea typeface="+mn-ea"/>
          <a:cs typeface="+mn-cs"/>
        </a:defRPr>
      </a:lvl5pPr>
      <a:lvl6pPr marL="2284704" algn="l" defTabSz="913882" rtl="0" eaLnBrk="1" latinLnBrk="0" hangingPunct="1">
        <a:defRPr sz="1700" kern="1200">
          <a:solidFill>
            <a:schemeClr val="tx1"/>
          </a:solidFill>
          <a:latin typeface="+mn-lt"/>
          <a:ea typeface="+mn-ea"/>
          <a:cs typeface="+mn-cs"/>
        </a:defRPr>
      </a:lvl6pPr>
      <a:lvl7pPr marL="2741647" algn="l" defTabSz="913882" rtl="0" eaLnBrk="1" latinLnBrk="0" hangingPunct="1">
        <a:defRPr sz="1700" kern="1200">
          <a:solidFill>
            <a:schemeClr val="tx1"/>
          </a:solidFill>
          <a:latin typeface="+mn-lt"/>
          <a:ea typeface="+mn-ea"/>
          <a:cs typeface="+mn-cs"/>
        </a:defRPr>
      </a:lvl7pPr>
      <a:lvl8pPr marL="3198586" algn="l" defTabSz="913882" rtl="0" eaLnBrk="1" latinLnBrk="0" hangingPunct="1">
        <a:defRPr sz="1700" kern="1200">
          <a:solidFill>
            <a:schemeClr val="tx1"/>
          </a:solidFill>
          <a:latin typeface="+mn-lt"/>
          <a:ea typeface="+mn-ea"/>
          <a:cs typeface="+mn-cs"/>
        </a:defRPr>
      </a:lvl8pPr>
      <a:lvl9pPr marL="3655526" algn="l" defTabSz="913882" rtl="0" eaLnBrk="1" latinLnBrk="0"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102" descr="PPT胶片内页元素-16比9-内页"/>
          <p:cNvPicPr>
            <a:picLocks noChangeAspect="1" noChangeArrowheads="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4099" name="Picture 104" descr="PPT胶片内页元素-16比9-内页灰条"/>
          <p:cNvPicPr>
            <a:picLocks noChangeAspect="1" noChangeArrowheads="1"/>
          </p:cNvPicPr>
          <p:nvPr userDrawn="1"/>
        </p:nvPicPr>
        <p:blipFill>
          <a:blip r:embed="rId3" cstate="print"/>
          <a:srcRect/>
          <a:stretch>
            <a:fillRect/>
          </a:stretch>
        </p:blipFill>
        <p:spPr bwMode="auto">
          <a:xfrm>
            <a:off x="2" y="6224588"/>
            <a:ext cx="12190412" cy="633412"/>
          </a:xfrm>
          <a:prstGeom prst="rect">
            <a:avLst/>
          </a:prstGeom>
          <a:noFill/>
          <a:ln w="9525">
            <a:noFill/>
            <a:miter lim="800000"/>
            <a:headEnd/>
            <a:tailEnd/>
          </a:ln>
        </p:spPr>
      </p:pic>
      <p:pic>
        <p:nvPicPr>
          <p:cNvPr id="4100" name="Picture 101" descr="图片3副本"/>
          <p:cNvPicPr>
            <a:picLocks noChangeAspect="1" noChangeArrowheads="1"/>
          </p:cNvPicPr>
          <p:nvPr userDrawn="1"/>
        </p:nvPicPr>
        <p:blipFill>
          <a:blip r:embed="rId4" cstate="print"/>
          <a:srcRect/>
          <a:stretch>
            <a:fillRect/>
          </a:stretch>
        </p:blipFill>
        <p:spPr bwMode="auto">
          <a:xfrm>
            <a:off x="10182226" y="6392877"/>
            <a:ext cx="1295400" cy="307975"/>
          </a:xfrm>
          <a:prstGeom prst="rect">
            <a:avLst/>
          </a:prstGeom>
          <a:noFill/>
          <a:ln w="9525">
            <a:noFill/>
            <a:miter lim="800000"/>
            <a:headEnd/>
            <a:tailEnd/>
          </a:ln>
        </p:spPr>
      </p:pic>
      <p:sp>
        <p:nvSpPr>
          <p:cNvPr id="154" name="Text Box 8"/>
          <p:cNvSpPr txBox="1">
            <a:spLocks noChangeArrowheads="1"/>
          </p:cNvSpPr>
          <p:nvPr userDrawn="1"/>
        </p:nvSpPr>
        <p:spPr bwMode="auto">
          <a:xfrm>
            <a:off x="876307" y="6502403"/>
            <a:ext cx="2680306" cy="184666"/>
          </a:xfrm>
          <a:prstGeom prst="rect">
            <a:avLst/>
          </a:prstGeom>
          <a:noFill/>
          <a:ln>
            <a:noFill/>
          </a:ln>
          <a:extLst>
            <a:ext uri="{909E8E84-426E-40DD-AFC4-6F175D3DCCD1}"/>
            <a:ext uri="{91240B29-F687-4F45-9708-019B960494DF}"/>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latin typeface="FrutigerNext LT Bold" pitchFamily="34" charset="0"/>
                <a:ea typeface="MS PGothic" pitchFamily="34" charset="-128"/>
              </a:rPr>
              <a:t>HUAWEI TECHNOLOGIES CO., LTD.</a:t>
            </a:r>
          </a:p>
        </p:txBody>
      </p:sp>
      <p:sp>
        <p:nvSpPr>
          <p:cNvPr id="4102"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4104"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dirty="0" smtClean="0"/>
              <a:t>Click to edit Master text styles</a:t>
            </a:r>
            <a:endParaRPr lang="zh-CN" altLang="en-US" dirty="0" smtClean="0"/>
          </a:p>
          <a:p>
            <a:pPr lvl="1"/>
            <a:r>
              <a:rPr lang="en-US" altLang="zh-CN" dirty="0" smtClean="0"/>
              <a:t>Second level</a:t>
            </a:r>
            <a:endParaRPr lang="zh-CN" altLang="en-US" dirty="0" smtClean="0"/>
          </a:p>
          <a:p>
            <a:pPr lvl="2"/>
            <a:r>
              <a:rPr lang="en-US" altLang="zh-CN" dirty="0" smtClean="0"/>
              <a:t>Third level</a:t>
            </a:r>
            <a:endParaRPr lang="zh-CN" altLang="en-US" dirty="0" smtClean="0"/>
          </a:p>
          <a:p>
            <a:pPr lvl="3"/>
            <a:r>
              <a:rPr lang="en-US" altLang="zh-CN" dirty="0" smtClean="0"/>
              <a:t>Fourth level</a:t>
            </a:r>
            <a:endParaRPr lang="zh-CN" altLang="en-US" dirty="0" smtClean="0"/>
          </a:p>
          <a:p>
            <a:pPr lvl="4"/>
            <a:r>
              <a:rPr lang="en-US" altLang="zh-CN" dirty="0" smtClean="0"/>
              <a:t>Fifth level</a:t>
            </a:r>
            <a:endParaRPr lang="zh-CN" altLang="en-US" dirty="0" smtClean="0"/>
          </a:p>
        </p:txBody>
      </p:sp>
      <p:grpSp>
        <p:nvGrpSpPr>
          <p:cNvPr id="4105" name="Group 88"/>
          <p:cNvGrpSpPr>
            <a:grpSpLocks/>
          </p:cNvGrpSpPr>
          <p:nvPr userDrawn="1"/>
        </p:nvGrpSpPr>
        <p:grpSpPr bwMode="auto">
          <a:xfrm>
            <a:off x="12436485" y="3832237"/>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ea typeface="宋体" charset="-122"/>
              </a:endParaRPr>
            </a:p>
          </p:txBody>
        </p:sp>
        <p:grpSp>
          <p:nvGrpSpPr>
            <p:cNvPr id="4111" name="Group 87"/>
            <p:cNvGrpSpPr>
              <a:grpSpLocks/>
            </p:cNvGrpSpPr>
            <p:nvPr userDrawn="1"/>
          </p:nvGrpSpPr>
          <p:grpSpPr bwMode="auto">
            <a:xfrm>
              <a:off x="5941" y="2475"/>
              <a:ext cx="409" cy="1783"/>
              <a:chOff x="5921" y="2387"/>
              <a:chExt cx="409" cy="1783"/>
            </a:xfrm>
          </p:grpSpPr>
          <p:grpSp>
            <p:nvGrpSpPr>
              <p:cNvPr id="4112"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3"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4"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5"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6"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7"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8"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9"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20"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21"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22"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23"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24"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grpSp>
      <p:sp>
        <p:nvSpPr>
          <p:cNvPr id="3082" name="Rectangle 5"/>
          <p:cNvSpPr>
            <a:spLocks noChangeArrowheads="1"/>
          </p:cNvSpPr>
          <p:nvPr userDrawn="1"/>
        </p:nvSpPr>
        <p:spPr bwMode="auto">
          <a:xfrm>
            <a:off x="8483610" y="6502414"/>
            <a:ext cx="2797175" cy="455613"/>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B5C44ACD-76C8-4220-B50E-0A9F16E028A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userDrawn="1"/>
        </p:nvSpPr>
        <p:spPr bwMode="auto">
          <a:xfrm>
            <a:off x="-3846513" y="1330332"/>
            <a:ext cx="3702050" cy="3904752"/>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40" y="57152"/>
            <a:ext cx="1727200" cy="1107971"/>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userDrawn="1"/>
        </p:nvSpPr>
        <p:spPr bwMode="auto">
          <a:xfrm>
            <a:off x="12339640" y="1196987"/>
            <a:ext cx="1727200" cy="1954357"/>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85" descr="PPT胶片内页元素-16比9-封底"/>
          <p:cNvPicPr>
            <a:picLocks noChangeAspect="1" noChangeArrowheads="1"/>
          </p:cNvPicPr>
          <p:nvPr userDrawn="1"/>
        </p:nvPicPr>
        <p:blipFill>
          <a:blip r:embed="rId2" cstate="print"/>
          <a:srcRect/>
          <a:stretch>
            <a:fillRect/>
          </a:stretch>
        </p:blipFill>
        <p:spPr bwMode="auto">
          <a:xfrm>
            <a:off x="1590" y="0"/>
            <a:ext cx="12192000" cy="6858000"/>
          </a:xfrm>
          <a:prstGeom prst="rect">
            <a:avLst/>
          </a:prstGeom>
          <a:noFill/>
          <a:ln w="9525">
            <a:noFill/>
            <a:miter lim="800000"/>
            <a:headEnd/>
            <a:tailEnd/>
          </a:ln>
        </p:spPr>
      </p:pic>
      <p:pic>
        <p:nvPicPr>
          <p:cNvPr id="5123" name="Picture 79" descr="5"/>
          <p:cNvPicPr>
            <a:picLocks noChangeAspect="1" noChangeArrowheads="1"/>
          </p:cNvPicPr>
          <p:nvPr userDrawn="1"/>
        </p:nvPicPr>
        <p:blipFill>
          <a:blip r:embed="rId3" cstate="print"/>
          <a:srcRect/>
          <a:stretch>
            <a:fillRect/>
          </a:stretch>
        </p:blipFill>
        <p:spPr bwMode="auto">
          <a:xfrm>
            <a:off x="2" y="5616589"/>
            <a:ext cx="12195175" cy="1241425"/>
          </a:xfrm>
          <a:prstGeom prst="rect">
            <a:avLst/>
          </a:prstGeom>
          <a:noFill/>
          <a:ln w="9525">
            <a:noFill/>
            <a:miter lim="800000"/>
            <a:headEnd/>
            <a:tailEnd/>
          </a:ln>
        </p:spPr>
      </p:pic>
      <p:sp>
        <p:nvSpPr>
          <p:cNvPr id="4100" name="Text Box 80"/>
          <p:cNvSpPr txBox="1">
            <a:spLocks noChangeArrowheads="1"/>
          </p:cNvSpPr>
          <p:nvPr userDrawn="1"/>
        </p:nvSpPr>
        <p:spPr bwMode="auto">
          <a:xfrm>
            <a:off x="4613284" y="2616212"/>
            <a:ext cx="3246229" cy="830972"/>
          </a:xfrm>
          <a:prstGeom prst="rect">
            <a:avLst/>
          </a:prstGeom>
          <a:noFill/>
          <a:ln>
            <a:noFill/>
          </a:ln>
          <a:extLst>
            <a:ext uri="{909E8E84-426E-40DD-AFC4-6F175D3DCCD1}"/>
            <a:ext uri="{91240B29-F687-4F45-9708-019B960494DF}"/>
          </a:extLst>
        </p:spPr>
        <p:txBody>
          <a:bodyPr wrap="none"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defRPr/>
            </a:pPr>
            <a:r>
              <a:rPr lang="en-US" altLang="zh-CN" sz="4800" dirty="0">
                <a:solidFill>
                  <a:schemeClr val="folHlink"/>
                </a:solidFill>
                <a:latin typeface="FrutigerNext LT Medium" pitchFamily="34" charset="0"/>
                <a:ea typeface="ＭＳ Ｐゴシック" pitchFamily="34" charset="-128"/>
              </a:rPr>
              <a:t>Thank you</a:t>
            </a:r>
          </a:p>
        </p:txBody>
      </p:sp>
      <p:sp>
        <p:nvSpPr>
          <p:cNvPr id="4101" name="Text Box 81"/>
          <p:cNvSpPr txBox="1">
            <a:spLocks noChangeArrowheads="1"/>
          </p:cNvSpPr>
          <p:nvPr userDrawn="1"/>
        </p:nvSpPr>
        <p:spPr bwMode="auto">
          <a:xfrm>
            <a:off x="4633919" y="3409951"/>
            <a:ext cx="2963652" cy="523196"/>
          </a:xfrm>
          <a:prstGeom prst="rect">
            <a:avLst/>
          </a:prstGeom>
          <a:noFill/>
          <a:ln>
            <a:noFill/>
          </a:ln>
          <a:extLst>
            <a:ext uri="{909E8E84-426E-40DD-AFC4-6F175D3DCCD1}"/>
            <a:ext uri="{91240B29-F687-4F45-9708-019B960494DF}"/>
          </a:extLst>
        </p:spPr>
        <p:txBody>
          <a:bodyPr wrap="none"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defRPr/>
            </a:pPr>
            <a:r>
              <a:rPr lang="en-US" altLang="zh-CN" sz="2800" dirty="0">
                <a:solidFill>
                  <a:srgbClr val="666666"/>
                </a:solidFill>
                <a:latin typeface="FrutigerNext LT Regular" pitchFamily="34" charset="0"/>
                <a:ea typeface="ＭＳ Ｐゴシック" pitchFamily="34" charset="-128"/>
              </a:rPr>
              <a:t>www.huawei.com</a:t>
            </a:r>
            <a:endParaRPr lang="en-US" altLang="zh-CN" sz="2300" dirty="0">
              <a:solidFill>
                <a:srgbClr val="990000"/>
              </a:solidFill>
              <a:latin typeface="FrutigerNext LT Regular" pitchFamily="34" charset="0"/>
              <a:ea typeface="ＭＳ Ｐゴシック" pitchFamily="34" charset="-128"/>
            </a:endParaRPr>
          </a:p>
        </p:txBody>
      </p:sp>
      <p:sp>
        <p:nvSpPr>
          <p:cNvPr id="6" name="Rectangle 11"/>
          <p:cNvSpPr>
            <a:spLocks noChangeArrowheads="1"/>
          </p:cNvSpPr>
          <p:nvPr userDrawn="1"/>
        </p:nvSpPr>
        <p:spPr bwMode="auto">
          <a:xfrm>
            <a:off x="765174" y="5862638"/>
            <a:ext cx="10791826" cy="729406"/>
          </a:xfrm>
          <a:prstGeom prst="rect">
            <a:avLst/>
          </a:prstGeom>
          <a:noFill/>
          <a:ln>
            <a:noFill/>
          </a:ln>
          <a:effectLst/>
          <a:extLst>
            <a:ext uri="{909E8E84-426E-40DD-AFC4-6F175D3DCCD1}"/>
            <a:ext uri="{91240B29-F687-4F45-9708-019B960494DF}"/>
            <a:ext uri="{AF507438-7753-43E0-B8FC-AC1667EBCBE1}"/>
          </a:extLst>
        </p:spPr>
        <p:txBody>
          <a:bodyPr wrap="square" lIns="91418" tIns="45708" rIns="91418" bIns="45708">
            <a:spAutoFit/>
          </a:bodyPr>
          <a:lstStyle/>
          <a:p>
            <a:pPr fontAlgn="auto">
              <a:lnSpc>
                <a:spcPct val="115000"/>
              </a:lnSpc>
              <a:spcBef>
                <a:spcPts val="0"/>
              </a:spcBef>
              <a:spcAft>
                <a:spcPts val="0"/>
              </a:spcAft>
              <a:defRPr/>
            </a:pPr>
            <a:r>
              <a:rPr lang="en-US" altLang="zh-CN" sz="1200" kern="0" dirty="0">
                <a:solidFill>
                  <a:srgbClr val="2D2015"/>
                </a:solidFill>
                <a:latin typeface="FrutigerNext LT Medium" pitchFamily="34" charset="0"/>
              </a:rPr>
              <a:t>Copyright©2012 Huawei Technologies Co., Ltd. All Rights Reserved. </a:t>
            </a:r>
          </a:p>
          <a:p>
            <a:pPr fontAlgn="auto">
              <a:lnSpc>
                <a:spcPct val="115000"/>
              </a:lnSpc>
              <a:spcBef>
                <a:spcPts val="0"/>
              </a:spcBef>
              <a:spcAft>
                <a:spcPts val="0"/>
              </a:spcAft>
              <a:defRPr/>
            </a:pPr>
            <a:r>
              <a:rPr lang="en-US" altLang="zh-CN" sz="1200" kern="0" dirty="0">
                <a:solidFill>
                  <a:srgbClr val="2D2015"/>
                </a:solidFill>
                <a:latin typeface="FrutigerNext LT Medium" pitchFamily="34" charset="0"/>
              </a:rPr>
              <a:t>The information contained in this document is for reference purpose only, and is subject </a:t>
            </a:r>
            <a:r>
              <a:rPr lang="en-US" altLang="zh-CN" sz="1200" kern="0" dirty="0" smtClean="0">
                <a:solidFill>
                  <a:srgbClr val="2D2015"/>
                </a:solidFill>
                <a:latin typeface="FrutigerNext LT Medium" pitchFamily="34" charset="0"/>
              </a:rPr>
              <a:t>to change </a:t>
            </a:r>
            <a:r>
              <a:rPr lang="en-US" altLang="zh-CN" sz="1200" kern="0" dirty="0">
                <a:solidFill>
                  <a:srgbClr val="2D2015"/>
                </a:solidFill>
                <a:latin typeface="FrutigerNext LT Medium" pitchFamily="34" charset="0"/>
              </a:rPr>
              <a:t>or withdrawal according to specific customer requirements and conditions. </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766" indent="-28568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2718" indent="-228544"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599804" indent="-228544" algn="l" rtl="0" eaLnBrk="0" fontAlgn="base" hangingPunct="0">
        <a:spcBef>
          <a:spcPct val="20000"/>
        </a:spcBef>
        <a:spcAft>
          <a:spcPct val="0"/>
        </a:spcAft>
        <a:buChar char="–"/>
        <a:defRPr sz="1600">
          <a:solidFill>
            <a:schemeClr val="tx1"/>
          </a:solidFill>
          <a:latin typeface="+mn-lt"/>
          <a:ea typeface="+mn-ea"/>
          <a:cs typeface="+mn-cs"/>
        </a:defRPr>
      </a:lvl4pPr>
      <a:lvl5pPr marL="2056892" indent="-228544"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102" descr="PPT胶片内页元素-16比9-内页"/>
          <p:cNvPicPr>
            <a:picLocks noChangeAspect="1" noChangeArrowheads="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6147" name="Picture 104" descr="PPT胶片内页元素-16比9-内页灰条"/>
          <p:cNvPicPr>
            <a:picLocks noChangeAspect="1" noChangeArrowheads="1"/>
          </p:cNvPicPr>
          <p:nvPr userDrawn="1"/>
        </p:nvPicPr>
        <p:blipFill>
          <a:blip r:embed="rId3" cstate="print"/>
          <a:srcRect/>
          <a:stretch>
            <a:fillRect/>
          </a:stretch>
        </p:blipFill>
        <p:spPr bwMode="auto">
          <a:xfrm>
            <a:off x="2" y="6224588"/>
            <a:ext cx="12190412" cy="633412"/>
          </a:xfrm>
          <a:prstGeom prst="rect">
            <a:avLst/>
          </a:prstGeom>
          <a:noFill/>
          <a:ln w="9525">
            <a:noFill/>
            <a:miter lim="800000"/>
            <a:headEnd/>
            <a:tailEnd/>
          </a:ln>
        </p:spPr>
      </p:pic>
      <p:pic>
        <p:nvPicPr>
          <p:cNvPr id="6148" name="Picture 101" descr="图片3副本"/>
          <p:cNvPicPr>
            <a:picLocks noChangeAspect="1" noChangeArrowheads="1"/>
          </p:cNvPicPr>
          <p:nvPr userDrawn="1"/>
        </p:nvPicPr>
        <p:blipFill>
          <a:blip r:embed="rId4" cstate="print"/>
          <a:srcRect/>
          <a:stretch>
            <a:fillRect/>
          </a:stretch>
        </p:blipFill>
        <p:spPr bwMode="auto">
          <a:xfrm>
            <a:off x="10182226" y="6392877"/>
            <a:ext cx="1295400" cy="307975"/>
          </a:xfrm>
          <a:prstGeom prst="rect">
            <a:avLst/>
          </a:prstGeom>
          <a:noFill/>
          <a:ln w="9525">
            <a:noFill/>
            <a:miter lim="800000"/>
            <a:headEnd/>
            <a:tailEnd/>
          </a:ln>
        </p:spPr>
      </p:pic>
      <p:sp>
        <p:nvSpPr>
          <p:cNvPr id="154" name="Text Box 8"/>
          <p:cNvSpPr txBox="1">
            <a:spLocks noChangeArrowheads="1"/>
          </p:cNvSpPr>
          <p:nvPr userDrawn="1"/>
        </p:nvSpPr>
        <p:spPr bwMode="auto">
          <a:xfrm>
            <a:off x="876307" y="6502403"/>
            <a:ext cx="2680306" cy="184666"/>
          </a:xfrm>
          <a:prstGeom prst="rect">
            <a:avLst/>
          </a:prstGeom>
          <a:noFill/>
          <a:ln>
            <a:noFill/>
          </a:ln>
          <a:extLst>
            <a:ext uri="{909E8E84-426E-40DD-AFC4-6F175D3DCCD1}"/>
            <a:ext uri="{91240B29-F687-4F45-9708-019B960494DF}"/>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6150"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9" name="Rectangle 21"/>
          <p:cNvSpPr>
            <a:spLocks noChangeArrowheads="1"/>
          </p:cNvSpPr>
          <p:nvPr userDrawn="1"/>
        </p:nvSpPr>
        <p:spPr bwMode="auto">
          <a:xfrm>
            <a:off x="5137158" y="6502403"/>
            <a:ext cx="1565918" cy="184666"/>
          </a:xfrm>
          <a:prstGeom prst="rect">
            <a:avLst/>
          </a:prstGeom>
          <a:noFill/>
          <a:ln>
            <a:noFill/>
          </a:ln>
          <a:effectLst/>
          <a:extLst>
            <a:ext uri="{909E8E84-426E-40DD-AFC4-6F175D3DCCD1}"/>
            <a:ext uri="{91240B29-F687-4F45-9708-019B960494DF}"/>
            <a:ext uri="{AF507438-7753-43E0-B8FC-AC1667EBCBE1}"/>
          </a:extLst>
        </p:spPr>
        <p:txBody>
          <a:bodyPr wrap="none" lIns="80062" tIns="0" rIns="80062" bIns="0">
            <a:spAutoFit/>
          </a:bodyPr>
          <a:lstStyle/>
          <a:p>
            <a:pPr defTabSz="801490" eaLnBrk="0" hangingPunct="0">
              <a:defRPr/>
            </a:pPr>
            <a:r>
              <a:rPr lang="en-US" altLang="zh-CN" sz="1200" dirty="0" err="1">
                <a:solidFill>
                  <a:srgbClr val="000000"/>
                </a:solidFill>
                <a:latin typeface="FrutigerNext LT Bold" pitchFamily="34" charset="0"/>
                <a:ea typeface="ＭＳ Ｐゴシック" pitchFamily="34" charset="-128"/>
              </a:rPr>
              <a:t>Huawei</a:t>
            </a:r>
            <a:r>
              <a:rPr lang="en-US" altLang="zh-CN" sz="1200" dirty="0">
                <a:solidFill>
                  <a:srgbClr val="000000"/>
                </a:solidFill>
                <a:latin typeface="FrutigerNext LT Bold" pitchFamily="34" charset="0"/>
                <a:ea typeface="ＭＳ Ｐゴシック" pitchFamily="34" charset="-128"/>
              </a:rPr>
              <a:t> Confidential </a:t>
            </a:r>
          </a:p>
        </p:txBody>
      </p:sp>
      <p:sp>
        <p:nvSpPr>
          <p:cNvPr id="6152"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6153" name="Group 88"/>
          <p:cNvGrpSpPr>
            <a:grpSpLocks/>
          </p:cNvGrpSpPr>
          <p:nvPr userDrawn="1"/>
        </p:nvGrpSpPr>
        <p:grpSpPr bwMode="auto">
          <a:xfrm>
            <a:off x="12436485" y="3832237"/>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solidFill>
                  <a:srgbClr val="000000"/>
                </a:solidFill>
                <a:ea typeface="宋体" charset="-122"/>
              </a:endParaRPr>
            </a:p>
          </p:txBody>
        </p:sp>
        <p:grpSp>
          <p:nvGrpSpPr>
            <p:cNvPr id="6159" name="Group 87"/>
            <p:cNvGrpSpPr>
              <a:grpSpLocks/>
            </p:cNvGrpSpPr>
            <p:nvPr userDrawn="1"/>
          </p:nvGrpSpPr>
          <p:grpSpPr bwMode="auto">
            <a:xfrm>
              <a:off x="5941" y="2475"/>
              <a:ext cx="409" cy="1783"/>
              <a:chOff x="5921" y="2387"/>
              <a:chExt cx="409" cy="1783"/>
            </a:xfrm>
          </p:grpSpPr>
          <p:grpSp>
            <p:nvGrpSpPr>
              <p:cNvPr id="6160"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1"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2"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3"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4"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5"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6"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7"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8"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9"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70"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71"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72"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userDrawn="1"/>
        </p:nvSpPr>
        <p:spPr bwMode="auto">
          <a:xfrm>
            <a:off x="8483610" y="6502414"/>
            <a:ext cx="2797175" cy="455613"/>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6CF9BEDA-709F-4EB3-9D88-E47C845EC017}"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userDrawn="1"/>
        </p:nvSpPr>
        <p:spPr bwMode="auto">
          <a:xfrm>
            <a:off x="-3846513" y="1330332"/>
            <a:ext cx="3702050" cy="3904752"/>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40" y="57152"/>
            <a:ext cx="1727200" cy="1107971"/>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userDrawn="1"/>
        </p:nvSpPr>
        <p:spPr bwMode="auto">
          <a:xfrm>
            <a:off x="12339640" y="1196987"/>
            <a:ext cx="1727200" cy="1954357"/>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170" name="Picture 80" descr="PPT胶片内页元素-16比9-目录"/>
          <p:cNvPicPr>
            <a:picLocks noChangeAspect="1" noChangeArrowheads="1"/>
          </p:cNvPicPr>
          <p:nvPr userDrawn="1"/>
        </p:nvPicPr>
        <p:blipFill>
          <a:blip r:embed="rId4" cstate="print"/>
          <a:srcRect/>
          <a:stretch>
            <a:fillRect/>
          </a:stretch>
        </p:blipFill>
        <p:spPr bwMode="auto">
          <a:xfrm>
            <a:off x="1590" y="0"/>
            <a:ext cx="12192000" cy="6858000"/>
          </a:xfrm>
          <a:prstGeom prst="rect">
            <a:avLst/>
          </a:prstGeom>
          <a:noFill/>
          <a:ln w="9525">
            <a:noFill/>
            <a:miter lim="800000"/>
            <a:headEnd/>
            <a:tailEnd/>
          </a:ln>
        </p:spPr>
      </p:pic>
      <p:sp>
        <p:nvSpPr>
          <p:cNvPr id="7171"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7172"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userDrawn="1"/>
        </p:nvSpPr>
        <p:spPr bwMode="auto">
          <a:xfrm>
            <a:off x="-3846513" y="1330329"/>
            <a:ext cx="3702050" cy="3701619"/>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Title </a:t>
            </a:r>
          </a:p>
          <a:p>
            <a:pPr algn="r" eaLnBrk="1" hangingPunct="1">
              <a:spcBef>
                <a:spcPct val="20000"/>
              </a:spcBef>
              <a:defRPr/>
            </a:pPr>
            <a:r>
              <a:rPr lang="en-US" altLang="zh-CN" sz="1100" dirty="0" smtClean="0">
                <a:solidFill>
                  <a:srgbClr val="FFFFFF"/>
                </a:solidFill>
                <a:latin typeface="FrutigerNext LT Regular" pitchFamily="34" charset="0"/>
              </a:rPr>
              <a:t>35-40pt  </a:t>
            </a:r>
            <a:endParaRPr lang="zh-CN" altLang="en-US"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Color: R153 G0 B0</a:t>
            </a: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p>
          <a:p>
            <a:pPr algn="r" eaLnBrk="1" hangingPunct="1">
              <a:spcBef>
                <a:spcPct val="20000"/>
              </a:spcBef>
              <a:defRPr/>
            </a:pPr>
            <a:endParaRPr lang="en-US" altLang="zh-CN" sz="1100" dirty="0" smtClean="0">
              <a:solidFill>
                <a:srgbClr val="FFFFFF"/>
              </a:solidFill>
              <a:latin typeface="FrutigerNext LT Regular" pitchFamily="34" charset="0"/>
            </a:endParaRPr>
          </a:p>
          <a:p>
            <a:pPr algn="r" eaLnBrk="1" hangingPunct="1">
              <a:spcBef>
                <a:spcPct val="20000"/>
              </a:spcBef>
              <a:defRPr/>
            </a:pPr>
            <a:endParaRPr lang="zh-CN" altLang="en-US" sz="1100" dirty="0" smtClean="0">
              <a:solidFill>
                <a:srgbClr val="FFFFFF"/>
              </a:solidFill>
              <a:latin typeface="FrutigerNext LT Regular" pitchFamily="34" charset="0"/>
            </a:endParaRPr>
          </a:p>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Text :</a:t>
            </a:r>
          </a:p>
          <a:p>
            <a:pPr algn="r" eaLnBrk="1" hangingPunct="1">
              <a:spcBef>
                <a:spcPct val="20000"/>
              </a:spcBef>
              <a:defRPr/>
            </a:pPr>
            <a:r>
              <a:rPr lang="en-US" altLang="zh-CN" sz="1100" dirty="0" smtClean="0">
                <a:solidFill>
                  <a:srgbClr val="FFFFFF"/>
                </a:solidFill>
                <a:latin typeface="FrutigerNext LT Regular" pitchFamily="34" charset="0"/>
              </a:rPr>
              <a:t>28-30pt</a:t>
            </a:r>
          </a:p>
          <a:p>
            <a:pPr algn="r">
              <a:spcBef>
                <a:spcPct val="20000"/>
              </a:spcBef>
              <a:defRPr/>
            </a:pPr>
            <a:r>
              <a:rPr lang="en-US" sz="1100" noProof="1" smtClean="0">
                <a:solidFill>
                  <a:srgbClr val="FFFFFF"/>
                </a:solidFill>
                <a:latin typeface="FrutigerNext LT Regular" pitchFamily="34" charset="0"/>
              </a:rPr>
              <a:t>Bullets level 2-5</a:t>
            </a:r>
          </a:p>
          <a:p>
            <a:pPr algn="r">
              <a:spcBef>
                <a:spcPct val="20000"/>
              </a:spcBef>
              <a:defRPr/>
            </a:pPr>
            <a:r>
              <a:rPr lang="en-US" altLang="zh-CN" sz="1100" dirty="0" smtClean="0">
                <a:solidFill>
                  <a:srgbClr val="FFFFFF"/>
                </a:solidFill>
                <a:latin typeface="FrutigerNext LT Regular" pitchFamily="34" charset="0"/>
              </a:rPr>
              <a:t>20-30pt  </a:t>
            </a:r>
          </a:p>
          <a:p>
            <a:pPr algn="r" eaLnBrk="1" hangingPunct="1">
              <a:spcBef>
                <a:spcPct val="20000"/>
              </a:spcBef>
              <a:defRPr/>
            </a:pPr>
            <a:r>
              <a:rPr lang="en-US" altLang="zh-CN" sz="1100" dirty="0" err="1" smtClean="0">
                <a:solidFill>
                  <a:srgbClr val="FFFFFF"/>
                </a:solidFill>
                <a:latin typeface="FrutigerNext LT Regular" pitchFamily="34" charset="0"/>
              </a:rPr>
              <a:t>Color:Black</a:t>
            </a:r>
            <a:endParaRPr lang="en-US" altLang="zh-CN"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endParaRPr lang="zh-CN" altLang="en-US" sz="1100" dirty="0"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83829" r:id="rId1"/>
    <p:sldLayoutId id="2147483831"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8751" name="Picture 79" descr="dd"/>
          <p:cNvPicPr>
            <a:picLocks noChangeAspect="1" noChangeArrowheads="1"/>
          </p:cNvPicPr>
          <p:nvPr/>
        </p:nvPicPr>
        <p:blipFill>
          <a:blip r:embed="rId13" cstate="print"/>
          <a:srcRect/>
          <a:stretch>
            <a:fillRect/>
          </a:stretch>
        </p:blipFill>
        <p:spPr bwMode="auto">
          <a:xfrm>
            <a:off x="0" y="6224603"/>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86"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r>
              <a:rPr lang="en-US" altLang="zh-CN" sz="1200" dirty="0">
                <a:solidFill>
                  <a:srgbClr val="000000"/>
                </a:solidFill>
                <a:latin typeface="FrutigerNext LT Bold" pitchFamily="1" charset="0"/>
                <a:ea typeface="ＭＳ Ｐゴシック" pitchFamily="34" charset="-128"/>
              </a:rPr>
              <a:t>HUAWEI TECHNOLOGIES CO., LTD.</a:t>
            </a:r>
            <a:endParaRPr lang="en-US" altLang="zh-CN" sz="2200" dirty="0">
              <a:solidFill>
                <a:srgbClr val="000000"/>
              </a:solidFill>
              <a:latin typeface="Arial" charset="0"/>
              <a:ea typeface="ＭＳ Ｐゴシック" pitchFamily="34" charset="-128"/>
            </a:endParaRPr>
          </a:p>
        </p:txBody>
      </p:sp>
      <p:pic>
        <p:nvPicPr>
          <p:cNvPr id="28681" name="Picture 9" descr="8"/>
          <p:cNvPicPr>
            <a:picLocks noChangeAspect="1" noChangeArrowheads="1"/>
          </p:cNvPicPr>
          <p:nvPr/>
        </p:nvPicPr>
        <p:blipFill>
          <a:blip r:embed="rId14" cstate="print"/>
          <a:srcRect/>
          <a:stretch>
            <a:fillRect/>
          </a:stretch>
        </p:blipFill>
        <p:spPr bwMode="auto">
          <a:xfrm>
            <a:off x="10014441" y="6399228"/>
            <a:ext cx="1748822" cy="312737"/>
          </a:xfrm>
          <a:prstGeom prst="rect">
            <a:avLst/>
          </a:prstGeom>
          <a:noFill/>
        </p:spPr>
      </p:pic>
      <p:sp>
        <p:nvSpPr>
          <p:cNvPr id="28682" name="Rectangle 10"/>
          <p:cNvSpPr>
            <a:spLocks noGrp="1" noChangeArrowheads="1"/>
          </p:cNvSpPr>
          <p:nvPr>
            <p:ph type="dt" sz="half" idx="2"/>
          </p:nvPr>
        </p:nvSpPr>
        <p:spPr bwMode="auto">
          <a:xfrm>
            <a:off x="8483693" y="6489715"/>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801490" eaLnBrk="0" hangingPunct="0">
              <a:lnSpc>
                <a:spcPct val="85000"/>
              </a:lnSpc>
              <a:defRPr sz="1200">
                <a:solidFill>
                  <a:schemeClr val="tx1"/>
                </a:solidFill>
                <a:latin typeface="FrutigerNext LT Bold" pitchFamily="1" charset="0"/>
              </a:defRPr>
            </a:lvl1pPr>
          </a:lstStyle>
          <a:p>
            <a:r>
              <a:rPr lang="de-DE">
                <a:solidFill>
                  <a:srgbClr val="000000"/>
                </a:solidFill>
                <a:ea typeface="ＭＳ Ｐゴシック" pitchFamily="34" charset="-128"/>
              </a:rPr>
              <a:t>Page </a:t>
            </a:r>
            <a:fld id="{EA2ED9EB-E98B-4EA1-92D6-3BEF7CD88926}" type="slidenum">
              <a:rPr lang="de-DE">
                <a:solidFill>
                  <a:srgbClr val="000000"/>
                </a:solidFill>
                <a:ea typeface="ＭＳ Ｐゴシック" pitchFamily="34" charset="-128"/>
              </a:rPr>
              <a:pPr/>
              <a:t>‹#›</a:t>
            </a:fld>
            <a:endParaRPr lang="en-GB">
              <a:solidFill>
                <a:srgbClr val="000000"/>
              </a:solidFill>
              <a:ea typeface="ＭＳ Ｐゴシック" pitchFamily="34" charset="-128"/>
            </a:endParaRPr>
          </a:p>
        </p:txBody>
      </p:sp>
      <p:sp>
        <p:nvSpPr>
          <p:cNvPr id="28685" name="Rectangle 13"/>
          <p:cNvSpPr>
            <a:spLocks noGrp="1" noChangeArrowheads="1"/>
          </p:cNvSpPr>
          <p:nvPr>
            <p:ph type="title"/>
          </p:nvPr>
        </p:nvSpPr>
        <p:spPr bwMode="auto">
          <a:xfrm>
            <a:off x="870179" y="430219"/>
            <a:ext cx="10329905" cy="871537"/>
          </a:xfrm>
          <a:prstGeom prst="rect">
            <a:avLst/>
          </a:prstGeom>
          <a:noFill/>
          <a:ln w="9525">
            <a:noFill/>
            <a:miter lim="800000"/>
            <a:headEnd/>
            <a:tailEnd/>
          </a:ln>
          <a:effectLst/>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2544887"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zh-CN" altLang="en-US" sz="1100" dirty="0">
              <a:solidFill>
                <a:srgbClr val="FFFFFF"/>
              </a:solidFill>
              <a:latin typeface="华文细黑" pitchFamily="2" charset="-122"/>
              <a:ea typeface="华文细黑" pitchFamily="2" charset="-122"/>
            </a:endParaRPr>
          </a:p>
        </p:txBody>
      </p:sp>
      <p:sp>
        <p:nvSpPr>
          <p:cNvPr id="28740"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a:effectLst/>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endParaRPr lang="zh-CN" altLang="en-US" sz="1400" dirty="0">
              <a:solidFill>
                <a:srgbClr val="FFFFFF"/>
              </a:solidFill>
              <a:latin typeface="FrutigerNext LT Regular" pitchFamily="34" charset="0"/>
              <a:ea typeface="ＭＳ Ｐゴシック"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6" name="Group 101"/>
          <p:cNvGrpSpPr>
            <a:grpSpLocks/>
          </p:cNvGrpSpPr>
          <p:nvPr/>
        </p:nvGrpSpPr>
        <p:grpSpPr bwMode="auto">
          <a:xfrm>
            <a:off x="12476766" y="4581540"/>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7" name="Group 106"/>
          <p:cNvGrpSpPr>
            <a:grpSpLocks/>
          </p:cNvGrpSpPr>
          <p:nvPr/>
        </p:nvGrpSpPr>
        <p:grpSpPr bwMode="auto">
          <a:xfrm>
            <a:off x="12476766" y="4797440"/>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8" name="Group 111"/>
          <p:cNvGrpSpPr>
            <a:grpSpLocks/>
          </p:cNvGrpSpPr>
          <p:nvPr/>
        </p:nvGrpSpPr>
        <p:grpSpPr bwMode="auto">
          <a:xfrm>
            <a:off x="12476766" y="5013340"/>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2" name="Group 131"/>
          <p:cNvGrpSpPr>
            <a:grpSpLocks/>
          </p:cNvGrpSpPr>
          <p:nvPr/>
        </p:nvGrpSpPr>
        <p:grpSpPr bwMode="auto">
          <a:xfrm>
            <a:off x="12476766" y="6165865"/>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3" name="Group 136"/>
          <p:cNvGrpSpPr>
            <a:grpSpLocks/>
          </p:cNvGrpSpPr>
          <p:nvPr/>
        </p:nvGrpSpPr>
        <p:grpSpPr bwMode="auto">
          <a:xfrm>
            <a:off x="12476766" y="6391290"/>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hf sldNum="0" hdr="0" ftr="0"/>
  <p:txStyles>
    <p:titleStyle>
      <a:lvl1pPr algn="l" defTabSz="801490" rtl="0" eaLnBrk="1" fontAlgn="base" hangingPunct="1">
        <a:spcBef>
          <a:spcPct val="0"/>
        </a:spcBef>
        <a:spcAft>
          <a:spcPct val="0"/>
        </a:spcAft>
        <a:defRPr sz="3400">
          <a:solidFill>
            <a:srgbClr val="990000"/>
          </a:solidFill>
          <a:latin typeface="+mj-lt"/>
          <a:ea typeface="+mj-ea"/>
          <a:cs typeface="+mj-cs"/>
        </a:defRPr>
      </a:lvl1pPr>
      <a:lvl2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2pPr>
      <a:lvl3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3pPr>
      <a:lvl4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4pPr>
      <a:lvl5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5pPr>
      <a:lvl6pPr marL="457087"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299964" indent="-299964" algn="l" defTabSz="801490" rtl="0" eaLnBrk="1" fontAlgn="base" hangingPunct="1">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1" fontAlgn="base" hangingPunct="1">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052" indent="-201563" algn="l" defTabSz="801490" rtl="0" eaLnBrk="1" fontAlgn="base" hangingPunct="1">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1" fontAlgn="base" hangingPunct="1">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8751" name="Picture 79" descr="dd"/>
          <p:cNvPicPr>
            <a:picLocks noChangeAspect="1" noChangeArrowheads="1"/>
          </p:cNvPicPr>
          <p:nvPr/>
        </p:nvPicPr>
        <p:blipFill>
          <a:blip r:embed="rId13" cstate="print"/>
          <a:srcRect/>
          <a:stretch>
            <a:fillRect/>
          </a:stretch>
        </p:blipFill>
        <p:spPr bwMode="auto">
          <a:xfrm>
            <a:off x="0" y="6224603"/>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86"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r>
              <a:rPr lang="en-US" altLang="zh-CN" sz="1200" dirty="0">
                <a:solidFill>
                  <a:srgbClr val="000000"/>
                </a:solidFill>
                <a:latin typeface="FrutigerNext LT Bold" pitchFamily="1" charset="0"/>
                <a:ea typeface="ＭＳ Ｐゴシック" pitchFamily="34" charset="-128"/>
              </a:rPr>
              <a:t>HUAWEI TECHNOLOGIES CO., LTD.</a:t>
            </a:r>
            <a:endParaRPr lang="en-US" altLang="zh-CN" sz="2200" dirty="0">
              <a:solidFill>
                <a:srgbClr val="000000"/>
              </a:solidFill>
              <a:latin typeface="Arial" charset="0"/>
              <a:ea typeface="ＭＳ Ｐゴシック" pitchFamily="34" charset="-128"/>
            </a:endParaRPr>
          </a:p>
        </p:txBody>
      </p:sp>
      <p:pic>
        <p:nvPicPr>
          <p:cNvPr id="28681" name="Picture 9" descr="8"/>
          <p:cNvPicPr>
            <a:picLocks noChangeAspect="1" noChangeArrowheads="1"/>
          </p:cNvPicPr>
          <p:nvPr/>
        </p:nvPicPr>
        <p:blipFill>
          <a:blip r:embed="rId14" cstate="print"/>
          <a:srcRect/>
          <a:stretch>
            <a:fillRect/>
          </a:stretch>
        </p:blipFill>
        <p:spPr bwMode="auto">
          <a:xfrm>
            <a:off x="10014441" y="6399228"/>
            <a:ext cx="1748822" cy="312737"/>
          </a:xfrm>
          <a:prstGeom prst="rect">
            <a:avLst/>
          </a:prstGeom>
          <a:noFill/>
        </p:spPr>
      </p:pic>
      <p:sp>
        <p:nvSpPr>
          <p:cNvPr id="28682" name="Rectangle 10"/>
          <p:cNvSpPr>
            <a:spLocks noGrp="1" noChangeArrowheads="1"/>
          </p:cNvSpPr>
          <p:nvPr>
            <p:ph type="dt" sz="half" idx="2"/>
          </p:nvPr>
        </p:nvSpPr>
        <p:spPr bwMode="auto">
          <a:xfrm>
            <a:off x="8483693" y="6489715"/>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801490" eaLnBrk="0" hangingPunct="0">
              <a:lnSpc>
                <a:spcPct val="85000"/>
              </a:lnSpc>
              <a:defRPr sz="1200">
                <a:solidFill>
                  <a:schemeClr val="tx1"/>
                </a:solidFill>
                <a:latin typeface="FrutigerNext LT Bold" pitchFamily="1" charset="0"/>
              </a:defRPr>
            </a:lvl1pPr>
          </a:lstStyle>
          <a:p>
            <a:r>
              <a:rPr lang="de-DE">
                <a:solidFill>
                  <a:srgbClr val="000000"/>
                </a:solidFill>
                <a:ea typeface="ＭＳ Ｐゴシック" pitchFamily="34" charset="-128"/>
              </a:rPr>
              <a:t>Page </a:t>
            </a:r>
            <a:fld id="{EA2ED9EB-E98B-4EA1-92D6-3BEF7CD88926}" type="slidenum">
              <a:rPr lang="de-DE">
                <a:solidFill>
                  <a:srgbClr val="000000"/>
                </a:solidFill>
                <a:ea typeface="ＭＳ Ｐゴシック" pitchFamily="34" charset="-128"/>
              </a:rPr>
              <a:pPr/>
              <a:t>‹#›</a:t>
            </a:fld>
            <a:endParaRPr lang="en-GB">
              <a:solidFill>
                <a:srgbClr val="000000"/>
              </a:solidFill>
              <a:ea typeface="ＭＳ Ｐゴシック" pitchFamily="34" charset="-128"/>
            </a:endParaRPr>
          </a:p>
        </p:txBody>
      </p:sp>
      <p:sp>
        <p:nvSpPr>
          <p:cNvPr id="28685" name="Rectangle 13"/>
          <p:cNvSpPr>
            <a:spLocks noGrp="1" noChangeArrowheads="1"/>
          </p:cNvSpPr>
          <p:nvPr>
            <p:ph type="title"/>
          </p:nvPr>
        </p:nvSpPr>
        <p:spPr bwMode="auto">
          <a:xfrm>
            <a:off x="870179" y="430219"/>
            <a:ext cx="10329905" cy="871537"/>
          </a:xfrm>
          <a:prstGeom prst="rect">
            <a:avLst/>
          </a:prstGeom>
          <a:noFill/>
          <a:ln w="9525">
            <a:noFill/>
            <a:miter lim="800000"/>
            <a:headEnd/>
            <a:tailEnd/>
          </a:ln>
          <a:effectLst/>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2544887"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zh-CN" altLang="en-US" sz="1100" dirty="0">
              <a:solidFill>
                <a:srgbClr val="FFFFFF"/>
              </a:solidFill>
              <a:latin typeface="华文细黑" pitchFamily="2" charset="-122"/>
              <a:ea typeface="华文细黑" pitchFamily="2" charset="-122"/>
            </a:endParaRPr>
          </a:p>
        </p:txBody>
      </p:sp>
      <p:sp>
        <p:nvSpPr>
          <p:cNvPr id="28740"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a:effectLst/>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endParaRPr lang="zh-CN" altLang="en-US" sz="1400" dirty="0">
              <a:solidFill>
                <a:srgbClr val="FFFFFF"/>
              </a:solidFill>
              <a:latin typeface="FrutigerNext LT Regular" pitchFamily="34" charset="0"/>
              <a:ea typeface="ＭＳ Ｐゴシック"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6" name="Group 101"/>
          <p:cNvGrpSpPr>
            <a:grpSpLocks/>
          </p:cNvGrpSpPr>
          <p:nvPr/>
        </p:nvGrpSpPr>
        <p:grpSpPr bwMode="auto">
          <a:xfrm>
            <a:off x="12476766" y="4581540"/>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7" name="Group 106"/>
          <p:cNvGrpSpPr>
            <a:grpSpLocks/>
          </p:cNvGrpSpPr>
          <p:nvPr/>
        </p:nvGrpSpPr>
        <p:grpSpPr bwMode="auto">
          <a:xfrm>
            <a:off x="12476766" y="4797440"/>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8" name="Group 111"/>
          <p:cNvGrpSpPr>
            <a:grpSpLocks/>
          </p:cNvGrpSpPr>
          <p:nvPr/>
        </p:nvGrpSpPr>
        <p:grpSpPr bwMode="auto">
          <a:xfrm>
            <a:off x="12476766" y="5013340"/>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2" name="Group 131"/>
          <p:cNvGrpSpPr>
            <a:grpSpLocks/>
          </p:cNvGrpSpPr>
          <p:nvPr/>
        </p:nvGrpSpPr>
        <p:grpSpPr bwMode="auto">
          <a:xfrm>
            <a:off x="12476766" y="6165865"/>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3" name="Group 136"/>
          <p:cNvGrpSpPr>
            <a:grpSpLocks/>
          </p:cNvGrpSpPr>
          <p:nvPr/>
        </p:nvGrpSpPr>
        <p:grpSpPr bwMode="auto">
          <a:xfrm>
            <a:off x="12476766" y="6391290"/>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Lst>
  <p:hf sldNum="0" hdr="0" ftr="0"/>
  <p:txStyles>
    <p:titleStyle>
      <a:lvl1pPr algn="l" defTabSz="801490" rtl="0" eaLnBrk="1" fontAlgn="base" hangingPunct="1">
        <a:spcBef>
          <a:spcPct val="0"/>
        </a:spcBef>
        <a:spcAft>
          <a:spcPct val="0"/>
        </a:spcAft>
        <a:defRPr sz="3400">
          <a:solidFill>
            <a:srgbClr val="990000"/>
          </a:solidFill>
          <a:latin typeface="+mj-lt"/>
          <a:ea typeface="+mj-ea"/>
          <a:cs typeface="+mj-cs"/>
        </a:defRPr>
      </a:lvl1pPr>
      <a:lvl2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2pPr>
      <a:lvl3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3pPr>
      <a:lvl4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4pPr>
      <a:lvl5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5pPr>
      <a:lvl6pPr marL="457087"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299964" indent="-299964" algn="l" defTabSz="801490" rtl="0" eaLnBrk="1" fontAlgn="base" hangingPunct="1">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1" fontAlgn="base" hangingPunct="1">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052" indent="-201563" algn="l" defTabSz="801490" rtl="0" eaLnBrk="1" fontAlgn="base" hangingPunct="1">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1" fontAlgn="base" hangingPunct="1">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102" descr="PPT胶片内页元素-16比9-内页"/>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4099" name="Picture 104" descr="PPT胶片内页元素-16比9-内页灰条"/>
          <p:cNvPicPr>
            <a:picLocks noChangeAspect="1" noChangeArrowheads="1"/>
          </p:cNvPicPr>
          <p:nvPr/>
        </p:nvPicPr>
        <p:blipFill>
          <a:blip r:embed="rId3" cstate="print"/>
          <a:srcRect/>
          <a:stretch>
            <a:fillRect/>
          </a:stretch>
        </p:blipFill>
        <p:spPr bwMode="auto">
          <a:xfrm>
            <a:off x="2" y="6224588"/>
            <a:ext cx="12190412" cy="633412"/>
          </a:xfrm>
          <a:prstGeom prst="rect">
            <a:avLst/>
          </a:prstGeom>
          <a:noFill/>
          <a:ln w="9525">
            <a:noFill/>
            <a:miter lim="800000"/>
            <a:headEnd/>
            <a:tailEnd/>
          </a:ln>
        </p:spPr>
      </p:pic>
      <p:pic>
        <p:nvPicPr>
          <p:cNvPr id="4100" name="Picture 101" descr="图片3副本"/>
          <p:cNvPicPr>
            <a:picLocks noChangeAspect="1" noChangeArrowheads="1"/>
          </p:cNvPicPr>
          <p:nvPr/>
        </p:nvPicPr>
        <p:blipFill>
          <a:blip r:embed="rId4" cstate="print"/>
          <a:srcRect/>
          <a:stretch>
            <a:fillRect/>
          </a:stretch>
        </p:blipFill>
        <p:spPr bwMode="auto">
          <a:xfrm>
            <a:off x="10182226" y="6392877"/>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07" y="6502403"/>
            <a:ext cx="2680306" cy="184666"/>
          </a:xfrm>
          <a:prstGeom prst="rect">
            <a:avLst/>
          </a:prstGeom>
          <a:noFill/>
          <a:ln>
            <a:noFill/>
          </a:ln>
          <a:extLst>
            <a:ext uri="{909E8E84-426E-40DD-AFC4-6F175D3DCCD1}"/>
            <a:ext uri="{91240B29-F687-4F45-9708-019B960494DF}"/>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4102"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4104"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85" y="3832237"/>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solidFill>
                  <a:srgbClr val="000000"/>
                </a:solidFill>
                <a:ea typeface="宋体"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p:nvSpPr>
        <p:spPr bwMode="auto">
          <a:xfrm>
            <a:off x="8483610" y="6502414"/>
            <a:ext cx="2797175" cy="455613"/>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B5C44ACD-76C8-4220-B50E-0A9F16E028A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p:nvSpPr>
        <p:spPr bwMode="auto">
          <a:xfrm>
            <a:off x="-3846513" y="1330332"/>
            <a:ext cx="3702050" cy="3904752"/>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p:nvSpPr>
        <p:spPr bwMode="auto">
          <a:xfrm>
            <a:off x="12339640" y="57152"/>
            <a:ext cx="1727200" cy="1107971"/>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p:nvSpPr>
        <p:spPr bwMode="auto">
          <a:xfrm>
            <a:off x="12339640" y="1196987"/>
            <a:ext cx="1727200" cy="1954357"/>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943100" y="1455746"/>
            <a:ext cx="7975600" cy="1569636"/>
          </a:xfrm>
        </p:spPr>
        <p:txBody>
          <a:bodyPr/>
          <a:lstStyle/>
          <a:p>
            <a:pPr lvl="0" algn="ctr"/>
            <a:r>
              <a:rPr lang="en-US" altLang="zh-CN" dirty="0" smtClean="0">
                <a:solidFill>
                  <a:schemeClr val="tx1"/>
                </a:solidFill>
              </a:rPr>
              <a:t>An alternative NW-based solution for dual VLR registration</a:t>
            </a:r>
            <a:br>
              <a:rPr lang="en-US" altLang="zh-CN" dirty="0" smtClean="0">
                <a:solidFill>
                  <a:schemeClr val="tx1"/>
                </a:solidFill>
              </a:rPr>
            </a:br>
            <a:endParaRPr lang="zh-CN" altLang="en-US" dirty="0">
              <a:solidFill>
                <a:schemeClr val="tx1"/>
              </a:solidFill>
            </a:endParaRPr>
          </a:p>
        </p:txBody>
      </p:sp>
      <p:sp>
        <p:nvSpPr>
          <p:cNvPr id="5" name="Rectangle 26"/>
          <p:cNvSpPr>
            <a:spLocks noGrp="1" noChangeArrowheads="1"/>
          </p:cNvSpPr>
          <p:nvPr>
            <p:ph type="dt" sz="quarter" idx="4294967295"/>
          </p:nvPr>
        </p:nvSpPr>
        <p:spPr>
          <a:xfrm>
            <a:off x="912521" y="282577"/>
            <a:ext cx="2845541" cy="474663"/>
          </a:xfrm>
          <a:prstGeom prst="rect">
            <a:avLst/>
          </a:prstGeom>
        </p:spPr>
        <p:txBody>
          <a:bodyPr/>
          <a:lstStyle/>
          <a:p>
            <a:fld id="{1D2E3F7B-8382-4F32-8690-5F6601FFC154}" type="datetime1">
              <a:rPr lang="zh-CN" altLang="en-US"/>
              <a:pPr/>
              <a:t>2015/4/5</a:t>
            </a:fld>
            <a:endParaRPr lang="en-US" altLang="zh-CN"/>
          </a:p>
        </p:txBody>
      </p:sp>
      <p:sp>
        <p:nvSpPr>
          <p:cNvPr id="6" name="Rectangle 32"/>
          <p:cNvSpPr txBox="1">
            <a:spLocks noChangeArrowheads="1"/>
          </p:cNvSpPr>
          <p:nvPr/>
        </p:nvSpPr>
        <p:spPr>
          <a:xfrm>
            <a:off x="1460500" y="2649190"/>
            <a:ext cx="8707455" cy="2520950"/>
          </a:xfrm>
          <a:prstGeom prst="rect">
            <a:avLst/>
          </a:prstGeom>
        </p:spPr>
        <p:txBody>
          <a:bodyPr/>
          <a:lstStyle/>
          <a:p>
            <a:pPr marL="342816" marR="0" lvl="0" indent="-342816" algn="ctr" defTabSz="914400" rtl="0" eaLnBrk="0" fontAlgn="base" latinLnBrk="0" hangingPunct="0">
              <a:lnSpc>
                <a:spcPct val="100000"/>
              </a:lnSpc>
              <a:spcBef>
                <a:spcPct val="20000"/>
              </a:spcBef>
              <a:spcAft>
                <a:spcPct val="0"/>
              </a:spcAft>
              <a:buClr>
                <a:srgbClr val="990000"/>
              </a:buClr>
              <a:buSzTx/>
              <a:tabLst/>
              <a:defRPr/>
            </a:pPr>
            <a:r>
              <a:rPr kumimoji="0" lang="en-US" altLang="zh-CN" sz="2400" b="1" i="0" u="none" strike="noStrike" kern="0" cap="none" spc="0" normalizeH="0" baseline="0" noProof="0" dirty="0" smtClean="0">
                <a:ln>
                  <a:noFill/>
                </a:ln>
                <a:solidFill>
                  <a:schemeClr val="tx1"/>
                </a:solidFill>
                <a:effectLst/>
                <a:uLnTx/>
                <a:uFillTx/>
                <a:latin typeface="+mn-lt"/>
                <a:ea typeface="+mn-ea"/>
                <a:cs typeface="+mn-cs"/>
              </a:rPr>
              <a:t>Huawei, HiSilicon</a:t>
            </a:r>
          </a:p>
          <a:p>
            <a:pPr marL="342816" marR="0" lvl="0" indent="-342816" algn="ctr" defTabSz="914400" rtl="0" eaLnBrk="0" fontAlgn="base" latinLnBrk="0" hangingPunct="0">
              <a:lnSpc>
                <a:spcPct val="100000"/>
              </a:lnSpc>
              <a:spcBef>
                <a:spcPct val="20000"/>
              </a:spcBef>
              <a:spcAft>
                <a:spcPct val="0"/>
              </a:spcAft>
              <a:buClr>
                <a:srgbClr val="990000"/>
              </a:buClr>
              <a:buSzTx/>
              <a:tabLst/>
              <a:defRPr/>
            </a:pPr>
            <a:endParaRPr kumimoji="0" lang="en-US" altLang="zh-CN" sz="1600" b="1" i="0" u="none" strike="noStrike" kern="0" cap="none" spc="0" normalizeH="0" baseline="0" noProof="0" dirty="0" smtClean="0">
              <a:ln>
                <a:noFill/>
              </a:ln>
              <a:solidFill>
                <a:schemeClr val="tx1"/>
              </a:solidFill>
              <a:effectLst/>
              <a:uLnTx/>
              <a:uFillTx/>
              <a:latin typeface="+mn-lt"/>
              <a:ea typeface="+mn-ea"/>
              <a:cs typeface="+mn-cs"/>
            </a:endParaRPr>
          </a:p>
          <a:p>
            <a:pPr marL="342816" marR="0" lvl="0" indent="-342816" algn="ctr" defTabSz="914400" rtl="0" eaLnBrk="0" fontAlgn="base" latinLnBrk="0" hangingPunct="0">
              <a:lnSpc>
                <a:spcPct val="100000"/>
              </a:lnSpc>
              <a:spcBef>
                <a:spcPct val="20000"/>
              </a:spcBef>
              <a:spcAft>
                <a:spcPct val="0"/>
              </a:spcAft>
              <a:buClr>
                <a:srgbClr val="990000"/>
              </a:buClr>
              <a:buSzTx/>
              <a:tabLst/>
              <a:defRPr/>
            </a:pPr>
            <a:r>
              <a:rPr kumimoji="0" lang="en-US" altLang="zh-CN" sz="2400" b="1" i="0" u="none" strike="noStrike" kern="0" cap="none" spc="0" normalizeH="0" baseline="0" noProof="0" dirty="0" smtClean="0">
                <a:ln>
                  <a:noFill/>
                </a:ln>
                <a:solidFill>
                  <a:schemeClr val="tx1"/>
                </a:solidFill>
                <a:effectLst/>
                <a:uLnTx/>
                <a:uFillTx/>
                <a:latin typeface="+mn-lt"/>
                <a:ea typeface="+mn-ea"/>
                <a:cs typeface="+mn-cs"/>
              </a:rPr>
              <a:t>3GPP TSG-CT WG1 Meeting #91,</a:t>
            </a:r>
          </a:p>
          <a:p>
            <a:pPr marL="342816" indent="-342816" algn="ctr" eaLnBrk="0" hangingPunct="0">
              <a:spcBef>
                <a:spcPct val="20000"/>
              </a:spcBef>
              <a:buClr>
                <a:srgbClr val="990000"/>
              </a:buClr>
            </a:pPr>
            <a:r>
              <a:rPr kumimoji="0" lang="en-US" altLang="zh-CN" sz="2400" b="1" i="0" u="none" strike="noStrike" kern="0" cap="none" spc="0" normalizeH="0" baseline="0" noProof="0" dirty="0" smtClean="0">
                <a:ln>
                  <a:noFill/>
                </a:ln>
                <a:solidFill>
                  <a:schemeClr val="tx1"/>
                </a:solidFill>
                <a:effectLst/>
                <a:uLnTx/>
                <a:uFillTx/>
                <a:latin typeface="+mn-lt"/>
                <a:ea typeface="+mn-ea"/>
                <a:cs typeface="+mn-cs"/>
              </a:rPr>
              <a:t>3GPP TSG-CT WG4 </a:t>
            </a:r>
            <a:r>
              <a:rPr lang="en-US" altLang="zh-CN" sz="2400" b="1" kern="0" dirty="0" smtClean="0">
                <a:latin typeface="+mn-lt"/>
                <a:ea typeface="+mn-ea"/>
              </a:rPr>
              <a:t>Meeting #68bis,</a:t>
            </a:r>
            <a:endParaRPr kumimoji="0" lang="en-US" altLang="zh-CN" sz="2400" b="1" i="0" u="none" strike="noStrike" kern="0" cap="none" spc="0" normalizeH="0" baseline="0" noProof="0" dirty="0" smtClean="0">
              <a:ln>
                <a:noFill/>
              </a:ln>
              <a:solidFill>
                <a:schemeClr val="tx1"/>
              </a:solidFill>
              <a:effectLst/>
              <a:uLnTx/>
              <a:uFillTx/>
              <a:latin typeface="+mn-lt"/>
              <a:ea typeface="+mn-ea"/>
              <a:cs typeface="+mn-cs"/>
            </a:endParaRPr>
          </a:p>
          <a:p>
            <a:pPr marL="342816" marR="0" lvl="0" indent="-342816" algn="ctr" defTabSz="914400" rtl="0" eaLnBrk="0" fontAlgn="base" latinLnBrk="0" hangingPunct="0">
              <a:lnSpc>
                <a:spcPct val="100000"/>
              </a:lnSpc>
              <a:spcBef>
                <a:spcPct val="20000"/>
              </a:spcBef>
              <a:spcAft>
                <a:spcPct val="0"/>
              </a:spcAft>
              <a:buClr>
                <a:srgbClr val="990000"/>
              </a:buClr>
              <a:buSzTx/>
              <a:tabLst/>
              <a:defRPr/>
            </a:pPr>
            <a:r>
              <a:rPr kumimoji="0" lang="en-US" altLang="zh-CN" sz="2400" b="1" i="0" u="none" strike="noStrike" kern="0" cap="none" spc="0" normalizeH="0" baseline="0" noProof="0" dirty="0" smtClean="0">
                <a:ln>
                  <a:noFill/>
                </a:ln>
                <a:solidFill>
                  <a:schemeClr val="tx1"/>
                </a:solidFill>
                <a:effectLst/>
                <a:uLnTx/>
                <a:uFillTx/>
                <a:latin typeface="+mn-lt"/>
                <a:ea typeface="+mn-ea"/>
                <a:cs typeface="+mn-cs"/>
              </a:rPr>
              <a:t>Bratislava (Slovakia), 13-17 April 2015</a:t>
            </a:r>
            <a:endParaRPr kumimoji="0" lang="en-US" altLang="zh-CN" sz="2400" b="1" i="0" u="none" strike="noStrike" kern="0" cap="none" spc="0" normalizeH="0" baseline="0" noProof="0" dirty="0">
              <a:ln>
                <a:noFill/>
              </a:ln>
              <a:solidFill>
                <a:schemeClr val="tx1"/>
              </a:solidFill>
              <a:effectLst/>
              <a:uLnTx/>
              <a:uFillTx/>
              <a:latin typeface="+mn-lt"/>
              <a:ea typeface="+mn-ea"/>
              <a:cs typeface="+mn-cs"/>
            </a:endParaRPr>
          </a:p>
        </p:txBody>
      </p:sp>
      <p:sp>
        <p:nvSpPr>
          <p:cNvPr id="8" name="Rectangle 62"/>
          <p:cNvSpPr>
            <a:spLocks noChangeArrowheads="1"/>
          </p:cNvSpPr>
          <p:nvPr/>
        </p:nvSpPr>
        <p:spPr bwMode="auto">
          <a:xfrm>
            <a:off x="9205555" y="188913"/>
            <a:ext cx="2784142" cy="1008062"/>
          </a:xfrm>
          <a:prstGeom prst="rect">
            <a:avLst/>
          </a:prstGeom>
          <a:noFill/>
          <a:ln w="9525">
            <a:noFill/>
            <a:miter lim="800000"/>
            <a:headEnd/>
            <a:tailEnd/>
          </a:ln>
          <a:effectLst/>
        </p:spPr>
        <p:txBody>
          <a:bodyPr lIns="80139" tIns="40069" rIns="80139" bIns="40069"/>
          <a:lstStyle/>
          <a:p>
            <a:pPr algn="ctr" defTabSz="801688">
              <a:lnSpc>
                <a:spcPct val="120000"/>
              </a:lnSpc>
              <a:buClr>
                <a:schemeClr val="bg2"/>
              </a:buClr>
              <a:buSzPct val="60000"/>
              <a:buFont typeface="Wingdings" pitchFamily="2" charset="2"/>
              <a:buNone/>
            </a:pPr>
            <a:r>
              <a:rPr lang="en-US" altLang="zh-CN" sz="2400" dirty="0" smtClean="0">
                <a:solidFill>
                  <a:schemeClr val="tx1"/>
                </a:solidFill>
                <a:latin typeface="华文细黑" pitchFamily="2" charset="-122"/>
                <a:ea typeface="华文细黑" pitchFamily="2" charset="-122"/>
              </a:rPr>
              <a:t>C1-151143</a:t>
            </a:r>
            <a:endParaRPr lang="en-US" altLang="zh-CN" sz="2400" dirty="0">
              <a:solidFill>
                <a:schemeClr val="tx1"/>
              </a:solidFill>
              <a:latin typeface="华文细黑" pitchFamily="2" charset="-122"/>
              <a:ea typeface="华文细黑" pitchFamily="2" charset="-122"/>
            </a:endParaRPr>
          </a:p>
          <a:p>
            <a:pPr algn="ctr" defTabSz="801688">
              <a:lnSpc>
                <a:spcPct val="120000"/>
              </a:lnSpc>
              <a:buClr>
                <a:schemeClr val="bg2"/>
              </a:buClr>
              <a:buSzPct val="60000"/>
            </a:pPr>
            <a:r>
              <a:rPr lang="en-US" altLang="zh-CN" sz="2400" dirty="0" smtClean="0">
                <a:latin typeface="华文细黑" pitchFamily="2" charset="-122"/>
                <a:ea typeface="华文细黑" pitchFamily="2" charset="-122"/>
              </a:rPr>
              <a:t>C4-150564</a:t>
            </a:r>
            <a:endParaRPr lang="en-US" altLang="zh-CN" sz="2400" dirty="0">
              <a:solidFill>
                <a:schemeClr val="tx1"/>
              </a:solidFill>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1579" y="112719"/>
            <a:ext cx="10329905" cy="871537"/>
          </a:xfrm>
        </p:spPr>
        <p:txBody>
          <a:bodyPr/>
          <a:lstStyle/>
          <a:p>
            <a:r>
              <a:rPr lang="en-US" altLang="zh-CN" dirty="0" smtClean="0"/>
              <a:t>Evaluation of new NW-based solutions</a:t>
            </a:r>
            <a:endParaRPr lang="zh-CN" altLang="en-US" dirty="0"/>
          </a:p>
        </p:txBody>
      </p:sp>
      <p:graphicFrame>
        <p:nvGraphicFramePr>
          <p:cNvPr id="5" name="内容占位符 4"/>
          <p:cNvGraphicFramePr>
            <a:graphicFrameLocks noGrp="1"/>
          </p:cNvGraphicFramePr>
          <p:nvPr>
            <p:ph idx="1"/>
          </p:nvPr>
        </p:nvGraphicFramePr>
        <p:xfrm>
          <a:off x="1" y="851535"/>
          <a:ext cx="12195174" cy="5817555"/>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750243"/>
                <a:gridCol w="2613379"/>
                <a:gridCol w="1640177"/>
                <a:gridCol w="1451389"/>
                <a:gridCol w="3103931"/>
                <a:gridCol w="2636055"/>
              </a:tblGrid>
              <a:tr h="300628">
                <a:tc>
                  <a:txBody>
                    <a:bodyPr/>
                    <a:lstStyle/>
                    <a:p>
                      <a:pPr algn="ctr"/>
                      <a:r>
                        <a:rPr lang="en-US" altLang="zh-CN" sz="1400" b="0" dirty="0" smtClean="0">
                          <a:solidFill>
                            <a:schemeClr val="tx1"/>
                          </a:solidFill>
                          <a:latin typeface="Calibri" pitchFamily="34" charset="0"/>
                        </a:rPr>
                        <a:t>Alt</a:t>
                      </a:r>
                      <a:endParaRPr lang="zh-CN" altLang="en-US" sz="14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altLang="zh-CN" sz="1400" b="0" dirty="0" smtClean="0">
                          <a:solidFill>
                            <a:schemeClr val="tx1"/>
                          </a:solidFill>
                          <a:latin typeface="Calibri" pitchFamily="34" charset="0"/>
                        </a:rPr>
                        <a:t>MME/SGSN</a:t>
                      </a:r>
                      <a:r>
                        <a:rPr lang="en-US" altLang="zh-CN" sz="1400" b="0" baseline="0" dirty="0" smtClean="0">
                          <a:solidFill>
                            <a:schemeClr val="tx1"/>
                          </a:solidFill>
                          <a:latin typeface="Calibri" pitchFamily="34" charset="0"/>
                        </a:rPr>
                        <a:t> impact</a:t>
                      </a:r>
                      <a:endParaRPr lang="zh-CN" altLang="en-US" sz="14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altLang="zh-CN" sz="1400" b="0" dirty="0" smtClean="0">
                          <a:solidFill>
                            <a:schemeClr val="tx1"/>
                          </a:solidFill>
                          <a:latin typeface="Calibri" pitchFamily="34" charset="0"/>
                        </a:rPr>
                        <a:t>S3/S10/S16</a:t>
                      </a:r>
                      <a:r>
                        <a:rPr lang="en-US" altLang="zh-CN" sz="1400" b="0" baseline="0" dirty="0" smtClean="0">
                          <a:solidFill>
                            <a:schemeClr val="tx1"/>
                          </a:solidFill>
                          <a:latin typeface="Calibri" pitchFamily="34" charset="0"/>
                        </a:rPr>
                        <a:t> impact</a:t>
                      </a:r>
                      <a:endParaRPr lang="zh-CN" altLang="en-US" sz="14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altLang="zh-CN" sz="1400" b="0" dirty="0" smtClean="0">
                          <a:solidFill>
                            <a:schemeClr val="tx1"/>
                          </a:solidFill>
                          <a:latin typeface="Calibri" pitchFamily="34" charset="0"/>
                        </a:rPr>
                        <a:t>VLR/SGs</a:t>
                      </a:r>
                      <a:r>
                        <a:rPr lang="en-US" altLang="zh-CN" sz="1400" b="0" baseline="0" dirty="0" smtClean="0">
                          <a:solidFill>
                            <a:schemeClr val="tx1"/>
                          </a:solidFill>
                          <a:latin typeface="Calibri" pitchFamily="34" charset="0"/>
                        </a:rPr>
                        <a:t> impact</a:t>
                      </a:r>
                      <a:endParaRPr lang="zh-CN" altLang="en-US" sz="14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altLang="zh-CN" sz="1400" b="0" dirty="0" smtClean="0">
                          <a:solidFill>
                            <a:schemeClr val="tx1"/>
                          </a:solidFill>
                          <a:latin typeface="Calibri" pitchFamily="34" charset="0"/>
                        </a:rPr>
                        <a:t>Unnecessary SGs/HLR update signalling</a:t>
                      </a:r>
                      <a:endParaRPr lang="zh-CN" altLang="en-US" sz="14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altLang="zh-CN" sz="1400" b="0" dirty="0" smtClean="0">
                          <a:solidFill>
                            <a:schemeClr val="tx1"/>
                          </a:solidFill>
                          <a:latin typeface="Calibri" pitchFamily="34" charset="0"/>
                        </a:rPr>
                        <a:t>Other</a:t>
                      </a:r>
                      <a:r>
                        <a:rPr lang="en-US" altLang="zh-CN" sz="1400" b="0" baseline="0" dirty="0" smtClean="0">
                          <a:solidFill>
                            <a:schemeClr val="tx1"/>
                          </a:solidFill>
                          <a:latin typeface="Calibri" pitchFamily="34" charset="0"/>
                        </a:rPr>
                        <a:t> limitations</a:t>
                      </a:r>
                      <a:endParaRPr lang="zh-CN" altLang="en-US" sz="14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3457217">
                <a:tc>
                  <a:txBody>
                    <a:bodyPr/>
                    <a:lstStyle/>
                    <a:p>
                      <a:pPr marL="0" marR="0" indent="0" algn="ctr" defTabSz="914174" rtl="0" eaLnBrk="1" fontAlgn="auto" latinLnBrk="0" hangingPunct="1">
                        <a:lnSpc>
                          <a:spcPct val="100000"/>
                        </a:lnSpc>
                        <a:spcBef>
                          <a:spcPts val="0"/>
                        </a:spcBef>
                        <a:spcAft>
                          <a:spcPts val="0"/>
                        </a:spcAft>
                        <a:buClrTx/>
                        <a:buSzTx/>
                        <a:buFontTx/>
                        <a:buNone/>
                        <a:tabLst/>
                        <a:defRPr/>
                      </a:pPr>
                      <a:r>
                        <a:rPr lang="en-US" altLang="zh-CN" sz="1400" b="0" dirty="0" smtClean="0">
                          <a:solidFill>
                            <a:schemeClr val="tx1"/>
                          </a:solidFill>
                          <a:latin typeface="Calibri" pitchFamily="34" charset="0"/>
                        </a:rPr>
                        <a:t>Alt#1</a:t>
                      </a:r>
                      <a:endParaRPr lang="zh-CN" altLang="en-US" sz="1400" b="0" dirty="0" smtClean="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0D7FA"/>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To support and initiate new HLR registration supervision procedure</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To store new MM context variable “Suspect VLR-HLR registration”</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New trigger to include non-broadcast LAI to VLR</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To include the VLR name in the context exchange messages</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To store the VLR name received from another MME/SGSN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0D7FA"/>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Including VLR name in UE context exchange</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May need to include &gt;1 VLR name in case of multi-hop mobility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0D7FA"/>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kern="1200" dirty="0" smtClean="0">
                          <a:solidFill>
                            <a:schemeClr val="dk1"/>
                          </a:solidFill>
                          <a:latin typeface="Calibri" pitchFamily="34" charset="0"/>
                          <a:ea typeface="华文细黑" pitchFamily="2" charset="-122"/>
                          <a:cs typeface="+mn-cs"/>
                        </a:rPr>
                        <a:t>To support and handle </a:t>
                      </a:r>
                      <a:r>
                        <a:rPr kumimoji="0" lang="en-US" altLang="zh-CN" sz="1400" b="0" baseline="0" dirty="0" smtClean="0">
                          <a:latin typeface="Calibri" pitchFamily="34" charset="0"/>
                          <a:ea typeface="华文细黑" pitchFamily="2" charset="-122"/>
                        </a:rPr>
                        <a:t>new HLR registration supervision procedure</a:t>
                      </a:r>
                      <a:endParaRPr kumimoji="0" lang="en-US" altLang="zh-CN" sz="1400" b="0" kern="1200" dirty="0" smtClean="0">
                        <a:solidFill>
                          <a:schemeClr val="dk1"/>
                        </a:solidFill>
                        <a:latin typeface="Calibri" pitchFamily="34" charset="0"/>
                        <a:ea typeface="华文细黑"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0D7FA"/>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lang="en-US" altLang="zh-CN" sz="1400" b="0" dirty="0" smtClean="0">
                          <a:solidFill>
                            <a:schemeClr val="tx1"/>
                          </a:solidFill>
                          <a:latin typeface="Calibri" pitchFamily="34" charset="0"/>
                        </a:rPr>
                        <a:t>Unnecessary SGs signalling (i.e. </a:t>
                      </a:r>
                      <a:r>
                        <a:rPr kumimoji="0" lang="en-US" altLang="zh-CN" sz="1400" b="0" baseline="0" dirty="0" smtClean="0">
                          <a:latin typeface="Calibri" pitchFamily="34" charset="0"/>
                          <a:ea typeface="华文细黑" pitchFamily="2" charset="-122"/>
                        </a:rPr>
                        <a:t>HLR registration supervision procedure</a:t>
                      </a:r>
                      <a:r>
                        <a:rPr lang="en-US" altLang="zh-CN" sz="1400" b="0" dirty="0" smtClean="0">
                          <a:solidFill>
                            <a:schemeClr val="tx1"/>
                          </a:solidFill>
                          <a:latin typeface="Calibri" pitchFamily="34" charset="0"/>
                        </a:rPr>
                        <a:t>) created in case of VLR is not changed</a:t>
                      </a:r>
                      <a:r>
                        <a:rPr lang="en-US" altLang="zh-CN" sz="1400" b="0" baseline="0" dirty="0" smtClean="0">
                          <a:solidFill>
                            <a:schemeClr val="tx1"/>
                          </a:solidFill>
                          <a:latin typeface="Calibri" pitchFamily="34" charset="0"/>
                        </a:rPr>
                        <a:t> during the mobility </a:t>
                      </a:r>
                      <a:endParaRPr lang="en-US" altLang="zh-CN" sz="1400" b="0" dirty="0" smtClean="0">
                        <a:solidFill>
                          <a:schemeClr val="tx1"/>
                        </a:solidFill>
                        <a:latin typeface="Calibri" pitchFamily="34" charset="0"/>
                      </a:endParaRP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lang="en-US" altLang="zh-CN" sz="1400" b="0" dirty="0" smtClean="0">
                          <a:solidFill>
                            <a:schemeClr val="tx1"/>
                          </a:solidFill>
                          <a:latin typeface="Calibri" pitchFamily="34" charset="0"/>
                        </a:rPr>
                        <a:t>Unnecessary HLR update signalling created</a:t>
                      </a:r>
                      <a:r>
                        <a:rPr lang="en-US" altLang="zh-CN" sz="1400" b="0" baseline="0" dirty="0" smtClean="0">
                          <a:solidFill>
                            <a:schemeClr val="tx1"/>
                          </a:solidFill>
                          <a:latin typeface="Calibri" pitchFamily="34" charset="0"/>
                        </a:rPr>
                        <a:t> in case of VLR is not changed during inter-MME mobility</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lang="en-US" altLang="zh-CN" sz="1400" b="0" baseline="0" dirty="0" smtClean="0">
                          <a:solidFill>
                            <a:schemeClr val="tx1"/>
                          </a:solidFill>
                          <a:latin typeface="Calibri" pitchFamily="34" charset="0"/>
                        </a:rPr>
                        <a:t>Once the UE‘s suspect HLR registration was set at the VLR, it will never be reset until the UE moves to 2G/3G, which will create a lot of u</a:t>
                      </a:r>
                      <a:r>
                        <a:rPr lang="en-US" altLang="zh-CN" sz="1400" b="0" dirty="0" smtClean="0">
                          <a:solidFill>
                            <a:schemeClr val="tx1"/>
                          </a:solidFill>
                          <a:latin typeface="Calibri" pitchFamily="34" charset="0"/>
                        </a:rPr>
                        <a:t>nnecessary HLR update signalling </a:t>
                      </a:r>
                      <a:r>
                        <a:rPr lang="en-US" altLang="zh-CN" sz="1400" b="0" baseline="0" dirty="0" smtClean="0">
                          <a:solidFill>
                            <a:schemeClr val="tx1"/>
                          </a:solidFill>
                          <a:latin typeface="Calibri" pitchFamily="34" charset="0"/>
                        </a:rPr>
                        <a:t>in intra-MME mobility after the UE moves back to the same MME</a:t>
                      </a:r>
                      <a:endParaRPr kumimoji="0" lang="en-US" altLang="zh-CN" sz="1400" b="0" kern="1200" dirty="0" smtClean="0">
                        <a:solidFill>
                          <a:schemeClr val="dk1"/>
                        </a:solidFill>
                        <a:latin typeface="Calibri" pitchFamily="34" charset="0"/>
                        <a:ea typeface="华文细黑"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0D7FA"/>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kern="1200" dirty="0" smtClean="0">
                          <a:solidFill>
                            <a:schemeClr val="dk1"/>
                          </a:solidFill>
                          <a:latin typeface="Calibri" pitchFamily="34" charset="0"/>
                          <a:ea typeface="华文细黑" pitchFamily="2" charset="-122"/>
                          <a:cs typeface="+mn-cs"/>
                        </a:rPr>
                        <a:t>Not sure &gt;1 VLR name can be included in the context</a:t>
                      </a:r>
                      <a:r>
                        <a:rPr kumimoji="0" lang="en-US" altLang="zh-CN" sz="1400" b="0" kern="1200" baseline="0" dirty="0" smtClean="0">
                          <a:solidFill>
                            <a:schemeClr val="dk1"/>
                          </a:solidFill>
                          <a:latin typeface="Calibri" pitchFamily="34" charset="0"/>
                          <a:ea typeface="华文细黑" pitchFamily="2" charset="-122"/>
                          <a:cs typeface="+mn-cs"/>
                        </a:rPr>
                        <a:t> exchange messages i</a:t>
                      </a:r>
                      <a:r>
                        <a:rPr kumimoji="0" lang="en-US" altLang="zh-CN" sz="1400" b="0" kern="1200" dirty="0" smtClean="0">
                          <a:solidFill>
                            <a:schemeClr val="dk1"/>
                          </a:solidFill>
                          <a:latin typeface="Calibri" pitchFamily="34" charset="0"/>
                          <a:ea typeface="华文细黑" pitchFamily="2" charset="-122"/>
                          <a:cs typeface="+mn-cs"/>
                        </a:rPr>
                        <a:t>n case of the source MME has been unable to inform the SGs associated VLR that the UE has left the source MME </a:t>
                      </a:r>
                      <a:r>
                        <a:rPr kumimoji="0" lang="en-US" altLang="zh-CN" sz="1400" b="1" u="sng" kern="1200" dirty="0" smtClean="0">
                          <a:solidFill>
                            <a:srgbClr val="C00000"/>
                          </a:solidFill>
                          <a:latin typeface="Calibri" pitchFamily="34" charset="0"/>
                          <a:ea typeface="华文细黑" pitchFamily="2" charset="-122"/>
                          <a:cs typeface="+mn-cs"/>
                        </a:rPr>
                        <a:t>AND</a:t>
                      </a:r>
                      <a:r>
                        <a:rPr kumimoji="0" lang="en-US" altLang="zh-CN" sz="1400" b="0" kern="1200" dirty="0" smtClean="0">
                          <a:solidFill>
                            <a:schemeClr val="dk1"/>
                          </a:solidFill>
                          <a:latin typeface="Calibri" pitchFamily="34" charset="0"/>
                          <a:ea typeface="华文细黑" pitchFamily="2" charset="-122"/>
                          <a:cs typeface="+mn-cs"/>
                        </a:rPr>
                        <a:t>  has received another VLR name from another MME/SGSN. If not, then which VLR name needs to be included to</a:t>
                      </a:r>
                      <a:r>
                        <a:rPr kumimoji="0" lang="en-US" altLang="zh-CN" sz="1400" b="0" kern="1200" baseline="0" dirty="0" smtClean="0">
                          <a:solidFill>
                            <a:schemeClr val="dk1"/>
                          </a:solidFill>
                          <a:latin typeface="Calibri" pitchFamily="34" charset="0"/>
                          <a:ea typeface="华文细黑" pitchFamily="2" charset="-122"/>
                          <a:cs typeface="+mn-cs"/>
                        </a:rPr>
                        <a:t> the target MME? If the VLR name of </a:t>
                      </a:r>
                      <a:r>
                        <a:rPr kumimoji="0" lang="en-US" altLang="zh-CN" sz="1400" b="0" kern="1200" dirty="0" smtClean="0">
                          <a:solidFill>
                            <a:schemeClr val="dk1"/>
                          </a:solidFill>
                          <a:latin typeface="Calibri" pitchFamily="34" charset="0"/>
                          <a:ea typeface="华文细黑" pitchFamily="2" charset="-122"/>
                          <a:cs typeface="+mn-cs"/>
                        </a:rPr>
                        <a:t>the UE has left the source MME is included, then the dual VLR registration problem will not be resolved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0D7FA"/>
                    </a:solidFill>
                  </a:tcPr>
                </a:tc>
              </a:tr>
              <a:tr h="931945">
                <a:tc>
                  <a:txBody>
                    <a:bodyPr/>
                    <a:lstStyle/>
                    <a:p>
                      <a:pPr algn="ctr"/>
                      <a:r>
                        <a:rPr lang="en-US" altLang="zh-CN" sz="1400" b="0" dirty="0" smtClean="0">
                          <a:latin typeface="Calibri" pitchFamily="34" charset="0"/>
                        </a:rPr>
                        <a:t>Alt#2</a:t>
                      </a:r>
                      <a:endParaRPr lang="zh-CN" altLang="en-US" sz="1400" b="0"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9F49E"/>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New trigger to include non-broadcast LAI to VLR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9F49E"/>
                    </a:solidFill>
                  </a:tcPr>
                </a:tc>
                <a:tc>
                  <a:txBody>
                    <a:bodyPr/>
                    <a:lstStyle/>
                    <a:p>
                      <a:pPr marL="263525" indent="-263525" algn="ctr">
                        <a:spcBef>
                          <a:spcPct val="50000"/>
                        </a:spcBef>
                        <a:buClr>
                          <a:srgbClr val="990000"/>
                        </a:buClr>
                        <a:buFontTx/>
                        <a:buNone/>
                      </a:pPr>
                      <a:r>
                        <a:rPr kumimoji="0" lang="en-US" altLang="zh-CN" sz="1400" b="0" baseline="0" dirty="0" smtClean="0">
                          <a:latin typeface="Calibri" pitchFamily="34" charset="0"/>
                          <a:ea typeface="华文细黑" pitchFamily="2" charset="-122"/>
                        </a:rPr>
                        <a:t>No</a:t>
                      </a:r>
                      <a:endParaRPr kumimoji="0" lang="en-US" altLang="zh-CN" sz="1400" b="0" dirty="0" smtClean="0">
                        <a:latin typeface="Calibri" pitchFamily="34" charset="0"/>
                        <a:ea typeface="华文细黑"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9F49E"/>
                    </a:solidFill>
                  </a:tcPr>
                </a:tc>
                <a:tc>
                  <a:txBody>
                    <a:bodyPr/>
                    <a:lstStyle/>
                    <a:p>
                      <a:pPr marL="263525" indent="-263525" algn="ctr">
                        <a:spcBef>
                          <a:spcPct val="50000"/>
                        </a:spcBef>
                        <a:buClr>
                          <a:srgbClr val="990000"/>
                        </a:buClr>
                        <a:buFontTx/>
                        <a:buNone/>
                      </a:pPr>
                      <a:r>
                        <a:rPr kumimoji="0" lang="en-US" altLang="zh-CN" sz="1400" b="0" baseline="0" dirty="0" smtClean="0">
                          <a:latin typeface="Calibri" pitchFamily="34" charset="0"/>
                          <a:ea typeface="华文细黑" pitchFamily="2" charset="-122"/>
                        </a:rPr>
                        <a:t>No</a:t>
                      </a:r>
                      <a:endParaRPr kumimoji="0" lang="en-US" altLang="zh-CN" sz="1400" b="0" dirty="0" smtClean="0">
                        <a:latin typeface="Calibri" pitchFamily="34" charset="0"/>
                        <a:ea typeface="华文细黑"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9F49E"/>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lang="en-US" altLang="zh-CN" sz="1400" b="0" dirty="0" smtClean="0">
                          <a:solidFill>
                            <a:schemeClr val="tx1"/>
                          </a:solidFill>
                          <a:latin typeface="Calibri" pitchFamily="34" charset="0"/>
                        </a:rPr>
                        <a:t>Unnecessary HLR update signalling created</a:t>
                      </a:r>
                      <a:r>
                        <a:rPr lang="en-US" altLang="zh-CN" sz="1400" b="0" baseline="0" dirty="0" smtClean="0">
                          <a:solidFill>
                            <a:schemeClr val="tx1"/>
                          </a:solidFill>
                          <a:latin typeface="Calibri" pitchFamily="34" charset="0"/>
                        </a:rPr>
                        <a:t> in case of VLR is not changed during inter-RAT mobility (including NMO I and II)</a:t>
                      </a:r>
                      <a:endParaRPr lang="zh-CN" altLang="en-US" sz="1400" b="0" dirty="0" smtClean="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9F49E"/>
                    </a:solidFill>
                  </a:tcPr>
                </a:tc>
                <a:tc>
                  <a:txBody>
                    <a:bodyPr/>
                    <a:lstStyle/>
                    <a:p>
                      <a:pPr marL="177800" indent="-177800" algn="l">
                        <a:spcBef>
                          <a:spcPct val="50000"/>
                        </a:spcBef>
                        <a:buClr>
                          <a:srgbClr val="990000"/>
                        </a:buClr>
                        <a:buFontTx/>
                        <a:buChar char="•"/>
                      </a:pPr>
                      <a:r>
                        <a:rPr kumimoji="0" lang="en-US" altLang="zh-CN" sz="1400" b="0" baseline="0" dirty="0" smtClean="0">
                          <a:latin typeface="Calibri" pitchFamily="34" charset="0"/>
                          <a:ea typeface="华文细黑" pitchFamily="2" charset="-122"/>
                        </a:rPr>
                        <a:t>Cannot work in inter-MME mobility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9F49E"/>
                    </a:solidFill>
                  </a:tcPr>
                </a:tc>
              </a:tr>
              <a:tr h="1062675">
                <a:tc>
                  <a:txBody>
                    <a:bodyPr/>
                    <a:lstStyle/>
                    <a:p>
                      <a:pPr algn="ctr"/>
                      <a:r>
                        <a:rPr lang="en-US" altLang="zh-CN" sz="1400" b="0" dirty="0" smtClean="0">
                          <a:latin typeface="Calibri" pitchFamily="34" charset="0"/>
                        </a:rPr>
                        <a:t>Alt#3</a:t>
                      </a:r>
                      <a:endParaRPr lang="zh-CN" altLang="en-US" sz="1400" b="0"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9900"/>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New trigger to include non-broadcast LAI to VLR</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To include the VLR name in the context exchange messages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9900"/>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Including VLR name in UE context exchange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9900"/>
                    </a:solidFill>
                  </a:tcPr>
                </a:tc>
                <a:tc>
                  <a:txBody>
                    <a:bodyPr/>
                    <a:lstStyle/>
                    <a:p>
                      <a:pPr marL="263525" indent="-263525" algn="ctr">
                        <a:spcBef>
                          <a:spcPct val="50000"/>
                        </a:spcBef>
                        <a:buClr>
                          <a:srgbClr val="990000"/>
                        </a:buClr>
                        <a:buFontTx/>
                        <a:buNone/>
                      </a:pPr>
                      <a:r>
                        <a:rPr kumimoji="0" lang="en-US" altLang="zh-CN" sz="1400" b="0" baseline="0" dirty="0" smtClean="0">
                          <a:latin typeface="Calibri" pitchFamily="34" charset="0"/>
                          <a:ea typeface="华文细黑" pitchFamily="2" charset="-122"/>
                        </a:rPr>
                        <a:t>No</a:t>
                      </a:r>
                      <a:endParaRPr kumimoji="0" lang="en-US" altLang="zh-CN" sz="1400" b="0" dirty="0" smtClean="0">
                        <a:latin typeface="Calibri" pitchFamily="34" charset="0"/>
                        <a:ea typeface="华文细黑"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9900"/>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lang="en-US" altLang="zh-CN" sz="1400" b="0" dirty="0" smtClean="0">
                          <a:solidFill>
                            <a:schemeClr val="tx1"/>
                          </a:solidFill>
                          <a:latin typeface="Calibri" pitchFamily="34" charset="0"/>
                        </a:rPr>
                        <a:t>Unnecessary HLR update signalling created</a:t>
                      </a:r>
                      <a:r>
                        <a:rPr lang="en-US" altLang="zh-CN" sz="1400" b="0" baseline="0" dirty="0" smtClean="0">
                          <a:solidFill>
                            <a:schemeClr val="tx1"/>
                          </a:solidFill>
                          <a:latin typeface="Calibri" pitchFamily="34" charset="0"/>
                        </a:rPr>
                        <a:t> in case of VLR is not changed during inter-RAT mobility with NMO II only</a:t>
                      </a:r>
                      <a:endParaRPr lang="zh-CN" altLang="en-US" sz="1400" b="0" dirty="0" smtClean="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9900"/>
                    </a:solidFill>
                  </a:tcPr>
                </a:tc>
                <a:tc>
                  <a:txBody>
                    <a:bodyPr/>
                    <a:lstStyle/>
                    <a:p>
                      <a:pPr marL="263525" indent="-263525" algn="ctr">
                        <a:spcBef>
                          <a:spcPct val="50000"/>
                        </a:spcBef>
                        <a:buClr>
                          <a:srgbClr val="990000"/>
                        </a:buClr>
                        <a:buFontTx/>
                        <a:buNone/>
                      </a:pPr>
                      <a:r>
                        <a:rPr kumimoji="0" lang="en-US" altLang="zh-CN" sz="1400" b="0" baseline="0" dirty="0" smtClean="0">
                          <a:latin typeface="Calibri" pitchFamily="34" charset="0"/>
                          <a:ea typeface="华文细黑" pitchFamily="2" charset="-122"/>
                        </a:rPr>
                        <a:t>No</a:t>
                      </a:r>
                      <a:endParaRPr kumimoji="0" lang="en-US" altLang="zh-CN" sz="1400" b="0" dirty="0" smtClean="0">
                        <a:latin typeface="Calibri" pitchFamily="34" charset="0"/>
                        <a:ea typeface="华文细黑"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9900"/>
                    </a:solidFill>
                  </a:tcPr>
                </a:tc>
              </a:tr>
            </a:tbl>
          </a:graphicData>
        </a:graphic>
      </p:graphicFrame>
      <p:sp>
        <p:nvSpPr>
          <p:cNvPr id="4" name="日期占位符 3"/>
          <p:cNvSpPr>
            <a:spLocks noGrp="1"/>
          </p:cNvSpPr>
          <p:nvPr>
            <p:ph type="dt" sz="half" idx="10"/>
          </p:nvPr>
        </p:nvSpPr>
        <p:spPr>
          <a:xfrm>
            <a:off x="12195175" y="7493015"/>
            <a:ext cx="2796844" cy="455613"/>
          </a:xfrm>
        </p:spPr>
        <p:txBody>
          <a:bodyPr/>
          <a:lstStyle/>
          <a:p>
            <a:r>
              <a:rPr lang="de-DE" dirty="0" smtClean="0">
                <a:solidFill>
                  <a:srgbClr val="000000"/>
                </a:solidFill>
              </a:rPr>
              <a:t>Page </a:t>
            </a:r>
            <a:fld id="{4780C888-D246-4D83-BA9A-935D9575F7D7}" type="slidenum">
              <a:rPr lang="de-DE" smtClean="0">
                <a:solidFill>
                  <a:srgbClr val="000000"/>
                </a:solidFill>
              </a:rPr>
              <a:pPr/>
              <a:t>10</a:t>
            </a:fld>
            <a:endParaRPr lang="en-GB" dirty="0">
              <a:solidFill>
                <a:srgbClr val="00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a:t>Page </a:t>
            </a:r>
            <a:fld id="{6E517176-762A-4CF1-83CA-233C4E84BDB6}" type="slidenum">
              <a:rPr lang="de-DE"/>
              <a:pPr/>
              <a:t>11</a:t>
            </a:fld>
            <a:endParaRPr lang="en-GB"/>
          </a:p>
        </p:txBody>
      </p:sp>
      <p:sp>
        <p:nvSpPr>
          <p:cNvPr id="230402" name="Rectangle 2"/>
          <p:cNvSpPr>
            <a:spLocks noGrp="1" noChangeArrowheads="1"/>
          </p:cNvSpPr>
          <p:nvPr>
            <p:ph type="title"/>
          </p:nvPr>
        </p:nvSpPr>
        <p:spPr>
          <a:xfrm>
            <a:off x="527188" y="115889"/>
            <a:ext cx="11332540" cy="871537"/>
          </a:xfrm>
        </p:spPr>
        <p:txBody>
          <a:bodyPr/>
          <a:lstStyle/>
          <a:p>
            <a:r>
              <a:rPr lang="en-US" altLang="zh-CN" dirty="0" smtClean="0"/>
              <a:t>Conclusions and proposals</a:t>
            </a:r>
            <a:endParaRPr lang="en-US" altLang="zh-CN" dirty="0"/>
          </a:p>
        </p:txBody>
      </p:sp>
      <p:sp>
        <p:nvSpPr>
          <p:cNvPr id="5" name="Content Placeholder 2"/>
          <p:cNvSpPr>
            <a:spLocks/>
          </p:cNvSpPr>
          <p:nvPr/>
        </p:nvSpPr>
        <p:spPr bwMode="auto">
          <a:xfrm>
            <a:off x="623555" y="913036"/>
            <a:ext cx="10948066" cy="5424264"/>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Wingdings" pitchFamily="2" charset="2"/>
              <a:buChar char="l"/>
            </a:pPr>
            <a:r>
              <a:rPr lang="sv-SE" altLang="zh-CN" b="0" dirty="0" smtClean="0">
                <a:solidFill>
                  <a:schemeClr val="tx1"/>
                </a:solidFill>
                <a:ea typeface="宋体" pitchFamily="2" charset="-122"/>
              </a:rPr>
              <a:t>From the evalution table in slide#10, one could see:</a:t>
            </a:r>
          </a:p>
          <a:p>
            <a:pPr marL="533400" indent="-266700">
              <a:spcBef>
                <a:spcPts val="1200"/>
              </a:spcBef>
              <a:buClr>
                <a:schemeClr val="bg2"/>
              </a:buClr>
              <a:buSzPct val="100000"/>
              <a:buFont typeface="+mj-lt"/>
              <a:buAutoNum type="arabicPeriod"/>
            </a:pPr>
            <a:r>
              <a:rPr lang="sv-SE" altLang="zh-CN" dirty="0" smtClean="0"/>
              <a:t>Alt#1 is much more complicated than Alt#2 and Alt#3 which impacts the MME/VLR and SGs interface very much;</a:t>
            </a:r>
          </a:p>
          <a:p>
            <a:pPr marL="533400" indent="-266700">
              <a:spcBef>
                <a:spcPts val="1200"/>
              </a:spcBef>
              <a:buClr>
                <a:schemeClr val="bg2"/>
              </a:buClr>
              <a:buSzPct val="100000"/>
              <a:buFont typeface="+mj-lt"/>
              <a:buAutoNum type="arabicPeriod"/>
            </a:pPr>
            <a:r>
              <a:rPr lang="sv-SE" altLang="zh-CN" dirty="0" smtClean="0"/>
              <a:t>Alt#1 creates much more </a:t>
            </a:r>
            <a:r>
              <a:rPr lang="en-US" altLang="zh-CN" dirty="0" smtClean="0"/>
              <a:t>unnecessary SGs signalling (i.e. </a:t>
            </a:r>
            <a:r>
              <a:rPr lang="en-US" altLang="zh-CN" dirty="0" smtClean="0">
                <a:ea typeface="华文细黑" pitchFamily="2" charset="-122"/>
              </a:rPr>
              <a:t>HLR registration supervision procedure</a:t>
            </a:r>
            <a:r>
              <a:rPr lang="en-US" altLang="zh-CN" dirty="0" smtClean="0"/>
              <a:t>) in case of VLR is not changed during the mobility, which is the very often case in which the dual VLR registration problem does not happen. No unnecessary SGs signalling is created for Alt#2 and Alt#3;</a:t>
            </a:r>
          </a:p>
          <a:p>
            <a:pPr marL="533400" indent="-266700">
              <a:spcBef>
                <a:spcPts val="1200"/>
              </a:spcBef>
              <a:buClr>
                <a:schemeClr val="bg2"/>
              </a:buClr>
              <a:buSzPct val="100000"/>
              <a:buFont typeface="+mj-lt"/>
              <a:buAutoNum type="arabicPeriod"/>
            </a:pPr>
            <a:r>
              <a:rPr lang="en-US" altLang="zh-CN" dirty="0" smtClean="0"/>
              <a:t> </a:t>
            </a:r>
            <a:r>
              <a:rPr lang="sv-SE" altLang="zh-CN" dirty="0" smtClean="0"/>
              <a:t>Alt#1 creates much more </a:t>
            </a:r>
            <a:r>
              <a:rPr lang="en-US" altLang="zh-CN" dirty="0" smtClean="0"/>
              <a:t>unnecessary HLR update signalling than Alt#3 in intra/inter-MME mobility;</a:t>
            </a:r>
          </a:p>
          <a:p>
            <a:pPr marL="533400" indent="-266700">
              <a:spcBef>
                <a:spcPts val="1200"/>
              </a:spcBef>
              <a:buClr>
                <a:schemeClr val="bg2"/>
              </a:buClr>
              <a:buSzPct val="100000"/>
              <a:buFont typeface="+mj-lt"/>
              <a:buAutoNum type="arabicPeriod"/>
            </a:pPr>
            <a:r>
              <a:rPr lang="en-US" altLang="zh-CN" dirty="0" smtClean="0"/>
              <a:t>Alt#2 is the simplest one with very less impact on MME only;</a:t>
            </a:r>
          </a:p>
          <a:p>
            <a:pPr marL="533400" indent="-266700">
              <a:spcBef>
                <a:spcPts val="1200"/>
              </a:spcBef>
              <a:buClr>
                <a:schemeClr val="bg2"/>
              </a:buClr>
              <a:buSzPct val="100000"/>
              <a:buFont typeface="+mj-lt"/>
              <a:buAutoNum type="arabicPeriod"/>
            </a:pPr>
            <a:r>
              <a:rPr lang="en-US" altLang="zh-CN" dirty="0" smtClean="0"/>
              <a:t>Alt#2 </a:t>
            </a:r>
            <a:r>
              <a:rPr lang="sv-SE" altLang="zh-CN" dirty="0" smtClean="0"/>
              <a:t>creates much more </a:t>
            </a:r>
            <a:r>
              <a:rPr lang="en-US" altLang="zh-CN" dirty="0" smtClean="0"/>
              <a:t>unnecessary HLR update signalling than Alt#3 in inter-RAT mobility;</a:t>
            </a:r>
          </a:p>
          <a:p>
            <a:pPr marL="533400" indent="-266700">
              <a:spcBef>
                <a:spcPts val="1200"/>
              </a:spcBef>
              <a:buClr>
                <a:schemeClr val="bg2"/>
              </a:buClr>
              <a:buSzPct val="100000"/>
              <a:buFont typeface="+mj-lt"/>
              <a:buAutoNum type="arabicPeriod"/>
            </a:pPr>
            <a:r>
              <a:rPr lang="en-US" altLang="zh-CN" dirty="0" smtClean="0"/>
              <a:t>Alt#2 cannot work in inter-MME mobility;</a:t>
            </a:r>
          </a:p>
          <a:p>
            <a:pPr marL="533400" indent="-266700">
              <a:spcBef>
                <a:spcPts val="1200"/>
              </a:spcBef>
              <a:buClr>
                <a:schemeClr val="bg2"/>
              </a:buClr>
              <a:buSzPct val="100000"/>
              <a:buFont typeface="+mj-lt"/>
              <a:buAutoNum type="arabicPeriod"/>
            </a:pPr>
            <a:r>
              <a:rPr lang="en-US" altLang="zh-CN" dirty="0" smtClean="0"/>
              <a:t>Alt#3 imposes minor impact on MME/SGSN and S3/S10/S16 interfaces;</a:t>
            </a:r>
          </a:p>
          <a:p>
            <a:pPr marL="533400" indent="-266700">
              <a:spcBef>
                <a:spcPts val="1200"/>
              </a:spcBef>
              <a:buClr>
                <a:schemeClr val="bg2"/>
              </a:buClr>
              <a:buSzPct val="100000"/>
              <a:buFont typeface="+mj-lt"/>
              <a:buAutoNum type="arabicPeriod"/>
            </a:pPr>
            <a:r>
              <a:rPr lang="en-US" altLang="zh-CN" dirty="0" smtClean="0"/>
              <a:t>Alt#3 may </a:t>
            </a:r>
            <a:r>
              <a:rPr lang="sv-SE" altLang="zh-CN" dirty="0" smtClean="0"/>
              <a:t>creates more </a:t>
            </a:r>
            <a:r>
              <a:rPr lang="en-US" altLang="zh-CN" dirty="0" smtClean="0"/>
              <a:t>unnecessary HLR update signalling than Alt#1 in inter-RAT mobility with NMO II.</a:t>
            </a:r>
          </a:p>
          <a:p>
            <a:pPr marL="266700" indent="-266700">
              <a:spcBef>
                <a:spcPts val="1200"/>
              </a:spcBef>
              <a:buClr>
                <a:schemeClr val="bg2"/>
              </a:buClr>
              <a:buSzPct val="100000"/>
              <a:buFont typeface="Wingdings" pitchFamily="2" charset="2"/>
              <a:buChar char="l"/>
            </a:pPr>
            <a:r>
              <a:rPr lang="sv-SE" altLang="zh-CN" b="1" u="sng" dirty="0" smtClean="0">
                <a:solidFill>
                  <a:srgbClr val="C00000"/>
                </a:solidFill>
                <a:ea typeface="宋体" pitchFamily="2" charset="-122"/>
              </a:rPr>
              <a:t>Based on above, when taking simplicity, efficiency and limitation together, Alt#3 is the best one to fully resolve the dual VLR registration problem. Hence it proposes CT1/CT4 to adopt Alt#3 as a solution forward.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828800" y="2522546"/>
            <a:ext cx="7975600" cy="1323415"/>
          </a:xfrm>
        </p:spPr>
        <p:txBody>
          <a:bodyPr/>
          <a:lstStyle/>
          <a:p>
            <a:pPr lvl="0" algn="ctr"/>
            <a:r>
              <a:rPr lang="en-US" altLang="zh-CN" sz="4800" dirty="0" smtClean="0">
                <a:solidFill>
                  <a:srgbClr val="C00000"/>
                </a:solidFill>
              </a:rPr>
              <a:t>Thank you!</a:t>
            </a:r>
            <a:br>
              <a:rPr lang="en-US" altLang="zh-CN" sz="4800" dirty="0" smtClean="0">
                <a:solidFill>
                  <a:srgbClr val="C00000"/>
                </a:solidFill>
              </a:rPr>
            </a:br>
            <a:r>
              <a:rPr lang="en-US" altLang="zh-CN" dirty="0" smtClean="0">
                <a:solidFill>
                  <a:schemeClr val="bg1">
                    <a:lumMod val="65000"/>
                  </a:schemeClr>
                </a:solidFill>
              </a:rPr>
              <a:t>WWW.huawei.com</a:t>
            </a:r>
            <a:endParaRPr lang="zh-CN" altLang="en-US" dirty="0">
              <a:solidFill>
                <a:schemeClr val="bg1">
                  <a:lumMod val="6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a:t>Page </a:t>
            </a:r>
            <a:fld id="{6E517176-762A-4CF1-83CA-233C4E84BDB6}" type="slidenum">
              <a:rPr lang="de-DE"/>
              <a:pPr/>
              <a:t>2</a:t>
            </a:fld>
            <a:endParaRPr lang="en-GB"/>
          </a:p>
        </p:txBody>
      </p:sp>
      <p:sp>
        <p:nvSpPr>
          <p:cNvPr id="230402" name="Rectangle 2"/>
          <p:cNvSpPr>
            <a:spLocks noGrp="1" noChangeArrowheads="1"/>
          </p:cNvSpPr>
          <p:nvPr>
            <p:ph type="title"/>
          </p:nvPr>
        </p:nvSpPr>
        <p:spPr>
          <a:xfrm>
            <a:off x="527188" y="115889"/>
            <a:ext cx="11332540" cy="871537"/>
          </a:xfrm>
        </p:spPr>
        <p:txBody>
          <a:bodyPr/>
          <a:lstStyle/>
          <a:p>
            <a:r>
              <a:rPr lang="en-US" altLang="zh-CN" dirty="0" smtClean="0"/>
              <a:t>Overview on dual VLR registration problem </a:t>
            </a:r>
            <a:endParaRPr lang="en-US" altLang="zh-CN" dirty="0"/>
          </a:p>
        </p:txBody>
      </p:sp>
      <p:sp>
        <p:nvSpPr>
          <p:cNvPr id="230455" name="Content Placeholder 2"/>
          <p:cNvSpPr>
            <a:spLocks/>
          </p:cNvSpPr>
          <p:nvPr/>
        </p:nvSpPr>
        <p:spPr bwMode="auto">
          <a:xfrm>
            <a:off x="624580" y="1052514"/>
            <a:ext cx="11202199" cy="5184799"/>
          </a:xfrm>
          <a:prstGeom prst="roundRect">
            <a:avLst>
              <a:gd name="adj" fmla="val 2278"/>
            </a:avLst>
          </a:prstGeom>
          <a:noFill/>
          <a:ln w="9525">
            <a:noFill/>
            <a:round/>
            <a:headEnd/>
            <a:tailEnd/>
          </a:ln>
        </p:spPr>
        <p:txBody>
          <a:bodyPr/>
          <a:lstStyle/>
          <a:p>
            <a:pPr marL="241300" indent="-241300">
              <a:spcBef>
                <a:spcPts val="1200"/>
              </a:spcBef>
              <a:buClr>
                <a:schemeClr val="bg2"/>
              </a:buClr>
              <a:buSzPct val="60000"/>
              <a:buFont typeface="Wingdings" pitchFamily="2" charset="2"/>
              <a:buChar char="l"/>
            </a:pPr>
            <a:r>
              <a:rPr lang="sv-SE" altLang="zh-CN" sz="2200" dirty="0">
                <a:solidFill>
                  <a:schemeClr val="tx1"/>
                </a:solidFill>
                <a:ea typeface="宋体" pitchFamily="2" charset="-122"/>
              </a:rPr>
              <a:t>Dual VLR registration problem has been </a:t>
            </a:r>
            <a:r>
              <a:rPr lang="sv-SE" altLang="zh-CN" sz="2200" dirty="0" smtClean="0">
                <a:solidFill>
                  <a:schemeClr val="tx1"/>
                </a:solidFill>
                <a:ea typeface="宋体" pitchFamily="2" charset="-122"/>
              </a:rPr>
              <a:t>discussed </a:t>
            </a:r>
            <a:r>
              <a:rPr lang="sv-SE" altLang="zh-CN" sz="2200" dirty="0">
                <a:solidFill>
                  <a:schemeClr val="tx1"/>
                </a:solidFill>
                <a:ea typeface="宋体" pitchFamily="2" charset="-122"/>
              </a:rPr>
              <a:t>in </a:t>
            </a:r>
            <a:r>
              <a:rPr lang="sv-SE" altLang="zh-CN" sz="2200" dirty="0" smtClean="0">
                <a:solidFill>
                  <a:schemeClr val="tx1"/>
                </a:solidFill>
                <a:ea typeface="宋体" pitchFamily="2" charset="-122"/>
              </a:rPr>
              <a:t>serval CT1 meetings since 2012, e.g. CT1#75, CT1#77, CT1#78, CT1#79.</a:t>
            </a:r>
          </a:p>
          <a:p>
            <a:pPr marL="241300" indent="-241300">
              <a:spcBef>
                <a:spcPts val="1200"/>
              </a:spcBef>
              <a:buClr>
                <a:schemeClr val="bg2"/>
              </a:buClr>
              <a:buSzPct val="60000"/>
              <a:buFont typeface="Wingdings" pitchFamily="2" charset="2"/>
              <a:buChar char="l"/>
            </a:pPr>
            <a:r>
              <a:rPr lang="sv-SE" altLang="zh-CN" sz="2200" dirty="0" smtClean="0">
                <a:solidFill>
                  <a:schemeClr val="tx1"/>
                </a:solidFill>
                <a:ea typeface="宋体" pitchFamily="2" charset="-122"/>
              </a:rPr>
              <a:t>In CT1#78 meeting, </a:t>
            </a:r>
            <a:r>
              <a:rPr lang="en-US" altLang="zh-CN" sz="2200" dirty="0">
                <a:solidFill>
                  <a:schemeClr val="tx1"/>
                </a:solidFill>
                <a:ea typeface="宋体" pitchFamily="2" charset="-122"/>
              </a:rPr>
              <a:t>a</a:t>
            </a:r>
            <a:r>
              <a:rPr lang="en-US" altLang="zh-CN" sz="2200" dirty="0" smtClean="0">
                <a:solidFill>
                  <a:schemeClr val="tx1"/>
                </a:solidFill>
                <a:ea typeface="宋体" pitchFamily="2" charset="-122"/>
              </a:rPr>
              <a:t> UE based solution has been presented and approved (i.e. CR#0213 on TS 29.118 and CR#1432 on TS 24.301) to cover the Rel-11 onwards UEs.</a:t>
            </a:r>
            <a:endParaRPr lang="sv-SE" altLang="zh-CN" sz="2200" dirty="0">
              <a:solidFill>
                <a:schemeClr val="tx1"/>
              </a:solidFill>
              <a:ea typeface="宋体" pitchFamily="2" charset="-122"/>
            </a:endParaRPr>
          </a:p>
          <a:p>
            <a:pPr marL="241300" indent="-241300">
              <a:spcBef>
                <a:spcPts val="1200"/>
              </a:spcBef>
              <a:buClr>
                <a:schemeClr val="bg2"/>
              </a:buClr>
              <a:buSzPct val="60000"/>
              <a:buFont typeface="Wingdings" pitchFamily="2" charset="2"/>
              <a:buChar char="l"/>
            </a:pPr>
            <a:r>
              <a:rPr lang="sv-SE" altLang="zh-CN" sz="2200" dirty="0" smtClean="0">
                <a:solidFill>
                  <a:schemeClr val="tx1"/>
                </a:solidFill>
                <a:ea typeface="宋体" pitchFamily="2" charset="-122"/>
              </a:rPr>
              <a:t>Then </a:t>
            </a:r>
            <a:r>
              <a:rPr lang="en-US" altLang="zh-CN" sz="2200" dirty="0" smtClean="0">
                <a:solidFill>
                  <a:schemeClr val="tx1"/>
                </a:solidFill>
                <a:ea typeface="宋体" pitchFamily="2" charset="-122"/>
              </a:rPr>
              <a:t>a network based solution has been approved in CT1#79 meeting (i.e. CR#0228 on TS 29.118) to cover the legacy Pre-Rel-11 UEs. At that time, it </a:t>
            </a:r>
            <a:r>
              <a:rPr lang="sv-SE" altLang="zh-CN" sz="2200" dirty="0" smtClean="0">
                <a:solidFill>
                  <a:schemeClr val="tx1"/>
                </a:solidFill>
                <a:ea typeface="宋体" pitchFamily="2" charset="-122"/>
              </a:rPr>
              <a:t>was </a:t>
            </a:r>
            <a:r>
              <a:rPr lang="sv-SE" altLang="zh-CN" sz="2200" dirty="0">
                <a:solidFill>
                  <a:schemeClr val="tx1"/>
                </a:solidFill>
                <a:ea typeface="宋体" pitchFamily="2" charset="-122"/>
              </a:rPr>
              <a:t>acknowledged by CT1 </a:t>
            </a:r>
            <a:r>
              <a:rPr lang="sv-SE" altLang="zh-CN" sz="2200" dirty="0" smtClean="0">
                <a:solidFill>
                  <a:schemeClr val="tx1"/>
                </a:solidFill>
                <a:ea typeface="宋体" pitchFamily="2" charset="-122"/>
              </a:rPr>
              <a:t>that this solution </a:t>
            </a:r>
            <a:r>
              <a:rPr lang="en-US" altLang="zh-CN" sz="2200" dirty="0" smtClean="0">
                <a:solidFill>
                  <a:schemeClr val="tx1"/>
                </a:solidFill>
                <a:ea typeface="宋体" pitchFamily="2" charset="-122"/>
              </a:rPr>
              <a:t>does only solve the problem partly</a:t>
            </a:r>
            <a:r>
              <a:rPr lang="sv-SE" altLang="zh-CN" sz="2200" dirty="0" smtClean="0">
                <a:solidFill>
                  <a:schemeClr val="tx1"/>
                </a:solidFill>
                <a:ea typeface="宋体" pitchFamily="2" charset="-122"/>
              </a:rPr>
              <a:t>. Thereafter, the dual VLR registration problem was in dormant mode in CT1.</a:t>
            </a:r>
          </a:p>
          <a:p>
            <a:pPr marL="241300" indent="-241300">
              <a:spcBef>
                <a:spcPts val="1200"/>
              </a:spcBef>
              <a:buClr>
                <a:schemeClr val="bg2"/>
              </a:buClr>
              <a:buSzPct val="60000"/>
              <a:buFont typeface="Wingdings" pitchFamily="2" charset="2"/>
              <a:buChar char="l"/>
            </a:pPr>
            <a:r>
              <a:rPr lang="sv-SE" altLang="zh-CN" sz="2200" dirty="0" smtClean="0">
                <a:solidFill>
                  <a:schemeClr val="tx1"/>
                </a:solidFill>
                <a:ea typeface="宋体" pitchFamily="2" charset="-122"/>
              </a:rPr>
              <a:t>In CT1#89 meeting, the dual VLR registration problem was reopened by C1-144391 and then two alternative NW based solutions were tabled in CT1#90 but not concluded yet (i.e. Alt#1 in C1-150214/C4-150094, and Alt#2 in C1-150409).</a:t>
            </a:r>
          </a:p>
          <a:p>
            <a:pPr marL="241300" indent="-241300">
              <a:spcBef>
                <a:spcPts val="1200"/>
              </a:spcBef>
              <a:buClr>
                <a:schemeClr val="bg2"/>
              </a:buClr>
              <a:buSzPct val="60000"/>
              <a:buFont typeface="Wingdings" pitchFamily="2" charset="2"/>
              <a:buChar char="l"/>
            </a:pPr>
            <a:r>
              <a:rPr lang="sv-SE" altLang="zh-CN" sz="2200" dirty="0" smtClean="0">
                <a:solidFill>
                  <a:schemeClr val="tx1"/>
                </a:solidFill>
                <a:ea typeface="宋体" pitchFamily="2" charset="-122"/>
              </a:rPr>
              <a:t>This </a:t>
            </a:r>
            <a:r>
              <a:rPr lang="sv-SE" altLang="zh-CN" sz="2200" dirty="0">
                <a:solidFill>
                  <a:schemeClr val="tx1"/>
                </a:solidFill>
                <a:ea typeface="宋体" pitchFamily="2" charset="-122"/>
              </a:rPr>
              <a:t>DISC attempts to </a:t>
            </a:r>
            <a:r>
              <a:rPr lang="sv-SE" altLang="zh-CN" sz="2200" dirty="0" smtClean="0">
                <a:solidFill>
                  <a:schemeClr val="tx1"/>
                </a:solidFill>
                <a:ea typeface="宋体" pitchFamily="2" charset="-122"/>
              </a:rPr>
              <a:t>revisit another NW based solution (called Alt#3) which was already presented yet in 2012 and re-evaluate it for the joint CT1/CT4 meeting.</a:t>
            </a:r>
            <a:endParaRPr lang="sv-SE" altLang="zh-CN" sz="2200" dirty="0">
              <a:solidFill>
                <a:schemeClr val="tx1"/>
              </a:solidFill>
              <a:ea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a:t>Page </a:t>
            </a:r>
            <a:fld id="{6E517176-762A-4CF1-83CA-233C4E84BDB6}" type="slidenum">
              <a:rPr lang="de-DE"/>
              <a:pPr/>
              <a:t>3</a:t>
            </a:fld>
            <a:endParaRPr lang="en-GB"/>
          </a:p>
        </p:txBody>
      </p:sp>
      <p:sp>
        <p:nvSpPr>
          <p:cNvPr id="230402" name="Rectangle 2"/>
          <p:cNvSpPr>
            <a:spLocks noGrp="1" noChangeArrowheads="1"/>
          </p:cNvSpPr>
          <p:nvPr>
            <p:ph type="title"/>
          </p:nvPr>
        </p:nvSpPr>
        <p:spPr>
          <a:xfrm>
            <a:off x="527188" y="115889"/>
            <a:ext cx="11332540" cy="871537"/>
          </a:xfrm>
        </p:spPr>
        <p:txBody>
          <a:bodyPr/>
          <a:lstStyle/>
          <a:p>
            <a:r>
              <a:rPr lang="en-US" altLang="zh-CN" dirty="0" smtClean="0"/>
              <a:t>What is dual VLR registration problem </a:t>
            </a:r>
            <a:endParaRPr lang="en-US" altLang="zh-CN" dirty="0"/>
          </a:p>
        </p:txBody>
      </p:sp>
      <p:sp>
        <p:nvSpPr>
          <p:cNvPr id="230455" name="Content Placeholder 2"/>
          <p:cNvSpPr>
            <a:spLocks/>
          </p:cNvSpPr>
          <p:nvPr/>
        </p:nvSpPr>
        <p:spPr bwMode="auto">
          <a:xfrm>
            <a:off x="5613400" y="862360"/>
            <a:ext cx="6581775" cy="5474940"/>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mj-lt"/>
              <a:buAutoNum type="arabicPeriod"/>
            </a:pPr>
            <a:r>
              <a:rPr lang="sv-SE" altLang="zh-CN" sz="2000" b="0" dirty="0" smtClean="0">
                <a:solidFill>
                  <a:schemeClr val="tx1"/>
                </a:solidFill>
                <a:ea typeface="宋体" pitchFamily="2" charset="-122"/>
              </a:rPr>
              <a:t>The UE was already combined attached to the MME1 and VLR1. The register VLR in the HLR is VLR1;</a:t>
            </a:r>
          </a:p>
          <a:p>
            <a:pPr marL="266700" indent="-266700">
              <a:spcBef>
                <a:spcPts val="1200"/>
              </a:spcBef>
              <a:buClr>
                <a:schemeClr val="bg2"/>
              </a:buClr>
              <a:buSzPct val="100000"/>
              <a:buFont typeface="+mj-lt"/>
              <a:buAutoNum type="arabicPeriod"/>
            </a:pPr>
            <a:r>
              <a:rPr lang="sv-SE" altLang="zh-CN" sz="2000" b="0" dirty="0" smtClean="0">
                <a:solidFill>
                  <a:schemeClr val="tx1"/>
                </a:solidFill>
                <a:ea typeface="宋体" pitchFamily="2" charset="-122"/>
              </a:rPr>
              <a:t>Then the UE moves to MME2 and triggers the new combined TAU to MME2 and VLR2;</a:t>
            </a:r>
          </a:p>
          <a:p>
            <a:pPr marL="266700" indent="-266700">
              <a:spcBef>
                <a:spcPts val="1200"/>
              </a:spcBef>
              <a:buClr>
                <a:schemeClr val="bg2"/>
              </a:buClr>
              <a:buSzPct val="100000"/>
              <a:buFont typeface="+mj-lt"/>
              <a:buAutoNum type="arabicPeriod"/>
            </a:pPr>
            <a:r>
              <a:rPr lang="sv-SE" altLang="zh-CN" sz="2000" b="0" dirty="0" smtClean="0">
                <a:solidFill>
                  <a:schemeClr val="tx1"/>
                </a:solidFill>
                <a:ea typeface="宋体" pitchFamily="2" charset="-122"/>
              </a:rPr>
              <a:t>The VLR2 updated the HLR but the Cancel </a:t>
            </a:r>
            <a:r>
              <a:rPr lang="sv-SE" altLang="zh-CN" sz="2000" dirty="0" smtClean="0"/>
              <a:t>L</a:t>
            </a:r>
            <a:r>
              <a:rPr lang="sv-SE" altLang="zh-CN" sz="2000" b="0" dirty="0" smtClean="0">
                <a:solidFill>
                  <a:schemeClr val="tx1"/>
                </a:solidFill>
                <a:ea typeface="宋体" pitchFamily="2" charset="-122"/>
              </a:rPr>
              <a:t>ocation to VLR1 is failed due to, e.g. the transport network failure. The registered VLR in the HLR is changed to VLR2 but VLR1 still holds the UE’s context;</a:t>
            </a:r>
          </a:p>
          <a:p>
            <a:pPr marL="266700" indent="-266700">
              <a:spcBef>
                <a:spcPts val="1200"/>
              </a:spcBef>
              <a:buClr>
                <a:schemeClr val="bg2"/>
              </a:buClr>
              <a:buSzPct val="100000"/>
              <a:buFont typeface="+mj-lt"/>
              <a:buAutoNum type="arabicPeriod"/>
            </a:pPr>
            <a:r>
              <a:rPr lang="sv-SE" altLang="zh-CN" sz="2000" b="0" dirty="0" smtClean="0">
                <a:solidFill>
                  <a:schemeClr val="tx1"/>
                </a:solidFill>
                <a:ea typeface="宋体" pitchFamily="2" charset="-122"/>
              </a:rPr>
              <a:t>Hereafter, the UE moves back to the MME1 and initiates the combined TAU to the MME1 and VLR1 again;</a:t>
            </a:r>
          </a:p>
          <a:p>
            <a:pPr marL="266700" indent="-266700">
              <a:spcBef>
                <a:spcPts val="1200"/>
              </a:spcBef>
              <a:buClr>
                <a:schemeClr val="bg2"/>
              </a:buClr>
              <a:buSzPct val="100000"/>
              <a:buFont typeface="+mj-lt"/>
              <a:buAutoNum type="arabicPeriod"/>
            </a:pPr>
            <a:r>
              <a:rPr lang="sv-SE" altLang="zh-CN" sz="2000" b="0" dirty="0" smtClean="0">
                <a:solidFill>
                  <a:schemeClr val="tx1"/>
                </a:solidFill>
                <a:ea typeface="宋体" pitchFamily="2" charset="-122"/>
              </a:rPr>
              <a:t>The VLR1 will not update the HLR due to it holds the UE’s context and LAI is not changed;</a:t>
            </a:r>
          </a:p>
          <a:p>
            <a:pPr marL="266700" indent="-266700">
              <a:spcBef>
                <a:spcPts val="1200"/>
              </a:spcBef>
              <a:buClr>
                <a:schemeClr val="bg2"/>
              </a:buClr>
              <a:buSzPct val="100000"/>
              <a:buFont typeface="+mj-lt"/>
              <a:buAutoNum type="arabicPeriod"/>
            </a:pPr>
            <a:r>
              <a:rPr lang="sv-SE" altLang="zh-CN" sz="2000" b="0" dirty="0" smtClean="0">
                <a:solidFill>
                  <a:srgbClr val="C00000"/>
                </a:solidFill>
                <a:ea typeface="宋体" pitchFamily="2" charset="-122"/>
              </a:rPr>
              <a:t>Then the subsequent MT call is not available due to mismatch of registered VLR in the HLR and the current UE’s registered VLR.</a:t>
            </a:r>
          </a:p>
        </p:txBody>
      </p:sp>
      <p:graphicFrame>
        <p:nvGraphicFramePr>
          <p:cNvPr id="317443" name="Object 3"/>
          <p:cNvGraphicFramePr>
            <a:graphicFrameLocks noChangeAspect="1"/>
          </p:cNvGraphicFramePr>
          <p:nvPr/>
        </p:nvGraphicFramePr>
        <p:xfrm>
          <a:off x="161924" y="1139825"/>
          <a:ext cx="5375276" cy="5090047"/>
        </p:xfrm>
        <a:graphic>
          <a:graphicData uri="http://schemas.openxmlformats.org/presentationml/2006/ole">
            <p:oleObj spid="_x0000_s317443" name="Visio" r:id="rId4" imgW="2902077" imgH="2747772" progId="">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a:t>Page </a:t>
            </a:r>
            <a:fld id="{6E517176-762A-4CF1-83CA-233C4E84BDB6}" type="slidenum">
              <a:rPr lang="de-DE"/>
              <a:pPr/>
              <a:t>4</a:t>
            </a:fld>
            <a:endParaRPr lang="en-GB"/>
          </a:p>
        </p:txBody>
      </p:sp>
      <p:sp>
        <p:nvSpPr>
          <p:cNvPr id="230402" name="Rectangle 2"/>
          <p:cNvSpPr>
            <a:spLocks noGrp="1" noChangeArrowheads="1"/>
          </p:cNvSpPr>
          <p:nvPr>
            <p:ph type="title"/>
          </p:nvPr>
        </p:nvSpPr>
        <p:spPr>
          <a:xfrm>
            <a:off x="527188" y="115889"/>
            <a:ext cx="11332540" cy="871537"/>
          </a:xfrm>
        </p:spPr>
        <p:txBody>
          <a:bodyPr/>
          <a:lstStyle/>
          <a:p>
            <a:r>
              <a:rPr lang="en-US" altLang="zh-CN" dirty="0" smtClean="0"/>
              <a:t>Approved UE/NW-based solutions</a:t>
            </a:r>
            <a:endParaRPr lang="en-US" altLang="zh-CN" dirty="0"/>
          </a:p>
        </p:txBody>
      </p:sp>
      <p:sp>
        <p:nvSpPr>
          <p:cNvPr id="230455" name="Content Placeholder 2"/>
          <p:cNvSpPr>
            <a:spLocks/>
          </p:cNvSpPr>
          <p:nvPr/>
        </p:nvSpPr>
        <p:spPr bwMode="auto">
          <a:xfrm>
            <a:off x="239412" y="1052736"/>
            <a:ext cx="5809480" cy="5184576"/>
          </a:xfrm>
          <a:prstGeom prst="roundRect">
            <a:avLst>
              <a:gd name="adj" fmla="val 2278"/>
            </a:avLst>
          </a:prstGeom>
          <a:solidFill>
            <a:srgbClr val="CCFF99"/>
          </a:solidFill>
          <a:ln w="12700">
            <a:solidFill>
              <a:srgbClr val="FF0000"/>
            </a:solidFill>
            <a:round/>
            <a:headEnd/>
            <a:tailEnd/>
          </a:ln>
          <a:effectLst>
            <a:outerShdw blurRad="50800" dist="38100" dir="5400000" algn="t" rotWithShape="0">
              <a:prstClr val="black">
                <a:alpha val="40000"/>
              </a:prstClr>
            </a:outerShdw>
          </a:effectLst>
        </p:spPr>
        <p:txBody>
          <a:bodyPr/>
          <a:lstStyle/>
          <a:p>
            <a:pPr marL="266700" indent="-266700">
              <a:spcBef>
                <a:spcPts val="1200"/>
              </a:spcBef>
              <a:buClr>
                <a:schemeClr val="bg2"/>
              </a:buClr>
              <a:buSzPct val="100000"/>
              <a:buFont typeface="Wingdings" pitchFamily="2" charset="2"/>
              <a:buChar char="l"/>
            </a:pPr>
            <a:r>
              <a:rPr lang="sv-SE" altLang="zh-CN" sz="2400" b="0" dirty="0" smtClean="0">
                <a:solidFill>
                  <a:srgbClr val="0000FF"/>
                </a:solidFill>
                <a:ea typeface="宋体" pitchFamily="2" charset="-122"/>
              </a:rPr>
              <a:t>The </a:t>
            </a:r>
            <a:r>
              <a:rPr lang="en-US" altLang="zh-CN" sz="2400" b="0" dirty="0" smtClean="0">
                <a:solidFill>
                  <a:srgbClr val="0000FF"/>
                </a:solidFill>
                <a:ea typeface="宋体" pitchFamily="2" charset="-122"/>
              </a:rPr>
              <a:t>approved </a:t>
            </a:r>
            <a:r>
              <a:rPr lang="sv-SE" altLang="zh-CN" sz="2400" b="0" dirty="0" smtClean="0">
                <a:solidFill>
                  <a:srgbClr val="0000FF"/>
                </a:solidFill>
                <a:ea typeface="宋体" pitchFamily="2" charset="-122"/>
              </a:rPr>
              <a:t>UE-based solution is (from </a:t>
            </a:r>
            <a:r>
              <a:rPr lang="en-US" altLang="zh-CN" sz="2400" b="0" dirty="0" smtClean="0">
                <a:solidFill>
                  <a:srgbClr val="0000FF"/>
                </a:solidFill>
                <a:ea typeface="宋体" pitchFamily="2" charset="-122"/>
              </a:rPr>
              <a:t>CR#0213 on TS 29.118 and CR#1432 on TS 24.301</a:t>
            </a:r>
            <a:r>
              <a:rPr lang="sv-SE" altLang="zh-CN" sz="2400" b="0" dirty="0" smtClean="0">
                <a:solidFill>
                  <a:srgbClr val="0000FF"/>
                </a:solidFill>
                <a:ea typeface="宋体" pitchFamily="2" charset="-122"/>
              </a:rPr>
              <a:t>):</a:t>
            </a:r>
          </a:p>
          <a:p>
            <a:pPr marL="542925"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During the combined attach/TAU procedure, i</a:t>
            </a:r>
            <a:r>
              <a:rPr lang="en-US" altLang="zh-CN" b="0" dirty="0" smtClean="0">
                <a:solidFill>
                  <a:schemeClr val="tx1"/>
                </a:solidFill>
                <a:ea typeface="宋体" pitchFamily="2" charset="-122"/>
              </a:rPr>
              <a:t>f the UE has stored a valid TMSI, the UE shall include the TMSI based NRI container IE in the ATTACH REQUEST/TAU REQUEST message to the MME;</a:t>
            </a:r>
          </a:p>
          <a:p>
            <a:pPr marL="542925"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The MME shall include the TMSI based NRI container in the </a:t>
            </a:r>
            <a:r>
              <a:rPr lang="en-US" altLang="zh-CN" b="0" dirty="0" err="1" smtClean="0">
                <a:solidFill>
                  <a:schemeClr val="tx1"/>
                </a:solidFill>
                <a:ea typeface="宋体" pitchFamily="2" charset="-122"/>
              </a:rPr>
              <a:t>SGsAP</a:t>
            </a:r>
            <a:r>
              <a:rPr lang="en-US" altLang="zh-CN" b="0" dirty="0" smtClean="0">
                <a:solidFill>
                  <a:schemeClr val="tx1"/>
                </a:solidFill>
                <a:ea typeface="宋体" pitchFamily="2" charset="-122"/>
              </a:rPr>
              <a:t>-LOCATION-UPDATE-REQUEST message if received from the UE;</a:t>
            </a:r>
          </a:p>
          <a:p>
            <a:pPr marL="542925"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If the TMSI based NRI container is received in the </a:t>
            </a:r>
            <a:r>
              <a:rPr lang="en-US" altLang="zh-CN" b="0" dirty="0" err="1" smtClean="0">
                <a:solidFill>
                  <a:schemeClr val="tx1"/>
                </a:solidFill>
                <a:ea typeface="宋体" pitchFamily="2" charset="-122"/>
              </a:rPr>
              <a:t>SGsAP</a:t>
            </a:r>
            <a:r>
              <a:rPr lang="en-US" altLang="zh-CN" b="0" dirty="0" smtClean="0">
                <a:solidFill>
                  <a:schemeClr val="tx1"/>
                </a:solidFill>
                <a:ea typeface="宋体" pitchFamily="2" charset="-122"/>
              </a:rPr>
              <a:t>-LOCATION-UPDATE-REQUEST message, the VLR derives the NRI value and if the NRI value is not allocated by the VLR, the VLR retrieves the MM context of the UE from the HLR/HSS.</a:t>
            </a:r>
          </a:p>
        </p:txBody>
      </p:sp>
      <p:sp>
        <p:nvSpPr>
          <p:cNvPr id="6" name="Content Placeholder 2"/>
          <p:cNvSpPr>
            <a:spLocks/>
          </p:cNvSpPr>
          <p:nvPr/>
        </p:nvSpPr>
        <p:spPr bwMode="auto">
          <a:xfrm>
            <a:off x="6193623" y="1052736"/>
            <a:ext cx="5809480" cy="5184576"/>
          </a:xfrm>
          <a:prstGeom prst="roundRect">
            <a:avLst>
              <a:gd name="adj" fmla="val 2278"/>
            </a:avLst>
          </a:prstGeom>
          <a:solidFill>
            <a:srgbClr val="CCFF99"/>
          </a:solidFill>
          <a:ln w="12700">
            <a:solidFill>
              <a:srgbClr val="FF0000"/>
            </a:solidFill>
            <a:round/>
            <a:headEnd/>
            <a:tailEnd/>
          </a:ln>
          <a:effectLst>
            <a:outerShdw blurRad="50800" dist="38100" dir="5400000" algn="t" rotWithShape="0">
              <a:prstClr val="black">
                <a:alpha val="40000"/>
              </a:prstClr>
            </a:outerShdw>
          </a:effectLst>
        </p:spPr>
        <p:txBody>
          <a:bodyPr/>
          <a:lstStyle/>
          <a:p>
            <a:pPr marL="266700" indent="-266700">
              <a:lnSpc>
                <a:spcPct val="140000"/>
              </a:lnSpc>
              <a:buClr>
                <a:schemeClr val="bg2"/>
              </a:buClr>
              <a:buSzPct val="100000"/>
              <a:buFont typeface="Wingdings" pitchFamily="2" charset="2"/>
              <a:buChar char="l"/>
            </a:pPr>
            <a:r>
              <a:rPr lang="sv-SE" altLang="zh-CN" sz="2400" b="0" dirty="0" smtClean="0">
                <a:solidFill>
                  <a:srgbClr val="0000FF"/>
                </a:solidFill>
                <a:ea typeface="宋体" pitchFamily="2" charset="-122"/>
              </a:rPr>
              <a:t>The </a:t>
            </a:r>
            <a:r>
              <a:rPr lang="en-US" altLang="zh-CN" sz="2400" b="0" dirty="0" smtClean="0">
                <a:solidFill>
                  <a:srgbClr val="0000FF"/>
                </a:solidFill>
                <a:ea typeface="宋体" pitchFamily="2" charset="-122"/>
              </a:rPr>
              <a:t>approved </a:t>
            </a:r>
            <a:r>
              <a:rPr lang="sv-SE" altLang="zh-CN" sz="2400" b="0" dirty="0" smtClean="0">
                <a:solidFill>
                  <a:srgbClr val="0000FF"/>
                </a:solidFill>
                <a:ea typeface="宋体" pitchFamily="2" charset="-122"/>
              </a:rPr>
              <a:t>NW-based solution is (from </a:t>
            </a:r>
            <a:r>
              <a:rPr lang="en-US" altLang="zh-CN" sz="2400" b="0" dirty="0" smtClean="0">
                <a:solidFill>
                  <a:srgbClr val="0000FF"/>
                </a:solidFill>
                <a:ea typeface="宋体" pitchFamily="2" charset="-122"/>
              </a:rPr>
              <a:t>CR#0228 on TS 29.118</a:t>
            </a:r>
            <a:r>
              <a:rPr lang="sv-SE" altLang="zh-CN" sz="2400" b="0" dirty="0" smtClean="0">
                <a:solidFill>
                  <a:srgbClr val="0000FF"/>
                </a:solidFill>
                <a:ea typeface="宋体" pitchFamily="2" charset="-122"/>
              </a:rPr>
              <a:t>):</a:t>
            </a:r>
          </a:p>
          <a:p>
            <a:pPr marL="542925"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During the combined attach/TAU procedure, i</a:t>
            </a:r>
            <a:r>
              <a:rPr lang="en-US" altLang="zh-CN" b="0" dirty="0" smtClean="0">
                <a:solidFill>
                  <a:schemeClr val="tx1"/>
                </a:solidFill>
                <a:ea typeface="宋体" pitchFamily="2" charset="-122"/>
              </a:rPr>
              <a:t>f the TMSI based NRI container is not received from the UE, and the MME determines that the serving VLR of the UE is changed, the MME shall include in the Old location area identifier a specific LAI value which is not broadcasted in the network and not associated with any VLR.</a:t>
            </a:r>
          </a:p>
          <a:p>
            <a:pPr marL="542925"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When the VLR receives the </a:t>
            </a:r>
            <a:r>
              <a:rPr lang="en-US" altLang="zh-CN" b="0" dirty="0" err="1" smtClean="0">
                <a:solidFill>
                  <a:schemeClr val="tx1"/>
                </a:solidFill>
                <a:ea typeface="宋体" pitchFamily="2" charset="-122"/>
              </a:rPr>
              <a:t>SGsAP</a:t>
            </a:r>
            <a:r>
              <a:rPr lang="en-US" altLang="zh-CN" b="0" dirty="0" smtClean="0">
                <a:solidFill>
                  <a:schemeClr val="tx1"/>
                </a:solidFill>
                <a:ea typeface="宋体" pitchFamily="2" charset="-122"/>
              </a:rPr>
              <a:t>-LOCATION-UPDATE-REQUEST message with the specific non-broadcast LAI value, the VLR retrieves the MM context of the UE from the HLR/HSS.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a:t>Page </a:t>
            </a:r>
            <a:fld id="{6E517176-762A-4CF1-83CA-233C4E84BDB6}" type="slidenum">
              <a:rPr lang="de-DE"/>
              <a:pPr/>
              <a:t>5</a:t>
            </a:fld>
            <a:endParaRPr lang="en-GB"/>
          </a:p>
        </p:txBody>
      </p:sp>
      <p:sp>
        <p:nvSpPr>
          <p:cNvPr id="230402" name="Rectangle 2"/>
          <p:cNvSpPr>
            <a:spLocks noGrp="1" noChangeArrowheads="1"/>
          </p:cNvSpPr>
          <p:nvPr>
            <p:ph type="title"/>
          </p:nvPr>
        </p:nvSpPr>
        <p:spPr>
          <a:xfrm>
            <a:off x="527188" y="115889"/>
            <a:ext cx="11332540" cy="871537"/>
          </a:xfrm>
        </p:spPr>
        <p:txBody>
          <a:bodyPr/>
          <a:lstStyle/>
          <a:p>
            <a:r>
              <a:rPr lang="en-US" altLang="zh-CN" dirty="0" smtClean="0"/>
              <a:t>New NW based solution (Alt#3)</a:t>
            </a:r>
            <a:endParaRPr lang="en-US" altLang="zh-CN" dirty="0"/>
          </a:p>
        </p:txBody>
      </p:sp>
      <p:sp>
        <p:nvSpPr>
          <p:cNvPr id="230455" name="Content Placeholder 2"/>
          <p:cNvSpPr>
            <a:spLocks/>
          </p:cNvSpPr>
          <p:nvPr/>
        </p:nvSpPr>
        <p:spPr bwMode="auto">
          <a:xfrm>
            <a:off x="623555" y="989236"/>
            <a:ext cx="10948066" cy="5271864"/>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mj-lt"/>
              <a:buAutoNum type="arabicPeriod"/>
            </a:pPr>
            <a:r>
              <a:rPr lang="sv-SE" altLang="zh-CN" sz="2000" b="0" dirty="0" smtClean="0">
                <a:solidFill>
                  <a:schemeClr val="tx1"/>
                </a:solidFill>
                <a:ea typeface="宋体" pitchFamily="2" charset="-122"/>
              </a:rPr>
              <a:t>This new NW-based solution is marked as Alt#3 based on the assumption that the solution tabled in </a:t>
            </a:r>
            <a:r>
              <a:rPr lang="en-US" altLang="zh-CN" sz="2000" b="0" dirty="0" smtClean="0">
                <a:solidFill>
                  <a:schemeClr val="tx1"/>
                </a:solidFill>
                <a:ea typeface="宋体" pitchFamily="2" charset="-122"/>
              </a:rPr>
              <a:t>C1-150214/C4-150094 in CT1#90 is Alt#1, and solution tabled in C1-150409 in CT1#90 is Alt#2.</a:t>
            </a:r>
          </a:p>
          <a:p>
            <a:pPr marL="266700" indent="-266700">
              <a:spcBef>
                <a:spcPts val="1200"/>
              </a:spcBef>
              <a:buClr>
                <a:schemeClr val="bg2"/>
              </a:buClr>
              <a:buSzPct val="100000"/>
              <a:buFont typeface="+mj-lt"/>
              <a:buAutoNum type="arabicPeriod"/>
            </a:pPr>
            <a:r>
              <a:rPr lang="en-US" altLang="zh-CN" sz="2000" b="0" dirty="0" smtClean="0">
                <a:solidFill>
                  <a:schemeClr val="tx1"/>
                </a:solidFill>
                <a:ea typeface="宋体" pitchFamily="2" charset="-122"/>
              </a:rPr>
              <a:t>Three separate cases will be considered for Alt#3:</a:t>
            </a:r>
          </a:p>
          <a:p>
            <a:pPr marL="723900" lvl="1" indent="-266700">
              <a:spcBef>
                <a:spcPts val="1200"/>
              </a:spcBef>
              <a:buClr>
                <a:schemeClr val="bg2"/>
              </a:buClr>
              <a:buSzPct val="100000"/>
            </a:pPr>
            <a:r>
              <a:rPr lang="en-US" altLang="zh-CN" sz="2000" b="0" dirty="0" smtClean="0">
                <a:solidFill>
                  <a:schemeClr val="tx1"/>
                </a:solidFill>
                <a:ea typeface="宋体" pitchFamily="2" charset="-122"/>
              </a:rPr>
              <a:t>(I) Inter-MME TAU;</a:t>
            </a:r>
          </a:p>
          <a:p>
            <a:pPr marL="723900" lvl="1" indent="-266700">
              <a:spcBef>
                <a:spcPts val="1200"/>
              </a:spcBef>
              <a:buClr>
                <a:schemeClr val="bg2"/>
              </a:buClr>
              <a:buSzPct val="100000"/>
            </a:pPr>
            <a:r>
              <a:rPr lang="en-US" altLang="zh-CN" sz="2000" b="0" dirty="0" smtClean="0">
                <a:solidFill>
                  <a:schemeClr val="tx1"/>
                </a:solidFill>
                <a:ea typeface="宋体" pitchFamily="2" charset="-122"/>
              </a:rPr>
              <a:t>(II) Inter-RAT TAU with 2G/3G in NMO I;</a:t>
            </a:r>
          </a:p>
          <a:p>
            <a:pPr marL="723900" lvl="1" indent="-266700">
              <a:spcBef>
                <a:spcPts val="1200"/>
              </a:spcBef>
              <a:buClr>
                <a:schemeClr val="bg2"/>
              </a:buClr>
              <a:buSzPct val="100000"/>
            </a:pPr>
            <a:r>
              <a:rPr lang="en-US" altLang="zh-CN" sz="2000" b="0" dirty="0" smtClean="0">
                <a:solidFill>
                  <a:schemeClr val="tx1"/>
                </a:solidFill>
                <a:ea typeface="宋体" pitchFamily="2" charset="-122"/>
              </a:rPr>
              <a:t>(III) Inter-RAT TAU with 2G/3G in NMO II.</a:t>
            </a:r>
          </a:p>
          <a:p>
            <a:pPr marL="266700" indent="-266700">
              <a:spcBef>
                <a:spcPts val="1200"/>
              </a:spcBef>
              <a:buClr>
                <a:schemeClr val="bg2"/>
              </a:buClr>
              <a:buSzPct val="100000"/>
              <a:buFont typeface="+mj-lt"/>
              <a:buAutoNum type="arabicPeriod" startAt="3"/>
            </a:pPr>
            <a:r>
              <a:rPr lang="sv-SE" altLang="zh-CN" sz="2000" dirty="0" smtClean="0"/>
              <a:t>In each cases, LAI change and/or MSC pool change need to be considered as well, however,  once the LAI is changed, the HLR update has always to be done as specified in </a:t>
            </a:r>
            <a:r>
              <a:rPr lang="en-US" altLang="zh-CN" sz="2000" dirty="0" smtClean="0"/>
              <a:t>TS 23.012. Hence, in following slides 7-9, only intra-LA/MSC pool was presented. But Alt#3 could apply to inter-LA/MSC pool cases as well.</a:t>
            </a:r>
          </a:p>
          <a:p>
            <a:pPr marL="266700" indent="-266700">
              <a:spcBef>
                <a:spcPts val="1200"/>
              </a:spcBef>
              <a:buClr>
                <a:schemeClr val="bg2"/>
              </a:buClr>
              <a:buSzPct val="100000"/>
              <a:buFont typeface="+mj-lt"/>
              <a:buAutoNum type="arabicPeriod" startAt="3"/>
            </a:pPr>
            <a:r>
              <a:rPr lang="sv-SE" altLang="zh-CN" sz="2000" b="0" dirty="0" smtClean="0">
                <a:solidFill>
                  <a:schemeClr val="tx1"/>
                </a:solidFill>
                <a:ea typeface="宋体" pitchFamily="2" charset="-122"/>
              </a:rPr>
              <a:t>In each cases, the multipl- hops mobility were also taken into account to cover more possible scenarioes may happened</a:t>
            </a:r>
            <a:r>
              <a:rPr lang="en-US" altLang="zh-CN" sz="2000" dirty="0" smtClean="0"/>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a:t>Page </a:t>
            </a:r>
            <a:fld id="{6E517176-762A-4CF1-83CA-233C4E84BDB6}" type="slidenum">
              <a:rPr lang="de-DE"/>
              <a:pPr/>
              <a:t>6</a:t>
            </a:fld>
            <a:endParaRPr lang="en-GB"/>
          </a:p>
        </p:txBody>
      </p:sp>
      <p:sp>
        <p:nvSpPr>
          <p:cNvPr id="230402" name="Rectangle 2"/>
          <p:cNvSpPr>
            <a:spLocks noGrp="1" noChangeArrowheads="1"/>
          </p:cNvSpPr>
          <p:nvPr>
            <p:ph type="title"/>
          </p:nvPr>
        </p:nvSpPr>
        <p:spPr>
          <a:xfrm>
            <a:off x="527188" y="115889"/>
            <a:ext cx="11332540" cy="871537"/>
          </a:xfrm>
        </p:spPr>
        <p:txBody>
          <a:bodyPr/>
          <a:lstStyle/>
          <a:p>
            <a:r>
              <a:rPr lang="en-US" altLang="zh-CN" dirty="0" smtClean="0"/>
              <a:t>Highlight of Alt#3</a:t>
            </a:r>
            <a:endParaRPr lang="en-US" altLang="zh-CN" dirty="0"/>
          </a:p>
        </p:txBody>
      </p:sp>
      <p:sp>
        <p:nvSpPr>
          <p:cNvPr id="230455" name="Content Placeholder 2"/>
          <p:cNvSpPr>
            <a:spLocks/>
          </p:cNvSpPr>
          <p:nvPr/>
        </p:nvSpPr>
        <p:spPr bwMode="auto">
          <a:xfrm>
            <a:off x="623555" y="1052736"/>
            <a:ext cx="10948066" cy="5132164"/>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mj-lt"/>
              <a:buAutoNum type="arabicPeriod"/>
            </a:pPr>
            <a:r>
              <a:rPr lang="sv-SE" altLang="zh-CN" sz="2400" b="0" dirty="0" smtClean="0">
                <a:solidFill>
                  <a:schemeClr val="tx1"/>
                </a:solidFill>
                <a:ea typeface="宋体" pitchFamily="2" charset="-122"/>
              </a:rPr>
              <a:t>Once there is an SGs/Gs associated VLR for the UE, the MME/SGSN will always send the </a:t>
            </a:r>
            <a:r>
              <a:rPr lang="sv-SE" altLang="zh-CN" sz="2400" dirty="0" smtClean="0"/>
              <a:t>SGs/Gs associated VLR name to the target MME/SGSN during the context exchange, including Conext Res in ilde mode and Forward Relocation Req in PS HO.</a:t>
            </a:r>
            <a:endParaRPr lang="sv-SE" altLang="zh-CN" sz="2400" b="0" dirty="0" smtClean="0">
              <a:solidFill>
                <a:schemeClr val="tx1"/>
              </a:solidFill>
              <a:ea typeface="宋体" pitchFamily="2" charset="-122"/>
            </a:endParaRPr>
          </a:p>
          <a:p>
            <a:pPr marL="266700" indent="-266700">
              <a:spcBef>
                <a:spcPts val="1200"/>
              </a:spcBef>
              <a:buClr>
                <a:schemeClr val="bg2"/>
              </a:buClr>
              <a:buSzPct val="100000"/>
              <a:buFont typeface="+mj-lt"/>
              <a:buAutoNum type="arabicPeriod"/>
            </a:pPr>
            <a:r>
              <a:rPr lang="sv-SE" altLang="zh-CN" sz="2400" b="0" dirty="0" smtClean="0">
                <a:solidFill>
                  <a:schemeClr val="tx1"/>
                </a:solidFill>
                <a:ea typeface="宋体" pitchFamily="2" charset="-122"/>
              </a:rPr>
              <a:t>During the combined TAU procedure, the MME will derive </a:t>
            </a:r>
            <a:r>
              <a:rPr lang="en-US" altLang="zh-CN" sz="2400" dirty="0" smtClean="0"/>
              <a:t>an appropriate VLR name for the UE as usual (i.e. as specified in TS 29.118 subclause 5.2.2.2.1), then the MME will </a:t>
            </a:r>
            <a:r>
              <a:rPr lang="sv-SE" altLang="zh-CN" sz="2400" dirty="0" smtClean="0"/>
              <a:t>include </a:t>
            </a:r>
            <a:r>
              <a:rPr lang="en-US" altLang="zh-CN" sz="2400" dirty="0" smtClean="0"/>
              <a:t>a non-broadcasted LAI to the VLR to force HLR update:</a:t>
            </a:r>
          </a:p>
          <a:p>
            <a:pPr marL="723787" lvl="1" indent="-266700">
              <a:spcBef>
                <a:spcPts val="1200"/>
              </a:spcBef>
              <a:buClr>
                <a:schemeClr val="bg2"/>
              </a:buClr>
              <a:buSzPct val="100000"/>
              <a:buFont typeface="Arial" pitchFamily="34" charset="0"/>
              <a:buChar char="•"/>
            </a:pPr>
            <a:r>
              <a:rPr lang="en-US" altLang="zh-CN" sz="2400" dirty="0" smtClean="0"/>
              <a:t>If a VLR name is received from the source MME/SGSN during the </a:t>
            </a:r>
            <a:r>
              <a:rPr lang="sv-SE" altLang="zh-CN" sz="2400" dirty="0" smtClean="0"/>
              <a:t>context exchange and the received VLR name is different from the derived VLR name; </a:t>
            </a:r>
            <a:r>
              <a:rPr lang="en-US" altLang="zh-CN" sz="2400" dirty="0" smtClean="0"/>
              <a:t>or</a:t>
            </a:r>
            <a:endParaRPr lang="sv-SE" altLang="zh-CN" sz="2400" dirty="0" smtClean="0"/>
          </a:p>
          <a:p>
            <a:pPr marL="723787" lvl="1" indent="-266700">
              <a:spcBef>
                <a:spcPts val="1200"/>
              </a:spcBef>
              <a:buClr>
                <a:schemeClr val="bg2"/>
              </a:buClr>
              <a:buSzPct val="100000"/>
              <a:buFont typeface="Arial" pitchFamily="34" charset="0"/>
              <a:buChar char="•"/>
            </a:pPr>
            <a:r>
              <a:rPr lang="sv-SE" altLang="zh-CN" sz="2400" dirty="0" smtClean="0"/>
              <a:t>If </a:t>
            </a:r>
            <a:r>
              <a:rPr lang="en-US" altLang="zh-CN" sz="2400" dirty="0" smtClean="0"/>
              <a:t>the UE context was retrieved from SGSN but no VLR name received (typically in NMO II).</a:t>
            </a:r>
          </a:p>
          <a:p>
            <a:pPr marL="266700" indent="-266700">
              <a:spcBef>
                <a:spcPts val="1200"/>
              </a:spcBef>
              <a:buClr>
                <a:schemeClr val="bg2"/>
              </a:buClr>
              <a:buSzPct val="100000"/>
              <a:buFont typeface="+mj-lt"/>
              <a:buAutoNum type="arabicPeriod"/>
            </a:pPr>
            <a:r>
              <a:rPr lang="sv-SE" altLang="zh-CN" sz="2400" b="0" dirty="0" smtClean="0">
                <a:solidFill>
                  <a:schemeClr val="tx1"/>
                </a:solidFill>
                <a:ea typeface="宋体" pitchFamily="2" charset="-122"/>
              </a:rPr>
              <a:t>The MME/SGSN does only send the </a:t>
            </a:r>
            <a:r>
              <a:rPr lang="sv-SE" altLang="zh-CN" sz="2400" dirty="0" smtClean="0"/>
              <a:t>SGs/Gs associated VLR name in the context exchange , and will not send the VLR name received from another MME/SGSN.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dirty="0"/>
              <a:t>Page </a:t>
            </a:r>
            <a:fld id="{6E517176-762A-4CF1-83CA-233C4E84BDB6}" type="slidenum">
              <a:rPr lang="de-DE"/>
              <a:pPr/>
              <a:t>7</a:t>
            </a:fld>
            <a:endParaRPr lang="en-GB" dirty="0"/>
          </a:p>
        </p:txBody>
      </p:sp>
      <p:sp>
        <p:nvSpPr>
          <p:cNvPr id="230402" name="Rectangle 2"/>
          <p:cNvSpPr>
            <a:spLocks noGrp="1" noChangeArrowheads="1"/>
          </p:cNvSpPr>
          <p:nvPr>
            <p:ph type="title"/>
          </p:nvPr>
        </p:nvSpPr>
        <p:spPr>
          <a:xfrm>
            <a:off x="527188" y="37183"/>
            <a:ext cx="11332540" cy="871537"/>
          </a:xfrm>
        </p:spPr>
        <p:txBody>
          <a:bodyPr/>
          <a:lstStyle/>
          <a:p>
            <a:r>
              <a:rPr lang="en-US" altLang="zh-CN" dirty="0" smtClean="0"/>
              <a:t>Alt#3 in inter-MME TAU</a:t>
            </a:r>
            <a:endParaRPr lang="en-US" altLang="zh-CN" dirty="0"/>
          </a:p>
        </p:txBody>
      </p:sp>
      <p:sp>
        <p:nvSpPr>
          <p:cNvPr id="230455" name="Content Placeholder 2"/>
          <p:cNvSpPr>
            <a:spLocks/>
          </p:cNvSpPr>
          <p:nvPr/>
        </p:nvSpPr>
        <p:spPr bwMode="auto">
          <a:xfrm>
            <a:off x="6248400" y="603796"/>
            <a:ext cx="5995470" cy="5695404"/>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The UE was already combined attached to the MME1 and VLR1. The register VLR in the HLR is VLR1;</a:t>
            </a:r>
          </a:p>
          <a:p>
            <a:pPr marL="266700"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During the context retrieval of combined TAU, the MME1 includes the SGs associated VLR1 name (i.e. </a:t>
            </a:r>
            <a:r>
              <a:rPr lang="en-US" altLang="zh-CN" b="0" dirty="0" smtClean="0">
                <a:solidFill>
                  <a:schemeClr val="tx1"/>
                </a:solidFill>
                <a:ea typeface="宋体" pitchFamily="2" charset="-122"/>
              </a:rPr>
              <a:t>the current registered VLR</a:t>
            </a:r>
            <a:r>
              <a:rPr lang="sv-SE" altLang="zh-CN" b="0" dirty="0" smtClean="0">
                <a:solidFill>
                  <a:schemeClr val="tx1"/>
                </a:solidFill>
                <a:ea typeface="宋体" pitchFamily="2" charset="-122"/>
              </a:rPr>
              <a:t>) to MME2;</a:t>
            </a:r>
          </a:p>
          <a:p>
            <a:pPr marL="266700"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The MME2 </a:t>
            </a:r>
            <a:r>
              <a:rPr lang="en-US" altLang="zh-CN" b="0" dirty="0" smtClean="0">
                <a:solidFill>
                  <a:schemeClr val="tx1"/>
                </a:solidFill>
                <a:ea typeface="宋体" pitchFamily="2" charset="-122"/>
              </a:rPr>
              <a:t>derives an appropriate VLR name as usual (i.e. as specified in TS 29.118 subclause 5.2.2.2.1), here is VLR2</a:t>
            </a:r>
            <a:r>
              <a:rPr lang="sv-SE" altLang="zh-CN" b="0" dirty="0" smtClean="0">
                <a:solidFill>
                  <a:schemeClr val="tx1"/>
                </a:solidFill>
                <a:ea typeface="宋体" pitchFamily="2" charset="-122"/>
              </a:rPr>
              <a:t>;</a:t>
            </a:r>
          </a:p>
          <a:p>
            <a:pPr marL="266700"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If the derived VLR2 name is different from received VLR1 name, the MME2 will include </a:t>
            </a:r>
            <a:r>
              <a:rPr lang="en-US" altLang="zh-CN" b="0" dirty="0" smtClean="0">
                <a:solidFill>
                  <a:schemeClr val="tx1"/>
                </a:solidFill>
                <a:ea typeface="宋体" pitchFamily="2" charset="-122"/>
              </a:rPr>
              <a:t>a non-broadcasted LAI to the VLR2 to force HLR update;</a:t>
            </a:r>
          </a:p>
          <a:p>
            <a:pPr marL="266700"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The same thing will be done when the UE moves to MME3;</a:t>
            </a:r>
          </a:p>
          <a:p>
            <a:pPr marL="266700"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When the UE moves back to MME1, the MME1 will do the same thing as MME2 and MME3 done, as a result, the VLR1 will update HLR even it holds the UE’s context</a:t>
            </a:r>
          </a:p>
          <a:p>
            <a:pPr marL="266700" indent="-266700">
              <a:spcBef>
                <a:spcPts val="1200"/>
              </a:spcBef>
              <a:buClr>
                <a:schemeClr val="bg2"/>
              </a:buClr>
              <a:buSzPct val="100000"/>
            </a:pPr>
            <a:r>
              <a:rPr lang="en-US" altLang="zh-CN" dirty="0" smtClean="0">
                <a:solidFill>
                  <a:srgbClr val="C00000"/>
                </a:solidFill>
              </a:rPr>
              <a:t>Note: If the derived VLR name is the same as received, which does mean that the VLR is not changed during the mobility and hence no dual VLR registration problem.</a:t>
            </a:r>
            <a:endParaRPr lang="sv-SE" altLang="zh-CN" b="0" dirty="0" smtClean="0">
              <a:solidFill>
                <a:srgbClr val="C00000"/>
              </a:solidFill>
              <a:ea typeface="宋体" pitchFamily="2" charset="-122"/>
            </a:endParaRPr>
          </a:p>
        </p:txBody>
      </p:sp>
      <p:graphicFrame>
        <p:nvGraphicFramePr>
          <p:cNvPr id="318466" name="Object 2"/>
          <p:cNvGraphicFramePr>
            <a:graphicFrameLocks noChangeAspect="1"/>
          </p:cNvGraphicFramePr>
          <p:nvPr/>
        </p:nvGraphicFramePr>
        <p:xfrm>
          <a:off x="76200" y="931862"/>
          <a:ext cx="6184900" cy="5310287"/>
        </p:xfrm>
        <a:graphic>
          <a:graphicData uri="http://schemas.openxmlformats.org/presentationml/2006/ole">
            <p:oleObj spid="_x0000_s318466" name="Visio" r:id="rId4" imgW="5017484" imgH="4308824" progId="">
              <p:embed/>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dirty="0"/>
              <a:t>Page </a:t>
            </a:r>
            <a:fld id="{6E517176-762A-4CF1-83CA-233C4E84BDB6}" type="slidenum">
              <a:rPr lang="de-DE"/>
              <a:pPr/>
              <a:t>8</a:t>
            </a:fld>
            <a:endParaRPr lang="en-GB" dirty="0"/>
          </a:p>
        </p:txBody>
      </p:sp>
      <p:sp>
        <p:nvSpPr>
          <p:cNvPr id="230402" name="Rectangle 2"/>
          <p:cNvSpPr>
            <a:spLocks noGrp="1" noChangeArrowheads="1"/>
          </p:cNvSpPr>
          <p:nvPr>
            <p:ph type="title"/>
          </p:nvPr>
        </p:nvSpPr>
        <p:spPr>
          <a:xfrm>
            <a:off x="527188" y="37183"/>
            <a:ext cx="11332540" cy="871537"/>
          </a:xfrm>
        </p:spPr>
        <p:txBody>
          <a:bodyPr/>
          <a:lstStyle/>
          <a:p>
            <a:r>
              <a:rPr lang="en-US" altLang="zh-CN" dirty="0" smtClean="0"/>
              <a:t>Alt#3 in inter-RAT TAU with 2G/3G in NMO I</a:t>
            </a:r>
            <a:endParaRPr lang="en-US" altLang="zh-CN" dirty="0"/>
          </a:p>
        </p:txBody>
      </p:sp>
      <p:sp>
        <p:nvSpPr>
          <p:cNvPr id="230455" name="Content Placeholder 2"/>
          <p:cNvSpPr>
            <a:spLocks/>
          </p:cNvSpPr>
          <p:nvPr/>
        </p:nvSpPr>
        <p:spPr bwMode="auto">
          <a:xfrm>
            <a:off x="6781799" y="1530896"/>
            <a:ext cx="5413375" cy="3079204"/>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mj-lt"/>
              <a:buAutoNum type="arabicPeriod"/>
            </a:pPr>
            <a:r>
              <a:rPr lang="en-US" altLang="zh-CN" sz="2400" dirty="0" smtClean="0"/>
              <a:t>The similar as in inter-MME TAU cases</a:t>
            </a:r>
            <a:endParaRPr lang="en-US" altLang="zh-CN" sz="2400" b="0" dirty="0" smtClean="0">
              <a:solidFill>
                <a:schemeClr val="tx1"/>
              </a:solidFill>
              <a:ea typeface="宋体" pitchFamily="2" charset="-122"/>
            </a:endParaRPr>
          </a:p>
        </p:txBody>
      </p:sp>
      <p:graphicFrame>
        <p:nvGraphicFramePr>
          <p:cNvPr id="319491" name="Object 3"/>
          <p:cNvGraphicFramePr>
            <a:graphicFrameLocks noChangeAspect="1"/>
          </p:cNvGraphicFramePr>
          <p:nvPr/>
        </p:nvGraphicFramePr>
        <p:xfrm>
          <a:off x="101599" y="884238"/>
          <a:ext cx="6400717" cy="5453062"/>
        </p:xfrm>
        <a:graphic>
          <a:graphicData uri="http://schemas.openxmlformats.org/presentationml/2006/ole">
            <p:oleObj spid="_x0000_s319491" name="Visio" r:id="rId4" imgW="5017484" imgH="4275106" progId="">
              <p:embed/>
            </p:oleObj>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dirty="0"/>
              <a:t>Page </a:t>
            </a:r>
            <a:fld id="{6E517176-762A-4CF1-83CA-233C4E84BDB6}" type="slidenum">
              <a:rPr lang="de-DE"/>
              <a:pPr/>
              <a:t>9</a:t>
            </a:fld>
            <a:endParaRPr lang="en-GB" dirty="0"/>
          </a:p>
        </p:txBody>
      </p:sp>
      <p:sp>
        <p:nvSpPr>
          <p:cNvPr id="230402" name="Rectangle 2"/>
          <p:cNvSpPr>
            <a:spLocks noGrp="1" noChangeArrowheads="1"/>
          </p:cNvSpPr>
          <p:nvPr>
            <p:ph type="title"/>
          </p:nvPr>
        </p:nvSpPr>
        <p:spPr>
          <a:xfrm>
            <a:off x="527188" y="37183"/>
            <a:ext cx="11332540" cy="871537"/>
          </a:xfrm>
        </p:spPr>
        <p:txBody>
          <a:bodyPr/>
          <a:lstStyle/>
          <a:p>
            <a:r>
              <a:rPr lang="en-US" altLang="zh-CN" dirty="0" smtClean="0"/>
              <a:t>Alt#3 in inter-RAT TAU with 2G/3G in NMO II</a:t>
            </a:r>
            <a:endParaRPr lang="en-US" altLang="zh-CN" dirty="0"/>
          </a:p>
        </p:txBody>
      </p:sp>
      <p:graphicFrame>
        <p:nvGraphicFramePr>
          <p:cNvPr id="320515" name="Object 3"/>
          <p:cNvGraphicFramePr>
            <a:graphicFrameLocks noChangeAspect="1"/>
          </p:cNvGraphicFramePr>
          <p:nvPr/>
        </p:nvGraphicFramePr>
        <p:xfrm>
          <a:off x="88900" y="960438"/>
          <a:ext cx="5891460" cy="5313362"/>
        </p:xfrm>
        <a:graphic>
          <a:graphicData uri="http://schemas.openxmlformats.org/presentationml/2006/ole">
            <p:oleObj spid="_x0000_s320515" name="Visio" r:id="rId4" imgW="4740307" imgH="4275106" progId="">
              <p:embed/>
            </p:oleObj>
          </a:graphicData>
        </a:graphic>
      </p:graphicFrame>
      <p:sp>
        <p:nvSpPr>
          <p:cNvPr id="7" name="Content Placeholder 2"/>
          <p:cNvSpPr>
            <a:spLocks/>
          </p:cNvSpPr>
          <p:nvPr/>
        </p:nvSpPr>
        <p:spPr bwMode="auto">
          <a:xfrm>
            <a:off x="6248400" y="654596"/>
            <a:ext cx="5995470" cy="6203404"/>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The UE was already combined attached to the MME1 and VLR1. The register VLR in the HLR is VLR1;</a:t>
            </a:r>
          </a:p>
          <a:p>
            <a:pPr marL="266700"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During the context retrieval of RAU, the MME1 includes the SGs associated VLR1 name (i.e. </a:t>
            </a:r>
            <a:r>
              <a:rPr lang="en-US" altLang="zh-CN" b="0" dirty="0" smtClean="0">
                <a:solidFill>
                  <a:schemeClr val="tx1"/>
                </a:solidFill>
                <a:ea typeface="宋体" pitchFamily="2" charset="-122"/>
              </a:rPr>
              <a:t>the current registered VLR</a:t>
            </a:r>
            <a:r>
              <a:rPr lang="sv-SE" altLang="zh-CN" b="0" dirty="0" smtClean="0">
                <a:solidFill>
                  <a:schemeClr val="tx1"/>
                </a:solidFill>
                <a:ea typeface="宋体" pitchFamily="2" charset="-122"/>
              </a:rPr>
              <a:t>) to SGSN1;</a:t>
            </a:r>
          </a:p>
          <a:p>
            <a:pPr marL="266700" indent="-266700">
              <a:spcBef>
                <a:spcPts val="1200"/>
              </a:spcBef>
              <a:buClr>
                <a:schemeClr val="bg2"/>
              </a:buClr>
              <a:buSzPct val="100000"/>
              <a:buFont typeface="+mj-lt"/>
              <a:buAutoNum type="arabicPeriod"/>
            </a:pPr>
            <a:r>
              <a:rPr lang="sv-SE" altLang="zh-CN" dirty="0" smtClean="0"/>
              <a:t>The SGSN1 in NMO II will discard the received VLR1 name and not send it to the target SGSN2 </a:t>
            </a:r>
            <a:r>
              <a:rPr lang="en-US" altLang="zh-CN" dirty="0" smtClean="0"/>
              <a:t>due to no Gs associated VLR for the UE;</a:t>
            </a:r>
          </a:p>
          <a:p>
            <a:pPr marL="266700"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The same thing will be done when the UE moves to SGSN2 in NMO II;</a:t>
            </a:r>
          </a:p>
          <a:p>
            <a:pPr marL="266700"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When the UE moves back to MME1, the </a:t>
            </a:r>
            <a:r>
              <a:rPr lang="en-US" altLang="zh-CN" dirty="0" smtClean="0"/>
              <a:t>MME1 will </a:t>
            </a:r>
            <a:r>
              <a:rPr lang="sv-SE" altLang="zh-CN" dirty="0" smtClean="0"/>
              <a:t>include </a:t>
            </a:r>
            <a:r>
              <a:rPr lang="en-US" altLang="zh-CN" dirty="0" smtClean="0"/>
              <a:t>a non-broadcasted LAI to the VLR2 to force HLR update due to the UE context was retrieved from SGSN2 in NMO II but no VLR name received.</a:t>
            </a:r>
            <a:endParaRPr lang="en-US" altLang="zh-CN" b="0" dirty="0" smtClean="0">
              <a:solidFill>
                <a:schemeClr val="tx1"/>
              </a:solidFill>
              <a:ea typeface="宋体" pitchFamily="2" charset="-122"/>
            </a:endParaRPr>
          </a:p>
          <a:p>
            <a:pPr marL="266700" indent="-266700">
              <a:spcBef>
                <a:spcPts val="1200"/>
              </a:spcBef>
              <a:buClr>
                <a:schemeClr val="bg2"/>
              </a:buClr>
              <a:buSzPct val="100000"/>
            </a:pPr>
            <a:r>
              <a:rPr lang="en-US" altLang="zh-CN" dirty="0" smtClean="0">
                <a:solidFill>
                  <a:srgbClr val="C00000"/>
                </a:solidFill>
              </a:rPr>
              <a:t>Note: The MME may know the source SGSN operates in NMO I or II, but the MME cannot simply include the non-broadcast LAI to VLR based on the NMO I or II due to e.g. the separate RAU and LAU may  be initiated in even in NOM I.</a:t>
            </a:r>
            <a:endParaRPr lang="sv-SE" altLang="zh-CN" b="0" dirty="0" smtClean="0">
              <a:solidFill>
                <a:srgbClr val="C00000"/>
              </a:solidFill>
              <a:ea typeface="宋体" pitchFamily="2" charset="-122"/>
            </a:endParaRPr>
          </a:p>
        </p:txBody>
      </p:sp>
    </p:spTree>
  </p:cSld>
  <p:clrMapOvr>
    <a:masterClrMapping/>
  </p:clrMapOvr>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2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3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4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2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808080"/>
        </a:solidFill>
        <a:ln w="9525">
          <a:noFill/>
          <a:miter lim="800000"/>
          <a:headEnd/>
          <a:tailEnd/>
        </a:ln>
      </a:spPr>
      <a:bodyPr wrap="none" anchor="ctr"/>
      <a:lstStyle>
        <a:defPPr>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3_Blank">
  <a:themeElements>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5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4_Blank">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宽屏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default">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a:tailEnd/>
        </a:ln>
      </a:spPr>
      <a:bodyPr wrap="square" lIns="79190" tIns="39596" rIns="79190" bIns="39596" rtlCol="0" anchor="ctr">
        <a:noAutofit/>
      </a:bodyPr>
      <a:lstStyle>
        <a:defPPr algn="ctr" defTabSz="784093">
          <a:lnSpc>
            <a:spcPct val="90000"/>
          </a:lnSpc>
          <a:defRPr sz="1000" dirty="0" smtClean="0">
            <a:solidFill>
              <a:schemeClr val="lt1"/>
            </a:solidFill>
            <a:latin typeface="+mn-ea"/>
            <a:ea typeface="+mn-ea"/>
          </a:defRPr>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0000" tIns="46800" rIns="90000" bIns="46800" numCol="1" anchor="ctr"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600" b="0" i="0" u="none" strike="noStrike" cap="none" normalizeH="0" baseline="0" smtClean="0">
            <a:ln>
              <a:noFill/>
            </a:ln>
            <a:solidFill>
              <a:schemeClr val="tx1"/>
            </a:solidFill>
            <a:effectLst/>
            <a:latin typeface="Arial" charset="0"/>
          </a:defRPr>
        </a:defPPr>
      </a:lstStyle>
    </a:lnDef>
    <a:txDef>
      <a:spPr bwMode="auto">
        <a:noFill/>
        <a:ln w="9525">
          <a:noFill/>
          <a:miter lim="800000"/>
          <a:headEnd/>
          <a:tailEnd/>
        </a:ln>
      </a:spPr>
      <a:bodyPr wrap="square">
        <a:spAutoFit/>
      </a:bodyPr>
      <a:lstStyle>
        <a:defPPr>
          <a:defRPr sz="900" b="1" dirty="0"/>
        </a:defPPr>
      </a:lstStyle>
    </a:tx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Blank">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Blank">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3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196870</TotalTime>
  <Words>1905</Words>
  <Application>Microsoft Office PowerPoint</Application>
  <PresentationFormat>Custom</PresentationFormat>
  <Paragraphs>127</Paragraphs>
  <Slides>12</Slides>
  <Notes>11</Notes>
  <HiddenSlides>0</HiddenSlides>
  <MMClips>0</MMClips>
  <ScaleCrop>false</ScaleCrop>
  <HeadingPairs>
    <vt:vector size="6" baseType="variant">
      <vt:variant>
        <vt:lpstr>Theme</vt:lpstr>
      </vt:variant>
      <vt:variant>
        <vt:i4>24</vt:i4>
      </vt:variant>
      <vt:variant>
        <vt:lpstr>Embedded OLE Servers</vt:lpstr>
      </vt:variant>
      <vt:variant>
        <vt:i4>1</vt:i4>
      </vt:variant>
      <vt:variant>
        <vt:lpstr>Slide Titles</vt:lpstr>
      </vt:variant>
      <vt:variant>
        <vt:i4>12</vt:i4>
      </vt:variant>
    </vt:vector>
  </HeadingPairs>
  <TitlesOfParts>
    <vt:vector size="37" baseType="lpstr">
      <vt:lpstr>1_主题1</vt:lpstr>
      <vt:lpstr>8_主题1</vt:lpstr>
      <vt:lpstr>9_主题1</vt:lpstr>
      <vt:lpstr>10_主题1</vt:lpstr>
      <vt:lpstr>11_主题1</vt:lpstr>
      <vt:lpstr>12_主题1</vt:lpstr>
      <vt:lpstr>1_Blank</vt:lpstr>
      <vt:lpstr>Blank</vt:lpstr>
      <vt:lpstr>13_主题1</vt:lpstr>
      <vt:lpstr>2_default</vt:lpstr>
      <vt:lpstr>3_default</vt:lpstr>
      <vt:lpstr>14_主题1</vt:lpstr>
      <vt:lpstr>15_主题1</vt:lpstr>
      <vt:lpstr>4_default</vt:lpstr>
      <vt:lpstr>16_主题1</vt:lpstr>
      <vt:lpstr>17_主题1</vt:lpstr>
      <vt:lpstr>18_主题1</vt:lpstr>
      <vt:lpstr>19_主题1</vt:lpstr>
      <vt:lpstr>20_主题1</vt:lpstr>
      <vt:lpstr>default</vt:lpstr>
      <vt:lpstr>3_Blank</vt:lpstr>
      <vt:lpstr>5_default</vt:lpstr>
      <vt:lpstr>4_Blank</vt:lpstr>
      <vt:lpstr>宽屏模板</vt:lpstr>
      <vt:lpstr>Visio</vt:lpstr>
      <vt:lpstr>An alternative NW-based solution for dual VLR registration </vt:lpstr>
      <vt:lpstr>Overview on dual VLR registration problem </vt:lpstr>
      <vt:lpstr>What is dual VLR registration problem </vt:lpstr>
      <vt:lpstr>Approved UE/NW-based solutions</vt:lpstr>
      <vt:lpstr>New NW based solution (Alt#3)</vt:lpstr>
      <vt:lpstr>Highlight of Alt#3</vt:lpstr>
      <vt:lpstr>Alt#3 in inter-MME TAU</vt:lpstr>
      <vt:lpstr>Alt#3 in inter-RAT TAU with 2G/3G in NMO I</vt:lpstr>
      <vt:lpstr>Alt#3 in inter-RAT TAU with 2G/3G in NMO II</vt:lpstr>
      <vt:lpstr>Evaluation of new NW-based solutions</vt:lpstr>
      <vt:lpstr>Conclusions and proposals</vt:lpstr>
      <vt:lpstr>Thank you! WWW.huawei.com</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Huawei_CHV_1</cp:lastModifiedBy>
  <cp:revision>13179</cp:revision>
  <dcterms:created xsi:type="dcterms:W3CDTF">2010-09-30T06:00:50Z</dcterms:created>
  <dcterms:modified xsi:type="dcterms:W3CDTF">2015-04-05T16:24:03Z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(9)NH83t6g7VYHr9DTeKif+jUpzCp9L9Qs1/0jjxGrUivq7bRW2ZDIV7V6nTn6KiNoA8nMQEwdl_x000d_ txCMO8AnNQLji183wRKX2qYdRThxTDUa2CciTb+Klv/QuqBmIaNldidXKqLHbXjxVlNhfSHT_x000d_ qiY+IuZy9SIxDznsS0YLTUkFfqLzkC2nWC4vVFgtWKnBajDEGhjkzIO9vTEc++nSwZBW87ce_x000d_ BquVuvT2jLTyJEd1kp</vt:lpwstr>
  </property>
  <property fmtid="{D5CDD505-2E9C-101B-9397-08002B2CF9AE}" pid="3" name="_ms_pID_7253431">
    <vt:lpwstr>wInC7tiwQ3qLvzafaFKjWOac+kJg5mTtdsymj1LU9xgfXrjZ2zOmEf_x000d_ S8l8GbnvekQI5M898nclF8PUOIeC8GfvWd0K2BdMlWCk44RtECwOZnCBhUfRNimbhwhFCP7z_x000d_ wnPP0hAFyQPy3eQieuByo5G0BimD6Ucxcl8yLYujI2FApfAdrqKcll3+d/OEHp9yVAF02fEd_x000d_ x+YVmL7OsV82s/wz1xJC3wRn4k7b9iTF/nYa</vt:lpwstr>
  </property>
  <property fmtid="{D5CDD505-2E9C-101B-9397-08002B2CF9AE}" pid="4" name="_ms_pID_7253432">
    <vt:lpwstr>gQ603ruyO8/vQR2BjpLAayEleg/y8JEdndYf_x000d_ GUU1gyG7otjxuUVD5dlFk7s+cMvC7anrYQ7eXOXLFNZCn9rAa7LYpXKVgzAp8ww5/FLn38lM_x000d_ xq5JUWAL7vX7Ka6rzdBytI45MZS0axNGi2/a3/w2BST3P5uW45UUmr+Jssp0FCwBhFrpOuzx_x000d_ dD04eG3NNYnzKDP3feo3NsW0T1weZc/jr/cBD8WyLHd2aH7F9IAiiS</vt:lpwstr>
  </property>
  <property fmtid="{D5CDD505-2E9C-101B-9397-08002B2CF9AE}" pid="5" name="_ms_pID_7253433">
    <vt:lpwstr>z73RY+rJGLWCP+zeR8_x000d_ Qyl1aPRWc0us8rSexAWwCKkWO5H4TqeFhFW8RndJsBFz8bp2kxHbq9OQ8DSkOhqYDsgJ1wUz_x000d_ 67XGjBJVCEFfhTc1+xibhb38vQogahbYkMt2EzWprtrsCAYvGqhjSu0kPncM917ENPXP3g7+_x000d_ +/luYFKEGq4KkN0BRMFenfxaDFTwSDDeeNKWaFebhcP705HJqUjAjZ8ZjuyEW/T5rEKtTgVk</vt:lpwstr>
  </property>
  <property fmtid="{D5CDD505-2E9C-101B-9397-08002B2CF9AE}" pid="6" name="_ms_pID_7253434">
    <vt:lpwstr>_x000d_ qo1C3hBDDB6+gVfAZPWsgarflo6slJ6ydV8DTZ5+2re2u9oVBia9KEh042iNkyS4YAp5gAwk_x000d_ BmXAxEHRPUf0yDaD/JsqKOpM5xDGXhMetWgY9Wfm04BqS3FXmSVhXAIhmuTmd0NFZoXcMqq3_x000d_ LPWBrjG+larxLXM8Yz2Qw88Lu4rhjNOQMjCn6yimdZBOfuusoc9G2d3pPsxoVqSuzpXgfEB1_x000d_ UdctOK0kWnUwJtPT</vt:lpwstr>
  </property>
  <property fmtid="{D5CDD505-2E9C-101B-9397-08002B2CF9AE}" pid="7" name="_ms_pID_7253435">
    <vt:lpwstr>GChpJw/3kLQ8i0K3mYw49VMKZMNHP7DBW83iGz4BPyi3pcEwzKam/6Iu_x000d_ lQD+nF1sFZzyAq0ZUDTjqwzCSP36rTosyWkaZY4IMdTVqD+Pk6pnYeOmRJ4kTPIJSmBg2chq_x000d_ 7iPjz+yXxOik92moIYepEP8TF2jlQQrIAPc8PXTsiVCqescKEhl4O6Nm/OQ6jgIhP3zf3cDR_x000d_ jKu+RDgUwatUtsmZmIwJ0lNqyMVUo4r3YO</vt:lpwstr>
  </property>
  <property fmtid="{D5CDD505-2E9C-101B-9397-08002B2CF9AE}" pid="8" name="_ms_pID_7253436">
    <vt:lpwstr>ki4NKlYkBOY6urp0ZFrarNlxxi+ve3m0hvkPtl_x000d_ OCgKdbXPMb+s8k7K7k3cqOQbgTY9B9wZ3WibWTkKECfHvftSk4jDSDxSxFQgzjDmK1e+fJ9p_x000d_ VrqsGxbOUfoAX9IdW64cYB4UeJdwkGKg54Qatvj57bSTpWtm18snIaZ0PFEYlZ5a+Tp0bzJ4_x000d_ Uw7rdnysfUPbxmcQeL/i+BRJZe3tN/swY80QhjMLMUcRiY253XAf</vt:lpwstr>
  </property>
  <property fmtid="{D5CDD505-2E9C-101B-9397-08002B2CF9AE}" pid="9" name="_ms_pID_7253437">
    <vt:lpwstr>5pOjJJtkl9gPfS/caDwc_x000d_ eM0wwAaz7+oOG0JvTCBdLBoNIDAgXSM1McVUtQ0zqCwM45JDRu89zu3Vl0jdIQlmF52qpQxx_x000d_ W6wspLhOHSo5eta2iE1WJbKtqHbX9IDrEXLqFFgR92/Dm224K07gybRab6R1jwnYh5Toe64u_x000d_ low6p69t0C+DFYIPyPuv5c18zK7oD6d0xMls9jtVyrWfxnPuQRKpxpscytfUIDvTlLxNz3</vt:lpwstr>
  </property>
  <property fmtid="{D5CDD505-2E9C-101B-9397-08002B2CF9AE}" pid="10" name="_ms_pID_7253438">
    <vt:lpwstr>kF_x000d_ KjWxJwV61uno24XF8LdIKQx7a8brETD6GDITiOXcmJ6EUDOj0wgI9pzkK9W8D+QEkeO6GQ==</vt:lpwstr>
  </property>
  <property fmtid="{D5CDD505-2E9C-101B-9397-08002B2CF9AE}" pid="11" name="_new_ms_pID_72543">
    <vt:lpwstr>(3)7eVGdCs9SpWmNlAS2f16rbibz5ApSc30em/+NLpYQaj6X8QAY0Eas3GxiIsSQxP8kxCJPp/o
eJSeTNpo8VqhXF0VRIYBN0H2iAkiy6Zm+RlaCTli9/KTd/hQ3KPOz/vdCBN08JsZSiSU3ogP
I4O/proAz06CVVSuP40EA3rYOB6cMi/1BpEyeIgJZc5X/E2MUvXOyzo4s9LhywPo1d07xcdr
7nYGe35mrzzGp9EJpi</vt:lpwstr>
  </property>
  <property fmtid="{D5CDD505-2E9C-101B-9397-08002B2CF9AE}" pid="12" name="_new_ms_pID_725431">
    <vt:lpwstr>luRDXOwfdG4vy1//i+T5gGlAUVCajVSRcOH01QGeJrPdXpdycbK1fk
jfkkGLhpmRB8jQGvVWhV2js6bVsxnpw4qhjappBwscAmoiskKicktsdiGsh0v69ckcPIgLLQ
1MyVAESjLzNyzhjSTL1ayuPUIFA/BEmaKDynBFXPW74d32qSyMkZI1SHkekGFEIvns/WENld
+ytuVBe4KCfZJ4PQAFIDdBF78Ccn198n2evY</vt:lpwstr>
  </property>
  <property fmtid="{D5CDD505-2E9C-101B-9397-08002B2CF9AE}" pid="13" name="_new_ms_pID_725432">
    <vt:lpwstr>vNrw/o3zaEhQczj/exm6BdfefMqR4Mwgi5f+
gd9v1JsD</vt:lpwstr>
  </property>
  <property fmtid="{D5CDD505-2E9C-101B-9397-08002B2CF9AE}" pid="14" name="sflag">
    <vt:lpwstr>1426159827</vt:lpwstr>
  </property>
</Properties>
</file>