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3"/>
  </p:notesMasterIdLst>
  <p:handoutMasterIdLst>
    <p:handoutMasterId r:id="rId14"/>
  </p:handoutMasterIdLst>
  <p:sldIdLst>
    <p:sldId id="341" r:id="rId5"/>
    <p:sldId id="363" r:id="rId6"/>
    <p:sldId id="372" r:id="rId7"/>
    <p:sldId id="367" r:id="rId8"/>
    <p:sldId id="373" r:id="rId9"/>
    <p:sldId id="374" r:id="rId10"/>
    <p:sldId id="371" r:id="rId11"/>
    <p:sldId id="365"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40E9F85-C526-6966-B51F-4D505A5AF0FE}" name="Soo Bum Lee" initials="SBL" userId="Soo Bum Lee" providerId="None"/>
  <p188:author id="{EFDE33AC-7717-8699-D623-7911ABFA750C}" name="Sunghoon" initials="Sunghoon" userId="Sunghoon"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000000"/>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9A03923-2C71-484A-B5AB-773112C26ADE}" v="4" dt="2024-02-08T20:20:15.29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150" d="100"/>
          <a:sy n="150" d="100"/>
        </p:scale>
        <p:origin x="504" y="13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nghoon Kim" userId="271d6992-43f1-4f2d-8f03-027e6027b62b" providerId="ADAL" clId="{79A03923-2C71-484A-B5AB-773112C26ADE}"/>
    <pc:docChg chg="undo custSel addSld delSld modSld modMainMaster">
      <pc:chgData name="Sunghoon Kim" userId="271d6992-43f1-4f2d-8f03-027e6027b62b" providerId="ADAL" clId="{79A03923-2C71-484A-B5AB-773112C26ADE}" dt="2024-02-19T06:19:51.913" v="6051" actId="6549"/>
      <pc:docMkLst>
        <pc:docMk/>
      </pc:docMkLst>
      <pc:sldChg chg="modSp mod">
        <pc:chgData name="Sunghoon Kim" userId="271d6992-43f1-4f2d-8f03-027e6027b62b" providerId="ADAL" clId="{79A03923-2C71-484A-B5AB-773112C26ADE}" dt="2024-02-19T06:19:24.279" v="6049" actId="113"/>
        <pc:sldMkLst>
          <pc:docMk/>
          <pc:sldMk cId="0" sldId="341"/>
        </pc:sldMkLst>
        <pc:spChg chg="mod">
          <ac:chgData name="Sunghoon Kim" userId="271d6992-43f1-4f2d-8f03-027e6027b62b" providerId="ADAL" clId="{79A03923-2C71-484A-B5AB-773112C26ADE}" dt="2024-02-19T06:19:24.279" v="6049" actId="113"/>
          <ac:spMkLst>
            <pc:docMk/>
            <pc:sldMk cId="0" sldId="341"/>
            <ac:spMk id="2" creationId="{403F3D5B-20DA-C1EE-D533-F424A4AAF0DF}"/>
          </ac:spMkLst>
        </pc:spChg>
      </pc:sldChg>
      <pc:sldChg chg="addSp delSp modSp mod">
        <pc:chgData name="Sunghoon Kim" userId="271d6992-43f1-4f2d-8f03-027e6027b62b" providerId="ADAL" clId="{79A03923-2C71-484A-B5AB-773112C26ADE}" dt="2024-02-09T00:40:25.082" v="178" actId="20577"/>
        <pc:sldMkLst>
          <pc:docMk/>
          <pc:sldMk cId="0" sldId="363"/>
        </pc:sldMkLst>
        <pc:spChg chg="del">
          <ac:chgData name="Sunghoon Kim" userId="271d6992-43f1-4f2d-8f03-027e6027b62b" providerId="ADAL" clId="{79A03923-2C71-484A-B5AB-773112C26ADE}" dt="2024-02-08T20:20:14.045" v="67" actId="478"/>
          <ac:spMkLst>
            <pc:docMk/>
            <pc:sldMk cId="0" sldId="363"/>
            <ac:spMk id="2" creationId="{31E6970C-08C0-5CDB-10C6-BE3665A12536}"/>
          </ac:spMkLst>
        </pc:spChg>
        <pc:spChg chg="add del mod">
          <ac:chgData name="Sunghoon Kim" userId="271d6992-43f1-4f2d-8f03-027e6027b62b" providerId="ADAL" clId="{79A03923-2C71-484A-B5AB-773112C26ADE}" dt="2024-02-08T20:20:12.851" v="66" actId="478"/>
          <ac:spMkLst>
            <pc:docMk/>
            <pc:sldMk cId="0" sldId="363"/>
            <ac:spMk id="3" creationId="{534D5CC6-94EE-17C6-7CA3-AC95E57DFABE}"/>
          </ac:spMkLst>
        </pc:spChg>
        <pc:spChg chg="del">
          <ac:chgData name="Sunghoon Kim" userId="271d6992-43f1-4f2d-8f03-027e6027b62b" providerId="ADAL" clId="{79A03923-2C71-484A-B5AB-773112C26ADE}" dt="2024-02-08T20:20:15.296" v="68" actId="478"/>
          <ac:spMkLst>
            <pc:docMk/>
            <pc:sldMk cId="0" sldId="363"/>
            <ac:spMk id="4" creationId="{3EAC4995-C311-7E40-C858-3BE4E689C4D3}"/>
          </ac:spMkLst>
        </pc:spChg>
        <pc:spChg chg="add mod">
          <ac:chgData name="Sunghoon Kim" userId="271d6992-43f1-4f2d-8f03-027e6027b62b" providerId="ADAL" clId="{79A03923-2C71-484A-B5AB-773112C26ADE}" dt="2024-02-09T00:40:25.082" v="178" actId="20577"/>
          <ac:spMkLst>
            <pc:docMk/>
            <pc:sldMk cId="0" sldId="363"/>
            <ac:spMk id="8" creationId="{B364AEC6-196B-4EB4-4FF5-F11D26950125}"/>
          </ac:spMkLst>
        </pc:spChg>
        <pc:spChg chg="mod">
          <ac:chgData name="Sunghoon Kim" userId="271d6992-43f1-4f2d-8f03-027e6027b62b" providerId="ADAL" clId="{79A03923-2C71-484A-B5AB-773112C26ADE}" dt="2024-02-08T20:18:41.647" v="63" actId="20577"/>
          <ac:spMkLst>
            <pc:docMk/>
            <pc:sldMk cId="0" sldId="363"/>
            <ac:spMk id="6146" creationId="{39BD4D34-87E7-4105-B586-4767AFA2F0F4}"/>
          </ac:spMkLst>
        </pc:spChg>
        <pc:spChg chg="del">
          <ac:chgData name="Sunghoon Kim" userId="271d6992-43f1-4f2d-8f03-027e6027b62b" providerId="ADAL" clId="{79A03923-2C71-484A-B5AB-773112C26ADE}" dt="2024-02-08T20:20:10.618" v="65" actId="478"/>
          <ac:spMkLst>
            <pc:docMk/>
            <pc:sldMk cId="0" sldId="363"/>
            <ac:spMk id="6147" creationId="{33CFEE74-7B51-47B2-8BC9-945D38E983E7}"/>
          </ac:spMkLst>
        </pc:spChg>
        <pc:picChg chg="add mod">
          <ac:chgData name="Sunghoon Kim" userId="271d6992-43f1-4f2d-8f03-027e6027b62b" providerId="ADAL" clId="{79A03923-2C71-484A-B5AB-773112C26ADE}" dt="2024-02-08T20:24:37.584" v="135" actId="1076"/>
          <ac:picMkLst>
            <pc:docMk/>
            <pc:sldMk cId="0" sldId="363"/>
            <ac:picMk id="6" creationId="{2317A247-DD02-FD16-5E48-B256307D949C}"/>
          </ac:picMkLst>
        </pc:picChg>
      </pc:sldChg>
      <pc:sldChg chg="del">
        <pc:chgData name="Sunghoon Kim" userId="271d6992-43f1-4f2d-8f03-027e6027b62b" providerId="ADAL" clId="{79A03923-2C71-484A-B5AB-773112C26ADE}" dt="2024-02-09T01:07:10.076" v="2897" actId="47"/>
        <pc:sldMkLst>
          <pc:docMk/>
          <pc:sldMk cId="0" sldId="364"/>
        </pc:sldMkLst>
      </pc:sldChg>
      <pc:sldChg chg="modSp mod">
        <pc:chgData name="Sunghoon Kim" userId="271d6992-43f1-4f2d-8f03-027e6027b62b" providerId="ADAL" clId="{79A03923-2C71-484A-B5AB-773112C26ADE}" dt="2024-02-19T06:19:00.955" v="6041" actId="20577"/>
        <pc:sldMkLst>
          <pc:docMk/>
          <pc:sldMk cId="0" sldId="365"/>
        </pc:sldMkLst>
        <pc:spChg chg="mod">
          <ac:chgData name="Sunghoon Kim" userId="271d6992-43f1-4f2d-8f03-027e6027b62b" providerId="ADAL" clId="{79A03923-2C71-484A-B5AB-773112C26ADE}" dt="2024-02-19T06:19:00.955" v="6041" actId="20577"/>
          <ac:spMkLst>
            <pc:docMk/>
            <pc:sldMk cId="0" sldId="365"/>
            <ac:spMk id="8195" creationId="{A955EC6E-B2A1-4AA5-9F6A-E317D7FE324C}"/>
          </ac:spMkLst>
        </pc:spChg>
      </pc:sldChg>
      <pc:sldChg chg="del">
        <pc:chgData name="Sunghoon Kim" userId="271d6992-43f1-4f2d-8f03-027e6027b62b" providerId="ADAL" clId="{79A03923-2C71-484A-B5AB-773112C26ADE}" dt="2024-02-08T20:18:48.904" v="64" actId="47"/>
        <pc:sldMkLst>
          <pc:docMk/>
          <pc:sldMk cId="6808510" sldId="366"/>
        </pc:sldMkLst>
      </pc:sldChg>
      <pc:sldChg chg="addSp modSp mod">
        <pc:chgData name="Sunghoon Kim" userId="271d6992-43f1-4f2d-8f03-027e6027b62b" providerId="ADAL" clId="{79A03923-2C71-484A-B5AB-773112C26ADE}" dt="2024-02-09T01:18:50.823" v="3784" actId="20577"/>
        <pc:sldMkLst>
          <pc:docMk/>
          <pc:sldMk cId="1794892876" sldId="367"/>
        </pc:sldMkLst>
        <pc:spChg chg="add mod">
          <ac:chgData name="Sunghoon Kim" userId="271d6992-43f1-4f2d-8f03-027e6027b62b" providerId="ADAL" clId="{79A03923-2C71-484A-B5AB-773112C26ADE}" dt="2024-02-09T01:16:48.197" v="3521" actId="1036"/>
          <ac:spMkLst>
            <pc:docMk/>
            <pc:sldMk cId="1794892876" sldId="367"/>
            <ac:spMk id="2" creationId="{D7E8C9ED-2DF0-1660-192A-17183409CC22}"/>
          </ac:spMkLst>
        </pc:spChg>
        <pc:spChg chg="add mod">
          <ac:chgData name="Sunghoon Kim" userId="271d6992-43f1-4f2d-8f03-027e6027b62b" providerId="ADAL" clId="{79A03923-2C71-484A-B5AB-773112C26ADE}" dt="2024-02-09T01:16:01.595" v="3489" actId="1038"/>
          <ac:spMkLst>
            <pc:docMk/>
            <pc:sldMk cId="1794892876" sldId="367"/>
            <ac:spMk id="3" creationId="{BC7205D1-0E5D-6653-FCB9-9F0BB42A8C04}"/>
          </ac:spMkLst>
        </pc:spChg>
        <pc:spChg chg="add mod">
          <ac:chgData name="Sunghoon Kim" userId="271d6992-43f1-4f2d-8f03-027e6027b62b" providerId="ADAL" clId="{79A03923-2C71-484A-B5AB-773112C26ADE}" dt="2024-02-09T01:16:01.595" v="3489" actId="1038"/>
          <ac:spMkLst>
            <pc:docMk/>
            <pc:sldMk cId="1794892876" sldId="367"/>
            <ac:spMk id="4" creationId="{C3A3F6EA-EE0A-1C28-8D0C-E03324F4EF28}"/>
          </ac:spMkLst>
        </pc:spChg>
        <pc:spChg chg="add mod">
          <ac:chgData name="Sunghoon Kim" userId="271d6992-43f1-4f2d-8f03-027e6027b62b" providerId="ADAL" clId="{79A03923-2C71-484A-B5AB-773112C26ADE}" dt="2024-02-09T01:16:10.590" v="3492" actId="20577"/>
          <ac:spMkLst>
            <pc:docMk/>
            <pc:sldMk cId="1794892876" sldId="367"/>
            <ac:spMk id="5" creationId="{AE5A2FD1-49BE-1868-9FD7-AAE1FBB982AD}"/>
          </ac:spMkLst>
        </pc:spChg>
        <pc:spChg chg="add mod ord">
          <ac:chgData name="Sunghoon Kim" userId="271d6992-43f1-4f2d-8f03-027e6027b62b" providerId="ADAL" clId="{79A03923-2C71-484A-B5AB-773112C26ADE}" dt="2024-02-09T01:16:40.532" v="3504" actId="167"/>
          <ac:spMkLst>
            <pc:docMk/>
            <pc:sldMk cId="1794892876" sldId="367"/>
            <ac:spMk id="6" creationId="{3B246C7B-3055-53A8-9CFF-B5BBFD143597}"/>
          </ac:spMkLst>
        </pc:spChg>
        <pc:spChg chg="mod">
          <ac:chgData name="Sunghoon Kim" userId="271d6992-43f1-4f2d-8f03-027e6027b62b" providerId="ADAL" clId="{79A03923-2C71-484A-B5AB-773112C26ADE}" dt="2024-02-09T01:16:14.723" v="3494" actId="1076"/>
          <ac:spMkLst>
            <pc:docMk/>
            <pc:sldMk cId="1794892876" sldId="367"/>
            <ac:spMk id="15" creationId="{4E7D1D01-018D-BFDE-33A6-2AE0ED59B527}"/>
          </ac:spMkLst>
        </pc:spChg>
        <pc:spChg chg="mod ord">
          <ac:chgData name="Sunghoon Kim" userId="271d6992-43f1-4f2d-8f03-027e6027b62b" providerId="ADAL" clId="{79A03923-2C71-484A-B5AB-773112C26ADE}" dt="2024-02-09T01:16:19.879" v="3501" actId="1036"/>
          <ac:spMkLst>
            <pc:docMk/>
            <pc:sldMk cId="1794892876" sldId="367"/>
            <ac:spMk id="16" creationId="{7367FB6D-8280-A1FF-4337-E63A756AC1DD}"/>
          </ac:spMkLst>
        </pc:spChg>
        <pc:spChg chg="mod ord">
          <ac:chgData name="Sunghoon Kim" userId="271d6992-43f1-4f2d-8f03-027e6027b62b" providerId="ADAL" clId="{79A03923-2C71-484A-B5AB-773112C26ADE}" dt="2024-02-09T01:16:19.879" v="3501" actId="1036"/>
          <ac:spMkLst>
            <pc:docMk/>
            <pc:sldMk cId="1794892876" sldId="367"/>
            <ac:spMk id="17" creationId="{185DE8D0-C5FC-001E-6220-FA938AAF00C6}"/>
          </ac:spMkLst>
        </pc:spChg>
        <pc:spChg chg="mod ord">
          <ac:chgData name="Sunghoon Kim" userId="271d6992-43f1-4f2d-8f03-027e6027b62b" providerId="ADAL" clId="{79A03923-2C71-484A-B5AB-773112C26ADE}" dt="2024-02-09T01:16:19.879" v="3501" actId="1036"/>
          <ac:spMkLst>
            <pc:docMk/>
            <pc:sldMk cId="1794892876" sldId="367"/>
            <ac:spMk id="18" creationId="{2D637DFE-0BED-3973-A08C-4C4ACA2592AE}"/>
          </ac:spMkLst>
        </pc:spChg>
        <pc:spChg chg="mod">
          <ac:chgData name="Sunghoon Kim" userId="271d6992-43f1-4f2d-8f03-027e6027b62b" providerId="ADAL" clId="{79A03923-2C71-484A-B5AB-773112C26ADE}" dt="2024-02-09T01:16:48.197" v="3521" actId="1036"/>
          <ac:spMkLst>
            <pc:docMk/>
            <pc:sldMk cId="1794892876" sldId="367"/>
            <ac:spMk id="19" creationId="{9875E3C1-6E67-C119-3519-D1CB928F9D2F}"/>
          </ac:spMkLst>
        </pc:spChg>
        <pc:spChg chg="mod ord">
          <ac:chgData name="Sunghoon Kim" userId="271d6992-43f1-4f2d-8f03-027e6027b62b" providerId="ADAL" clId="{79A03923-2C71-484A-B5AB-773112C26ADE}" dt="2024-02-09T01:16:19.879" v="3501" actId="1036"/>
          <ac:spMkLst>
            <pc:docMk/>
            <pc:sldMk cId="1794892876" sldId="367"/>
            <ac:spMk id="20" creationId="{D805F23A-50D8-325F-C170-CAB5E732F458}"/>
          </ac:spMkLst>
        </pc:spChg>
        <pc:spChg chg="mod">
          <ac:chgData name="Sunghoon Kim" userId="271d6992-43f1-4f2d-8f03-027e6027b62b" providerId="ADAL" clId="{79A03923-2C71-484A-B5AB-773112C26ADE}" dt="2024-02-09T01:16:48.197" v="3521" actId="1036"/>
          <ac:spMkLst>
            <pc:docMk/>
            <pc:sldMk cId="1794892876" sldId="367"/>
            <ac:spMk id="21" creationId="{C317854A-01B7-3E1E-035F-1D9D668A3D8C}"/>
          </ac:spMkLst>
        </pc:spChg>
        <pc:spChg chg="mod">
          <ac:chgData name="Sunghoon Kim" userId="271d6992-43f1-4f2d-8f03-027e6027b62b" providerId="ADAL" clId="{79A03923-2C71-484A-B5AB-773112C26ADE}" dt="2024-02-09T01:16:48.197" v="3521" actId="1036"/>
          <ac:spMkLst>
            <pc:docMk/>
            <pc:sldMk cId="1794892876" sldId="367"/>
            <ac:spMk id="22" creationId="{D6449B8F-C8C2-8D70-4619-ADFF06BCDC91}"/>
          </ac:spMkLst>
        </pc:spChg>
        <pc:spChg chg="mod">
          <ac:chgData name="Sunghoon Kim" userId="271d6992-43f1-4f2d-8f03-027e6027b62b" providerId="ADAL" clId="{79A03923-2C71-484A-B5AB-773112C26ADE}" dt="2024-02-09T01:18:50.823" v="3784" actId="20577"/>
          <ac:spMkLst>
            <pc:docMk/>
            <pc:sldMk cId="1794892876" sldId="367"/>
            <ac:spMk id="7170" creationId="{3794A7AC-F975-4B82-9FCA-9C67ECE03726}"/>
          </ac:spMkLst>
        </pc:spChg>
      </pc:sldChg>
      <pc:sldChg chg="del">
        <pc:chgData name="Sunghoon Kim" userId="271d6992-43f1-4f2d-8f03-027e6027b62b" providerId="ADAL" clId="{79A03923-2C71-484A-B5AB-773112C26ADE}" dt="2024-02-09T01:07:11.271" v="2898" actId="47"/>
        <pc:sldMkLst>
          <pc:docMk/>
          <pc:sldMk cId="3627009906" sldId="368"/>
        </pc:sldMkLst>
      </pc:sldChg>
      <pc:sldChg chg="del">
        <pc:chgData name="Sunghoon Kim" userId="271d6992-43f1-4f2d-8f03-027e6027b62b" providerId="ADAL" clId="{79A03923-2C71-484A-B5AB-773112C26ADE}" dt="2024-02-09T01:07:12.847" v="2899" actId="47"/>
        <pc:sldMkLst>
          <pc:docMk/>
          <pc:sldMk cId="337591977" sldId="369"/>
        </pc:sldMkLst>
      </pc:sldChg>
      <pc:sldChg chg="del">
        <pc:chgData name="Sunghoon Kim" userId="271d6992-43f1-4f2d-8f03-027e6027b62b" providerId="ADAL" clId="{79A03923-2C71-484A-B5AB-773112C26ADE}" dt="2024-02-09T01:22:33.713" v="4475" actId="47"/>
        <pc:sldMkLst>
          <pc:docMk/>
          <pc:sldMk cId="3920187882" sldId="370"/>
        </pc:sldMkLst>
      </pc:sldChg>
      <pc:sldChg chg="delSp modSp mod">
        <pc:chgData name="Sunghoon Kim" userId="271d6992-43f1-4f2d-8f03-027e6027b62b" providerId="ADAL" clId="{79A03923-2C71-484A-B5AB-773112C26ADE}" dt="2024-02-19T06:19:51.913" v="6051" actId="6549"/>
        <pc:sldMkLst>
          <pc:docMk/>
          <pc:sldMk cId="3347098298" sldId="371"/>
        </pc:sldMkLst>
        <pc:spChg chg="del">
          <ac:chgData name="Sunghoon Kim" userId="271d6992-43f1-4f2d-8f03-027e6027b62b" providerId="ADAL" clId="{79A03923-2C71-484A-B5AB-773112C26ADE}" dt="2024-02-09T22:08:45.826" v="4910" actId="478"/>
          <ac:spMkLst>
            <pc:docMk/>
            <pc:sldMk cId="3347098298" sldId="371"/>
            <ac:spMk id="3" creationId="{70BEB660-83A9-69DC-A8A0-E855FB4BA8F3}"/>
          </ac:spMkLst>
        </pc:spChg>
        <pc:spChg chg="mod">
          <ac:chgData name="Sunghoon Kim" userId="271d6992-43f1-4f2d-8f03-027e6027b62b" providerId="ADAL" clId="{79A03923-2C71-484A-B5AB-773112C26ADE}" dt="2024-02-19T06:19:51.913" v="6051" actId="6549"/>
          <ac:spMkLst>
            <pc:docMk/>
            <pc:sldMk cId="3347098298" sldId="371"/>
            <ac:spMk id="7170" creationId="{3794A7AC-F975-4B82-9FCA-9C67ECE03726}"/>
          </ac:spMkLst>
        </pc:spChg>
        <pc:spChg chg="mod">
          <ac:chgData name="Sunghoon Kim" userId="271d6992-43f1-4f2d-8f03-027e6027b62b" providerId="ADAL" clId="{79A03923-2C71-484A-B5AB-773112C26ADE}" dt="2024-02-09T22:18:17.426" v="5766" actId="404"/>
          <ac:spMkLst>
            <pc:docMk/>
            <pc:sldMk cId="3347098298" sldId="371"/>
            <ac:spMk id="7171" creationId="{8B215120-9330-4C24-86C0-93DB3C460B0D}"/>
          </ac:spMkLst>
        </pc:spChg>
      </pc:sldChg>
      <pc:sldChg chg="addSp delSp modSp new mod">
        <pc:chgData name="Sunghoon Kim" userId="271d6992-43f1-4f2d-8f03-027e6027b62b" providerId="ADAL" clId="{79A03923-2C71-484A-B5AB-773112C26ADE}" dt="2024-02-09T01:06:53.241" v="2896" actId="14100"/>
        <pc:sldMkLst>
          <pc:docMk/>
          <pc:sldMk cId="4260883303" sldId="372"/>
        </pc:sldMkLst>
        <pc:spChg chg="mod">
          <ac:chgData name="Sunghoon Kim" userId="271d6992-43f1-4f2d-8f03-027e6027b62b" providerId="ADAL" clId="{79A03923-2C71-484A-B5AB-773112C26ADE}" dt="2024-02-09T00:48:47.024" v="587" actId="404"/>
          <ac:spMkLst>
            <pc:docMk/>
            <pc:sldMk cId="4260883303" sldId="372"/>
            <ac:spMk id="2" creationId="{5370A622-D631-0C01-B503-2105A4673E65}"/>
          </ac:spMkLst>
        </pc:spChg>
        <pc:spChg chg="mod">
          <ac:chgData name="Sunghoon Kim" userId="271d6992-43f1-4f2d-8f03-027e6027b62b" providerId="ADAL" clId="{79A03923-2C71-484A-B5AB-773112C26ADE}" dt="2024-02-09T01:06:53.241" v="2896" actId="14100"/>
          <ac:spMkLst>
            <pc:docMk/>
            <pc:sldMk cId="4260883303" sldId="372"/>
            <ac:spMk id="3" creationId="{D029A732-E3BE-9C31-0DB4-D2B4CF1987EE}"/>
          </ac:spMkLst>
        </pc:spChg>
        <pc:spChg chg="add del mod">
          <ac:chgData name="Sunghoon Kim" userId="271d6992-43f1-4f2d-8f03-027e6027b62b" providerId="ADAL" clId="{79A03923-2C71-484A-B5AB-773112C26ADE}" dt="2024-02-09T00:42:10.789" v="235"/>
          <ac:spMkLst>
            <pc:docMk/>
            <pc:sldMk cId="4260883303" sldId="372"/>
            <ac:spMk id="4" creationId="{CE43B53E-3D3A-7F18-3BE4-228957247E08}"/>
          </ac:spMkLst>
        </pc:spChg>
        <pc:spChg chg="add del mod">
          <ac:chgData name="Sunghoon Kim" userId="271d6992-43f1-4f2d-8f03-027e6027b62b" providerId="ADAL" clId="{79A03923-2C71-484A-B5AB-773112C26ADE}" dt="2024-02-09T00:42:10.789" v="235"/>
          <ac:spMkLst>
            <pc:docMk/>
            <pc:sldMk cId="4260883303" sldId="372"/>
            <ac:spMk id="5" creationId="{AE97C122-BAEA-E02A-A7BB-735894EA3BD4}"/>
          </ac:spMkLst>
        </pc:spChg>
        <pc:spChg chg="add del mod">
          <ac:chgData name="Sunghoon Kim" userId="271d6992-43f1-4f2d-8f03-027e6027b62b" providerId="ADAL" clId="{79A03923-2C71-484A-B5AB-773112C26ADE}" dt="2024-02-09T00:42:10.789" v="235"/>
          <ac:spMkLst>
            <pc:docMk/>
            <pc:sldMk cId="4260883303" sldId="372"/>
            <ac:spMk id="6" creationId="{F4D30F8D-6873-557B-4D56-F903CCB0D757}"/>
          </ac:spMkLst>
        </pc:spChg>
        <pc:spChg chg="add del mod">
          <ac:chgData name="Sunghoon Kim" userId="271d6992-43f1-4f2d-8f03-027e6027b62b" providerId="ADAL" clId="{79A03923-2C71-484A-B5AB-773112C26ADE}" dt="2024-02-09T00:42:10.789" v="235"/>
          <ac:spMkLst>
            <pc:docMk/>
            <pc:sldMk cId="4260883303" sldId="372"/>
            <ac:spMk id="7" creationId="{885C9D3E-A616-72DC-3C1A-17402C0C3158}"/>
          </ac:spMkLst>
        </pc:spChg>
        <pc:spChg chg="add del mod">
          <ac:chgData name="Sunghoon Kim" userId="271d6992-43f1-4f2d-8f03-027e6027b62b" providerId="ADAL" clId="{79A03923-2C71-484A-B5AB-773112C26ADE}" dt="2024-02-09T00:42:10.789" v="235"/>
          <ac:spMkLst>
            <pc:docMk/>
            <pc:sldMk cId="4260883303" sldId="372"/>
            <ac:spMk id="8" creationId="{7142047B-7314-E54A-7E03-1D242ACE1615}"/>
          </ac:spMkLst>
        </pc:spChg>
        <pc:spChg chg="add del mod">
          <ac:chgData name="Sunghoon Kim" userId="271d6992-43f1-4f2d-8f03-027e6027b62b" providerId="ADAL" clId="{79A03923-2C71-484A-B5AB-773112C26ADE}" dt="2024-02-09T00:42:10.789" v="235"/>
          <ac:spMkLst>
            <pc:docMk/>
            <pc:sldMk cId="4260883303" sldId="372"/>
            <ac:spMk id="9" creationId="{7DD8B477-1032-D739-94FE-7BB0F4B7D842}"/>
          </ac:spMkLst>
        </pc:spChg>
        <pc:spChg chg="add del mod">
          <ac:chgData name="Sunghoon Kim" userId="271d6992-43f1-4f2d-8f03-027e6027b62b" providerId="ADAL" clId="{79A03923-2C71-484A-B5AB-773112C26ADE}" dt="2024-02-09T00:44:39.833" v="385" actId="478"/>
          <ac:spMkLst>
            <pc:docMk/>
            <pc:sldMk cId="4260883303" sldId="372"/>
            <ac:spMk id="10" creationId="{4B0DBEFE-17A3-A906-4D5F-E10B142DC564}"/>
          </ac:spMkLst>
        </pc:spChg>
        <pc:spChg chg="add del mod">
          <ac:chgData name="Sunghoon Kim" userId="271d6992-43f1-4f2d-8f03-027e6027b62b" providerId="ADAL" clId="{79A03923-2C71-484A-B5AB-773112C26ADE}" dt="2024-02-09T00:47:43.552" v="538" actId="478"/>
          <ac:spMkLst>
            <pc:docMk/>
            <pc:sldMk cId="4260883303" sldId="372"/>
            <ac:spMk id="11" creationId="{4490692B-EB43-25CD-48FA-0B085D41B2D7}"/>
          </ac:spMkLst>
        </pc:spChg>
        <pc:spChg chg="add del mod">
          <ac:chgData name="Sunghoon Kim" userId="271d6992-43f1-4f2d-8f03-027e6027b62b" providerId="ADAL" clId="{79A03923-2C71-484A-B5AB-773112C26ADE}" dt="2024-02-09T00:47:43.552" v="538" actId="478"/>
          <ac:spMkLst>
            <pc:docMk/>
            <pc:sldMk cId="4260883303" sldId="372"/>
            <ac:spMk id="12" creationId="{361D3A0C-6855-060C-1735-4B7F97AFA1D9}"/>
          </ac:spMkLst>
        </pc:spChg>
        <pc:spChg chg="add del mod">
          <ac:chgData name="Sunghoon Kim" userId="271d6992-43f1-4f2d-8f03-027e6027b62b" providerId="ADAL" clId="{79A03923-2C71-484A-B5AB-773112C26ADE}" dt="2024-02-09T00:47:43.552" v="538" actId="478"/>
          <ac:spMkLst>
            <pc:docMk/>
            <pc:sldMk cId="4260883303" sldId="372"/>
            <ac:spMk id="13" creationId="{39E09722-02D0-6D18-774B-029E4C57D1C4}"/>
          </ac:spMkLst>
        </pc:spChg>
        <pc:spChg chg="add del mod">
          <ac:chgData name="Sunghoon Kim" userId="271d6992-43f1-4f2d-8f03-027e6027b62b" providerId="ADAL" clId="{79A03923-2C71-484A-B5AB-773112C26ADE}" dt="2024-02-09T00:47:43.552" v="538" actId="478"/>
          <ac:spMkLst>
            <pc:docMk/>
            <pc:sldMk cId="4260883303" sldId="372"/>
            <ac:spMk id="14" creationId="{167D6BBB-0796-2A38-C0FC-2C236D89B902}"/>
          </ac:spMkLst>
        </pc:spChg>
        <pc:spChg chg="add del mod">
          <ac:chgData name="Sunghoon Kim" userId="271d6992-43f1-4f2d-8f03-027e6027b62b" providerId="ADAL" clId="{79A03923-2C71-484A-B5AB-773112C26ADE}" dt="2024-02-09T00:47:43.552" v="538" actId="478"/>
          <ac:spMkLst>
            <pc:docMk/>
            <pc:sldMk cId="4260883303" sldId="372"/>
            <ac:spMk id="15" creationId="{CF2B747B-D9B7-E421-0115-0A893FA039EF}"/>
          </ac:spMkLst>
        </pc:spChg>
      </pc:sldChg>
      <pc:sldChg chg="delSp modSp add mod">
        <pc:chgData name="Sunghoon Kim" userId="271d6992-43f1-4f2d-8f03-027e6027b62b" providerId="ADAL" clId="{79A03923-2C71-484A-B5AB-773112C26ADE}" dt="2024-02-09T01:22:26.906" v="4474" actId="20577"/>
        <pc:sldMkLst>
          <pc:docMk/>
          <pc:sldMk cId="1767906977" sldId="373"/>
        </pc:sldMkLst>
        <pc:spChg chg="del mod">
          <ac:chgData name="Sunghoon Kim" userId="271d6992-43f1-4f2d-8f03-027e6027b62b" providerId="ADAL" clId="{79A03923-2C71-484A-B5AB-773112C26ADE}" dt="2024-02-09T01:18:36.470" v="3744" actId="478"/>
          <ac:spMkLst>
            <pc:docMk/>
            <pc:sldMk cId="1767906977" sldId="373"/>
            <ac:spMk id="2" creationId="{D7E8C9ED-2DF0-1660-192A-17183409CC22}"/>
          </ac:spMkLst>
        </pc:spChg>
        <pc:spChg chg="del mod">
          <ac:chgData name="Sunghoon Kim" userId="271d6992-43f1-4f2d-8f03-027e6027b62b" providerId="ADAL" clId="{79A03923-2C71-484A-B5AB-773112C26ADE}" dt="2024-02-09T01:18:36.470" v="3744" actId="478"/>
          <ac:spMkLst>
            <pc:docMk/>
            <pc:sldMk cId="1767906977" sldId="373"/>
            <ac:spMk id="3" creationId="{BC7205D1-0E5D-6653-FCB9-9F0BB42A8C04}"/>
          </ac:spMkLst>
        </pc:spChg>
        <pc:spChg chg="del mod">
          <ac:chgData name="Sunghoon Kim" userId="271d6992-43f1-4f2d-8f03-027e6027b62b" providerId="ADAL" clId="{79A03923-2C71-484A-B5AB-773112C26ADE}" dt="2024-02-09T01:18:36.470" v="3744" actId="478"/>
          <ac:spMkLst>
            <pc:docMk/>
            <pc:sldMk cId="1767906977" sldId="373"/>
            <ac:spMk id="4" creationId="{C3A3F6EA-EE0A-1C28-8D0C-E03324F4EF28}"/>
          </ac:spMkLst>
        </pc:spChg>
        <pc:spChg chg="del mod">
          <ac:chgData name="Sunghoon Kim" userId="271d6992-43f1-4f2d-8f03-027e6027b62b" providerId="ADAL" clId="{79A03923-2C71-484A-B5AB-773112C26ADE}" dt="2024-02-09T01:18:36.470" v="3744" actId="478"/>
          <ac:spMkLst>
            <pc:docMk/>
            <pc:sldMk cId="1767906977" sldId="373"/>
            <ac:spMk id="5" creationId="{AE5A2FD1-49BE-1868-9FD7-AAE1FBB982AD}"/>
          </ac:spMkLst>
        </pc:spChg>
        <pc:spChg chg="del mod">
          <ac:chgData name="Sunghoon Kim" userId="271d6992-43f1-4f2d-8f03-027e6027b62b" providerId="ADAL" clId="{79A03923-2C71-484A-B5AB-773112C26ADE}" dt="2024-02-09T01:18:36.470" v="3744" actId="478"/>
          <ac:spMkLst>
            <pc:docMk/>
            <pc:sldMk cId="1767906977" sldId="373"/>
            <ac:spMk id="6" creationId="{3B246C7B-3055-53A8-9CFF-B5BBFD143597}"/>
          </ac:spMkLst>
        </pc:spChg>
        <pc:spChg chg="mod">
          <ac:chgData name="Sunghoon Kim" userId="271d6992-43f1-4f2d-8f03-027e6027b62b" providerId="ADAL" clId="{79A03923-2C71-484A-B5AB-773112C26ADE}" dt="2024-02-09T01:22:26.906" v="4474" actId="20577"/>
          <ac:spMkLst>
            <pc:docMk/>
            <pc:sldMk cId="1767906977" sldId="373"/>
            <ac:spMk id="15" creationId="{4E7D1D01-018D-BFDE-33A6-2AE0ED59B527}"/>
          </ac:spMkLst>
        </pc:spChg>
        <pc:spChg chg="del mod">
          <ac:chgData name="Sunghoon Kim" userId="271d6992-43f1-4f2d-8f03-027e6027b62b" providerId="ADAL" clId="{79A03923-2C71-484A-B5AB-773112C26ADE}" dt="2024-02-09T01:18:36.470" v="3744" actId="478"/>
          <ac:spMkLst>
            <pc:docMk/>
            <pc:sldMk cId="1767906977" sldId="373"/>
            <ac:spMk id="16" creationId="{7367FB6D-8280-A1FF-4337-E63A756AC1DD}"/>
          </ac:spMkLst>
        </pc:spChg>
        <pc:spChg chg="del mod">
          <ac:chgData name="Sunghoon Kim" userId="271d6992-43f1-4f2d-8f03-027e6027b62b" providerId="ADAL" clId="{79A03923-2C71-484A-B5AB-773112C26ADE}" dt="2024-02-09T01:18:36.470" v="3744" actId="478"/>
          <ac:spMkLst>
            <pc:docMk/>
            <pc:sldMk cId="1767906977" sldId="373"/>
            <ac:spMk id="17" creationId="{185DE8D0-C5FC-001E-6220-FA938AAF00C6}"/>
          </ac:spMkLst>
        </pc:spChg>
        <pc:spChg chg="del mod">
          <ac:chgData name="Sunghoon Kim" userId="271d6992-43f1-4f2d-8f03-027e6027b62b" providerId="ADAL" clId="{79A03923-2C71-484A-B5AB-773112C26ADE}" dt="2024-02-09T01:18:36.470" v="3744" actId="478"/>
          <ac:spMkLst>
            <pc:docMk/>
            <pc:sldMk cId="1767906977" sldId="373"/>
            <ac:spMk id="18" creationId="{2D637DFE-0BED-3973-A08C-4C4ACA2592AE}"/>
          </ac:spMkLst>
        </pc:spChg>
        <pc:spChg chg="del mod">
          <ac:chgData name="Sunghoon Kim" userId="271d6992-43f1-4f2d-8f03-027e6027b62b" providerId="ADAL" clId="{79A03923-2C71-484A-B5AB-773112C26ADE}" dt="2024-02-09T01:18:36.470" v="3744" actId="478"/>
          <ac:spMkLst>
            <pc:docMk/>
            <pc:sldMk cId="1767906977" sldId="373"/>
            <ac:spMk id="19" creationId="{9875E3C1-6E67-C119-3519-D1CB928F9D2F}"/>
          </ac:spMkLst>
        </pc:spChg>
        <pc:spChg chg="del mod">
          <ac:chgData name="Sunghoon Kim" userId="271d6992-43f1-4f2d-8f03-027e6027b62b" providerId="ADAL" clId="{79A03923-2C71-484A-B5AB-773112C26ADE}" dt="2024-02-09T01:18:36.470" v="3744" actId="478"/>
          <ac:spMkLst>
            <pc:docMk/>
            <pc:sldMk cId="1767906977" sldId="373"/>
            <ac:spMk id="20" creationId="{D805F23A-50D8-325F-C170-CAB5E732F458}"/>
          </ac:spMkLst>
        </pc:spChg>
        <pc:spChg chg="del mod">
          <ac:chgData name="Sunghoon Kim" userId="271d6992-43f1-4f2d-8f03-027e6027b62b" providerId="ADAL" clId="{79A03923-2C71-484A-B5AB-773112C26ADE}" dt="2024-02-09T01:18:36.470" v="3744" actId="478"/>
          <ac:spMkLst>
            <pc:docMk/>
            <pc:sldMk cId="1767906977" sldId="373"/>
            <ac:spMk id="21" creationId="{C317854A-01B7-3E1E-035F-1D9D668A3D8C}"/>
          </ac:spMkLst>
        </pc:spChg>
        <pc:spChg chg="del mod">
          <ac:chgData name="Sunghoon Kim" userId="271d6992-43f1-4f2d-8f03-027e6027b62b" providerId="ADAL" clId="{79A03923-2C71-484A-B5AB-773112C26ADE}" dt="2024-02-09T01:18:36.470" v="3744" actId="478"/>
          <ac:spMkLst>
            <pc:docMk/>
            <pc:sldMk cId="1767906977" sldId="373"/>
            <ac:spMk id="22" creationId="{D6449B8F-C8C2-8D70-4619-ADFF06BCDC91}"/>
          </ac:spMkLst>
        </pc:spChg>
        <pc:spChg chg="mod">
          <ac:chgData name="Sunghoon Kim" userId="271d6992-43f1-4f2d-8f03-027e6027b62b" providerId="ADAL" clId="{79A03923-2C71-484A-B5AB-773112C26ADE}" dt="2024-02-09T01:18:44.153" v="3766" actId="20577"/>
          <ac:spMkLst>
            <pc:docMk/>
            <pc:sldMk cId="1767906977" sldId="373"/>
            <ac:spMk id="7170" creationId="{3794A7AC-F975-4B82-9FCA-9C67ECE03726}"/>
          </ac:spMkLst>
        </pc:spChg>
      </pc:sldChg>
      <pc:sldChg chg="addSp delSp modSp new mod">
        <pc:chgData name="Sunghoon Kim" userId="271d6992-43f1-4f2d-8f03-027e6027b62b" providerId="ADAL" clId="{79A03923-2C71-484A-B5AB-773112C26ADE}" dt="2024-02-09T22:21:26.046" v="5961" actId="6549"/>
        <pc:sldMkLst>
          <pc:docMk/>
          <pc:sldMk cId="3715763134" sldId="374"/>
        </pc:sldMkLst>
        <pc:spChg chg="mod">
          <ac:chgData name="Sunghoon Kim" userId="271d6992-43f1-4f2d-8f03-027e6027b62b" providerId="ADAL" clId="{79A03923-2C71-484A-B5AB-773112C26ADE}" dt="2024-02-09T17:31:22.586" v="4786" actId="20577"/>
          <ac:spMkLst>
            <pc:docMk/>
            <pc:sldMk cId="3715763134" sldId="374"/>
            <ac:spMk id="2" creationId="{19D3A1A9-D85C-FE3B-F18D-CE3DF73C7893}"/>
          </ac:spMkLst>
        </pc:spChg>
        <pc:spChg chg="del">
          <ac:chgData name="Sunghoon Kim" userId="271d6992-43f1-4f2d-8f03-027e6027b62b" providerId="ADAL" clId="{79A03923-2C71-484A-B5AB-773112C26ADE}" dt="2024-02-09T01:23:22.494" v="4576" actId="478"/>
          <ac:spMkLst>
            <pc:docMk/>
            <pc:sldMk cId="3715763134" sldId="374"/>
            <ac:spMk id="3" creationId="{F7CC7C4D-9B29-545F-E898-B75C81414590}"/>
          </ac:spMkLst>
        </pc:spChg>
        <pc:spChg chg="add del mod">
          <ac:chgData name="Sunghoon Kim" userId="271d6992-43f1-4f2d-8f03-027e6027b62b" providerId="ADAL" clId="{79A03923-2C71-484A-B5AB-773112C26ADE}" dt="2024-02-09T01:25:04.785" v="4612" actId="478"/>
          <ac:spMkLst>
            <pc:docMk/>
            <pc:sldMk cId="3715763134" sldId="374"/>
            <ac:spMk id="4" creationId="{420BE6AD-9477-7631-3524-5121777D5C9E}"/>
          </ac:spMkLst>
        </pc:spChg>
        <pc:spChg chg="add del mod">
          <ac:chgData name="Sunghoon Kim" userId="271d6992-43f1-4f2d-8f03-027e6027b62b" providerId="ADAL" clId="{79A03923-2C71-484A-B5AB-773112C26ADE}" dt="2024-02-09T01:25:04.785" v="4612" actId="478"/>
          <ac:spMkLst>
            <pc:docMk/>
            <pc:sldMk cId="3715763134" sldId="374"/>
            <ac:spMk id="5" creationId="{6A4F0235-1A1A-FA05-9F62-8F030A7D3DF9}"/>
          </ac:spMkLst>
        </pc:spChg>
        <pc:spChg chg="add del mod">
          <ac:chgData name="Sunghoon Kim" userId="271d6992-43f1-4f2d-8f03-027e6027b62b" providerId="ADAL" clId="{79A03923-2C71-484A-B5AB-773112C26ADE}" dt="2024-02-09T01:25:04.785" v="4612" actId="478"/>
          <ac:spMkLst>
            <pc:docMk/>
            <pc:sldMk cId="3715763134" sldId="374"/>
            <ac:spMk id="6" creationId="{8ADCC6C6-C070-E0B6-1D42-2E557AED9221}"/>
          </ac:spMkLst>
        </pc:spChg>
        <pc:spChg chg="add del mod">
          <ac:chgData name="Sunghoon Kim" userId="271d6992-43f1-4f2d-8f03-027e6027b62b" providerId="ADAL" clId="{79A03923-2C71-484A-B5AB-773112C26ADE}" dt="2024-02-09T01:25:04.785" v="4612" actId="478"/>
          <ac:spMkLst>
            <pc:docMk/>
            <pc:sldMk cId="3715763134" sldId="374"/>
            <ac:spMk id="7" creationId="{F3E4BD5F-C84E-4779-9445-2A5FDE702F46}"/>
          </ac:spMkLst>
        </pc:spChg>
        <pc:spChg chg="add del mod">
          <ac:chgData name="Sunghoon Kim" userId="271d6992-43f1-4f2d-8f03-027e6027b62b" providerId="ADAL" clId="{79A03923-2C71-484A-B5AB-773112C26ADE}" dt="2024-02-09T01:25:04.785" v="4612" actId="478"/>
          <ac:spMkLst>
            <pc:docMk/>
            <pc:sldMk cId="3715763134" sldId="374"/>
            <ac:spMk id="8" creationId="{376AF5BD-A828-3228-A6C0-5740ED080B1E}"/>
          </ac:spMkLst>
        </pc:spChg>
        <pc:spChg chg="add mod">
          <ac:chgData name="Sunghoon Kim" userId="271d6992-43f1-4f2d-8f03-027e6027b62b" providerId="ADAL" clId="{79A03923-2C71-484A-B5AB-773112C26ADE}" dt="2024-02-09T01:24:01.994" v="4601" actId="1076"/>
          <ac:spMkLst>
            <pc:docMk/>
            <pc:sldMk cId="3715763134" sldId="374"/>
            <ac:spMk id="9" creationId="{F6EA1733-8715-9C97-3681-54A45111D025}"/>
          </ac:spMkLst>
        </pc:spChg>
        <pc:spChg chg="add mod">
          <ac:chgData name="Sunghoon Kim" userId="271d6992-43f1-4f2d-8f03-027e6027b62b" providerId="ADAL" clId="{79A03923-2C71-484A-B5AB-773112C26ADE}" dt="2024-02-09T01:24:01.994" v="4601" actId="1076"/>
          <ac:spMkLst>
            <pc:docMk/>
            <pc:sldMk cId="3715763134" sldId="374"/>
            <ac:spMk id="10" creationId="{4E27230F-B59E-2863-C8A2-2A8EBC6900A6}"/>
          </ac:spMkLst>
        </pc:spChg>
        <pc:spChg chg="add mod">
          <ac:chgData name="Sunghoon Kim" userId="271d6992-43f1-4f2d-8f03-027e6027b62b" providerId="ADAL" clId="{79A03923-2C71-484A-B5AB-773112C26ADE}" dt="2024-02-09T01:25:48.010" v="4670" actId="20577"/>
          <ac:spMkLst>
            <pc:docMk/>
            <pc:sldMk cId="3715763134" sldId="374"/>
            <ac:spMk id="11" creationId="{8F7195C0-5EF7-7D27-BB85-6353E4894D53}"/>
          </ac:spMkLst>
        </pc:spChg>
        <pc:spChg chg="add del mod">
          <ac:chgData name="Sunghoon Kim" userId="271d6992-43f1-4f2d-8f03-027e6027b62b" providerId="ADAL" clId="{79A03923-2C71-484A-B5AB-773112C26ADE}" dt="2024-02-09T01:24:55.120" v="4608" actId="478"/>
          <ac:spMkLst>
            <pc:docMk/>
            <pc:sldMk cId="3715763134" sldId="374"/>
            <ac:spMk id="12" creationId="{8CEC48AF-FF5A-2F9E-AE7A-9473D1C7C9FA}"/>
          </ac:spMkLst>
        </pc:spChg>
        <pc:spChg chg="add del mod">
          <ac:chgData name="Sunghoon Kim" userId="271d6992-43f1-4f2d-8f03-027e6027b62b" providerId="ADAL" clId="{79A03923-2C71-484A-B5AB-773112C26ADE}" dt="2024-02-09T01:24:55.120" v="4608" actId="478"/>
          <ac:spMkLst>
            <pc:docMk/>
            <pc:sldMk cId="3715763134" sldId="374"/>
            <ac:spMk id="13" creationId="{C267345A-983F-032A-9F66-576D8D664BB5}"/>
          </ac:spMkLst>
        </pc:spChg>
        <pc:spChg chg="add del mod">
          <ac:chgData name="Sunghoon Kim" userId="271d6992-43f1-4f2d-8f03-027e6027b62b" providerId="ADAL" clId="{79A03923-2C71-484A-B5AB-773112C26ADE}" dt="2024-02-09T01:24:55.120" v="4608" actId="478"/>
          <ac:spMkLst>
            <pc:docMk/>
            <pc:sldMk cId="3715763134" sldId="374"/>
            <ac:spMk id="14" creationId="{60DB478C-A093-5EED-82D3-708EF2C23606}"/>
          </ac:spMkLst>
        </pc:spChg>
        <pc:spChg chg="add del mod">
          <ac:chgData name="Sunghoon Kim" userId="271d6992-43f1-4f2d-8f03-027e6027b62b" providerId="ADAL" clId="{79A03923-2C71-484A-B5AB-773112C26ADE}" dt="2024-02-09T01:24:55.120" v="4608" actId="478"/>
          <ac:spMkLst>
            <pc:docMk/>
            <pc:sldMk cId="3715763134" sldId="374"/>
            <ac:spMk id="15" creationId="{8381918C-77B4-E08F-4760-63B57F6DC0E8}"/>
          </ac:spMkLst>
        </pc:spChg>
        <pc:spChg chg="add del mod">
          <ac:chgData name="Sunghoon Kim" userId="271d6992-43f1-4f2d-8f03-027e6027b62b" providerId="ADAL" clId="{79A03923-2C71-484A-B5AB-773112C26ADE}" dt="2024-02-09T01:25:16.615" v="4616"/>
          <ac:spMkLst>
            <pc:docMk/>
            <pc:sldMk cId="3715763134" sldId="374"/>
            <ac:spMk id="16" creationId="{7A73F6E2-2308-F45F-51A9-4022836BD0A9}"/>
          </ac:spMkLst>
        </pc:spChg>
        <pc:spChg chg="add del mod">
          <ac:chgData name="Sunghoon Kim" userId="271d6992-43f1-4f2d-8f03-027e6027b62b" providerId="ADAL" clId="{79A03923-2C71-484A-B5AB-773112C26ADE}" dt="2024-02-09T01:25:16.615" v="4616"/>
          <ac:spMkLst>
            <pc:docMk/>
            <pc:sldMk cId="3715763134" sldId="374"/>
            <ac:spMk id="17" creationId="{40D71829-D846-C885-474E-4C4FC0F6D02F}"/>
          </ac:spMkLst>
        </pc:spChg>
        <pc:spChg chg="add del mod">
          <ac:chgData name="Sunghoon Kim" userId="271d6992-43f1-4f2d-8f03-027e6027b62b" providerId="ADAL" clId="{79A03923-2C71-484A-B5AB-773112C26ADE}" dt="2024-02-09T01:25:16.615" v="4616"/>
          <ac:spMkLst>
            <pc:docMk/>
            <pc:sldMk cId="3715763134" sldId="374"/>
            <ac:spMk id="18" creationId="{96CF2186-FEA0-53B6-F756-3A2E139C1FEB}"/>
          </ac:spMkLst>
        </pc:spChg>
        <pc:spChg chg="add del mod">
          <ac:chgData name="Sunghoon Kim" userId="271d6992-43f1-4f2d-8f03-027e6027b62b" providerId="ADAL" clId="{79A03923-2C71-484A-B5AB-773112C26ADE}" dt="2024-02-09T01:25:16.615" v="4616"/>
          <ac:spMkLst>
            <pc:docMk/>
            <pc:sldMk cId="3715763134" sldId="374"/>
            <ac:spMk id="19" creationId="{D6FE49CE-EDDE-0CAA-B54D-5674CC7A6010}"/>
          </ac:spMkLst>
        </pc:spChg>
        <pc:spChg chg="add del mod">
          <ac:chgData name="Sunghoon Kim" userId="271d6992-43f1-4f2d-8f03-027e6027b62b" providerId="ADAL" clId="{79A03923-2C71-484A-B5AB-773112C26ADE}" dt="2024-02-09T01:25:16.615" v="4616"/>
          <ac:spMkLst>
            <pc:docMk/>
            <pc:sldMk cId="3715763134" sldId="374"/>
            <ac:spMk id="20" creationId="{28F09A59-C4B0-FC6A-3C63-11612463E431}"/>
          </ac:spMkLst>
        </pc:spChg>
        <pc:spChg chg="add del mod">
          <ac:chgData name="Sunghoon Kim" userId="271d6992-43f1-4f2d-8f03-027e6027b62b" providerId="ADAL" clId="{79A03923-2C71-484A-B5AB-773112C26ADE}" dt="2024-02-09T01:25:16.615" v="4616"/>
          <ac:spMkLst>
            <pc:docMk/>
            <pc:sldMk cId="3715763134" sldId="374"/>
            <ac:spMk id="21" creationId="{063627F1-4150-85E3-BBB6-A42C54D228C4}"/>
          </ac:spMkLst>
        </pc:spChg>
        <pc:spChg chg="add del mod">
          <ac:chgData name="Sunghoon Kim" userId="271d6992-43f1-4f2d-8f03-027e6027b62b" providerId="ADAL" clId="{79A03923-2C71-484A-B5AB-773112C26ADE}" dt="2024-02-09T01:25:16.615" v="4616"/>
          <ac:spMkLst>
            <pc:docMk/>
            <pc:sldMk cId="3715763134" sldId="374"/>
            <ac:spMk id="22" creationId="{108F9644-550B-CF03-EA66-A00683269B0C}"/>
          </ac:spMkLst>
        </pc:spChg>
        <pc:spChg chg="add del mod">
          <ac:chgData name="Sunghoon Kim" userId="271d6992-43f1-4f2d-8f03-027e6027b62b" providerId="ADAL" clId="{79A03923-2C71-484A-B5AB-773112C26ADE}" dt="2024-02-09T01:25:16.615" v="4616"/>
          <ac:spMkLst>
            <pc:docMk/>
            <pc:sldMk cId="3715763134" sldId="374"/>
            <ac:spMk id="23" creationId="{25FE4B54-8A7D-072A-32FB-BEA4217D8162}"/>
          </ac:spMkLst>
        </pc:spChg>
        <pc:spChg chg="add del mod">
          <ac:chgData name="Sunghoon Kim" userId="271d6992-43f1-4f2d-8f03-027e6027b62b" providerId="ADAL" clId="{79A03923-2C71-484A-B5AB-773112C26ADE}" dt="2024-02-09T01:25:16.615" v="4616"/>
          <ac:spMkLst>
            <pc:docMk/>
            <pc:sldMk cId="3715763134" sldId="374"/>
            <ac:spMk id="24" creationId="{EBD15C7F-6580-17C6-A149-2B0B5A153BF6}"/>
          </ac:spMkLst>
        </pc:spChg>
        <pc:spChg chg="add del mod">
          <ac:chgData name="Sunghoon Kim" userId="271d6992-43f1-4f2d-8f03-027e6027b62b" providerId="ADAL" clId="{79A03923-2C71-484A-B5AB-773112C26ADE}" dt="2024-02-09T01:25:16.615" v="4616"/>
          <ac:spMkLst>
            <pc:docMk/>
            <pc:sldMk cId="3715763134" sldId="374"/>
            <ac:spMk id="25" creationId="{C45560B6-45E5-1809-4D11-E04C705C6B0A}"/>
          </ac:spMkLst>
        </pc:spChg>
        <pc:spChg chg="add del mod">
          <ac:chgData name="Sunghoon Kim" userId="271d6992-43f1-4f2d-8f03-027e6027b62b" providerId="ADAL" clId="{79A03923-2C71-484A-B5AB-773112C26ADE}" dt="2024-02-09T01:25:16.615" v="4616"/>
          <ac:spMkLst>
            <pc:docMk/>
            <pc:sldMk cId="3715763134" sldId="374"/>
            <ac:spMk id="26" creationId="{AB2CF9E4-AE7B-2FE5-7922-A79E9B94A4CE}"/>
          </ac:spMkLst>
        </pc:spChg>
        <pc:spChg chg="add del mod">
          <ac:chgData name="Sunghoon Kim" userId="271d6992-43f1-4f2d-8f03-027e6027b62b" providerId="ADAL" clId="{79A03923-2C71-484A-B5AB-773112C26ADE}" dt="2024-02-09T01:25:16.615" v="4616"/>
          <ac:spMkLst>
            <pc:docMk/>
            <pc:sldMk cId="3715763134" sldId="374"/>
            <ac:spMk id="27" creationId="{BC38A8DD-DC50-A217-054D-340CC076926C}"/>
          </ac:spMkLst>
        </pc:spChg>
        <pc:spChg chg="add mod">
          <ac:chgData name="Sunghoon Kim" userId="271d6992-43f1-4f2d-8f03-027e6027b62b" providerId="ADAL" clId="{79A03923-2C71-484A-B5AB-773112C26ADE}" dt="2024-02-09T01:25:23.695" v="4620" actId="20577"/>
          <ac:spMkLst>
            <pc:docMk/>
            <pc:sldMk cId="3715763134" sldId="374"/>
            <ac:spMk id="28" creationId="{8C3ECC09-1C39-9DA4-6625-9033DDBE2E8F}"/>
          </ac:spMkLst>
        </pc:spChg>
        <pc:spChg chg="add mod">
          <ac:chgData name="Sunghoon Kim" userId="271d6992-43f1-4f2d-8f03-027e6027b62b" providerId="ADAL" clId="{79A03923-2C71-484A-B5AB-773112C26ADE}" dt="2024-02-09T01:25:32.788" v="4624" actId="20577"/>
          <ac:spMkLst>
            <pc:docMk/>
            <pc:sldMk cId="3715763134" sldId="374"/>
            <ac:spMk id="29" creationId="{59DB69F8-48CC-AC29-E1F3-04A6D79F1073}"/>
          </ac:spMkLst>
        </pc:spChg>
        <pc:spChg chg="add mod">
          <ac:chgData name="Sunghoon Kim" userId="271d6992-43f1-4f2d-8f03-027e6027b62b" providerId="ADAL" clId="{79A03923-2C71-484A-B5AB-773112C26ADE}" dt="2024-02-09T22:21:26.046" v="5961" actId="6549"/>
          <ac:spMkLst>
            <pc:docMk/>
            <pc:sldMk cId="3715763134" sldId="374"/>
            <ac:spMk id="30" creationId="{5E7D8803-A8E9-4653-8166-3F9F9815971A}"/>
          </ac:spMkLst>
        </pc:spChg>
      </pc:sldChg>
      <pc:sldMasterChg chg="modSp mod">
        <pc:chgData name="Sunghoon Kim" userId="271d6992-43f1-4f2d-8f03-027e6027b62b" providerId="ADAL" clId="{79A03923-2C71-484A-B5AB-773112C26ADE}" dt="2024-02-08T20:18:11.287" v="16" actId="20577"/>
        <pc:sldMasterMkLst>
          <pc:docMk/>
          <pc:sldMasterMk cId="0" sldId="2147485146"/>
        </pc:sldMasterMkLst>
        <pc:spChg chg="mod">
          <ac:chgData name="Sunghoon Kim" userId="271d6992-43f1-4f2d-8f03-027e6027b62b" providerId="ADAL" clId="{79A03923-2C71-484A-B5AB-773112C26ADE}" dt="2024-02-08T20:18:11.287" v="16" actId="20577"/>
          <ac:spMkLst>
            <pc:docMk/>
            <pc:sldMasterMk cId="0" sldId="2147485146"/>
            <ac:spMk id="11" creationId="{AA2802BD-1B72-4AD1-8184-0FD099607084}"/>
          </ac:spMkLst>
        </pc:spChg>
      </pc:sldMasterChg>
    </pc:docChg>
  </pc:docChgLst>
  <pc:docChgLst>
    <pc:chgData name="Sunghoon Kim" userId="271d6992-43f1-4f2d-8f03-027e6027b62b" providerId="ADAL" clId="{ED48572B-25D2-42BD-ADCF-AE8FA2409EE6}"/>
    <pc:docChg chg="modSld">
      <pc:chgData name="Sunghoon Kim" userId="271d6992-43f1-4f2d-8f03-027e6027b62b" providerId="ADAL" clId="{ED48572B-25D2-42BD-ADCF-AE8FA2409EE6}" dt="2023-11-03T20:35:53.269" v="310" actId="1076"/>
      <pc:docMkLst>
        <pc:docMk/>
      </pc:docMkLst>
      <pc:sldChg chg="addSp modSp mod">
        <pc:chgData name="Sunghoon Kim" userId="271d6992-43f1-4f2d-8f03-027e6027b62b" providerId="ADAL" clId="{ED48572B-25D2-42BD-ADCF-AE8FA2409EE6}" dt="2023-11-03T20:35:53.269" v="310" actId="1076"/>
        <pc:sldMkLst>
          <pc:docMk/>
          <pc:sldMk cId="0" sldId="341"/>
        </pc:sldMkLst>
        <pc:spChg chg="add mod">
          <ac:chgData name="Sunghoon Kim" userId="271d6992-43f1-4f2d-8f03-027e6027b62b" providerId="ADAL" clId="{ED48572B-25D2-42BD-ADCF-AE8FA2409EE6}" dt="2023-11-03T20:35:53.269" v="310" actId="1076"/>
          <ac:spMkLst>
            <pc:docMk/>
            <pc:sldMk cId="0" sldId="341"/>
            <ac:spMk id="2" creationId="{403F3D5B-20DA-C1EE-D533-F424A4AAF0DF}"/>
          </ac:spMkLst>
        </pc:spChg>
        <pc:spChg chg="mod">
          <ac:chgData name="Sunghoon Kim" userId="271d6992-43f1-4f2d-8f03-027e6027b62b" providerId="ADAL" clId="{ED48572B-25D2-42BD-ADCF-AE8FA2409EE6}" dt="2023-11-03T20:35:40.432" v="295" actId="20577"/>
          <ac:spMkLst>
            <pc:docMk/>
            <pc:sldMk cId="0" sldId="341"/>
            <ac:spMk id="5122" creationId="{6BFCA172-672F-4297-B767-9F7EDE373FA1}"/>
          </ac:spMkLst>
        </pc:spChg>
      </pc:sldChg>
      <pc:sldChg chg="modSp mod">
        <pc:chgData name="Sunghoon Kim" userId="271d6992-43f1-4f2d-8f03-027e6027b62b" providerId="ADAL" clId="{ED48572B-25D2-42BD-ADCF-AE8FA2409EE6}" dt="2023-10-31T19:13:00.105" v="275" actId="20577"/>
        <pc:sldMkLst>
          <pc:docMk/>
          <pc:sldMk cId="0" sldId="365"/>
        </pc:sldMkLst>
        <pc:spChg chg="mod">
          <ac:chgData name="Sunghoon Kim" userId="271d6992-43f1-4f2d-8f03-027e6027b62b" providerId="ADAL" clId="{ED48572B-25D2-42BD-ADCF-AE8FA2409EE6}" dt="2023-10-31T19:13:00.105" v="275" actId="20577"/>
          <ac:spMkLst>
            <pc:docMk/>
            <pc:sldMk cId="0" sldId="365"/>
            <ac:spMk id="8195" creationId="{A955EC6E-B2A1-4AA5-9F6A-E317D7FE324C}"/>
          </ac:spMkLst>
        </pc:spChg>
      </pc:sldChg>
      <pc:sldChg chg="modSp mod">
        <pc:chgData name="Sunghoon Kim" userId="271d6992-43f1-4f2d-8f03-027e6027b62b" providerId="ADAL" clId="{ED48572B-25D2-42BD-ADCF-AE8FA2409EE6}" dt="2023-11-01T17:45:52.681" v="284" actId="20577"/>
        <pc:sldMkLst>
          <pc:docMk/>
          <pc:sldMk cId="6808510" sldId="366"/>
        </pc:sldMkLst>
        <pc:spChg chg="mod">
          <ac:chgData name="Sunghoon Kim" userId="271d6992-43f1-4f2d-8f03-027e6027b62b" providerId="ADAL" clId="{ED48572B-25D2-42BD-ADCF-AE8FA2409EE6}" dt="2023-11-01T17:45:47.455" v="278" actId="20577"/>
          <ac:spMkLst>
            <pc:docMk/>
            <pc:sldMk cId="6808510" sldId="366"/>
            <ac:spMk id="12" creationId="{5372B5E9-3D61-6FA2-FE7A-1F9B517B9904}"/>
          </ac:spMkLst>
        </pc:spChg>
        <pc:spChg chg="mod">
          <ac:chgData name="Sunghoon Kim" userId="271d6992-43f1-4f2d-8f03-027e6027b62b" providerId="ADAL" clId="{ED48572B-25D2-42BD-ADCF-AE8FA2409EE6}" dt="2023-11-01T17:45:50" v="281" actId="20577"/>
          <ac:spMkLst>
            <pc:docMk/>
            <pc:sldMk cId="6808510" sldId="366"/>
            <ac:spMk id="24" creationId="{080854F0-D10B-1612-6C70-AAA5388A73EA}"/>
          </ac:spMkLst>
        </pc:spChg>
        <pc:spChg chg="mod">
          <ac:chgData name="Sunghoon Kim" userId="271d6992-43f1-4f2d-8f03-027e6027b62b" providerId="ADAL" clId="{ED48572B-25D2-42BD-ADCF-AE8FA2409EE6}" dt="2023-11-01T17:45:52.681" v="284" actId="20577"/>
          <ac:spMkLst>
            <pc:docMk/>
            <pc:sldMk cId="6808510" sldId="366"/>
            <ac:spMk id="28" creationId="{BF362DB5-E2B9-FF31-0491-77AD0F63AF90}"/>
          </ac:spMkLst>
        </pc:spChg>
      </pc:sldChg>
      <pc:sldChg chg="addSp delSp modSp">
        <pc:chgData name="Sunghoon Kim" userId="271d6992-43f1-4f2d-8f03-027e6027b62b" providerId="ADAL" clId="{ED48572B-25D2-42BD-ADCF-AE8FA2409EE6}" dt="2023-10-31T19:09:09.829" v="2" actId="1076"/>
        <pc:sldMkLst>
          <pc:docMk/>
          <pc:sldMk cId="3627009906" sldId="368"/>
        </pc:sldMkLst>
        <pc:spChg chg="mod">
          <ac:chgData name="Sunghoon Kim" userId="271d6992-43f1-4f2d-8f03-027e6027b62b" providerId="ADAL" clId="{ED48572B-25D2-42BD-ADCF-AE8FA2409EE6}" dt="2023-10-31T19:09:09.829" v="2" actId="1076"/>
          <ac:spMkLst>
            <pc:docMk/>
            <pc:sldMk cId="3627009906" sldId="368"/>
            <ac:spMk id="2" creationId="{119B0B27-A845-6CAC-D00C-CFECFAC420AC}"/>
          </ac:spMkLst>
        </pc:spChg>
        <pc:spChg chg="mod">
          <ac:chgData name="Sunghoon Kim" userId="271d6992-43f1-4f2d-8f03-027e6027b62b" providerId="ADAL" clId="{ED48572B-25D2-42BD-ADCF-AE8FA2409EE6}" dt="2023-10-31T19:09:09.829" v="2" actId="1076"/>
          <ac:spMkLst>
            <pc:docMk/>
            <pc:sldMk cId="3627009906" sldId="368"/>
            <ac:spMk id="3" creationId="{665502BF-188E-3ADC-0ACD-E56BC48427DC}"/>
          </ac:spMkLst>
        </pc:spChg>
        <pc:spChg chg="mod">
          <ac:chgData name="Sunghoon Kim" userId="271d6992-43f1-4f2d-8f03-027e6027b62b" providerId="ADAL" clId="{ED48572B-25D2-42BD-ADCF-AE8FA2409EE6}" dt="2023-10-31T19:09:09.829" v="2" actId="1076"/>
          <ac:spMkLst>
            <pc:docMk/>
            <pc:sldMk cId="3627009906" sldId="368"/>
            <ac:spMk id="4" creationId="{C176E387-3929-888B-ED0F-4C58F8D024EE}"/>
          </ac:spMkLst>
        </pc:spChg>
        <pc:spChg chg="mod">
          <ac:chgData name="Sunghoon Kim" userId="271d6992-43f1-4f2d-8f03-027e6027b62b" providerId="ADAL" clId="{ED48572B-25D2-42BD-ADCF-AE8FA2409EE6}" dt="2023-10-31T19:09:09.829" v="2" actId="1076"/>
          <ac:spMkLst>
            <pc:docMk/>
            <pc:sldMk cId="3627009906" sldId="368"/>
            <ac:spMk id="5" creationId="{065FE3C0-3838-694A-C137-CCE968979288}"/>
          </ac:spMkLst>
        </pc:spChg>
        <pc:spChg chg="mod">
          <ac:chgData name="Sunghoon Kim" userId="271d6992-43f1-4f2d-8f03-027e6027b62b" providerId="ADAL" clId="{ED48572B-25D2-42BD-ADCF-AE8FA2409EE6}" dt="2023-10-31T19:09:09.829" v="2" actId="1076"/>
          <ac:spMkLst>
            <pc:docMk/>
            <pc:sldMk cId="3627009906" sldId="368"/>
            <ac:spMk id="6" creationId="{CFCC7A4B-D952-7FEA-B536-E9B04423D10C}"/>
          </ac:spMkLst>
        </pc:spChg>
        <pc:spChg chg="mod">
          <ac:chgData name="Sunghoon Kim" userId="271d6992-43f1-4f2d-8f03-027e6027b62b" providerId="ADAL" clId="{ED48572B-25D2-42BD-ADCF-AE8FA2409EE6}" dt="2023-10-31T19:09:09.829" v="2" actId="1076"/>
          <ac:spMkLst>
            <pc:docMk/>
            <pc:sldMk cId="3627009906" sldId="368"/>
            <ac:spMk id="7" creationId="{C23C5FA9-7055-05FA-2AF2-6053295E16A6}"/>
          </ac:spMkLst>
        </pc:spChg>
        <pc:spChg chg="add del mod">
          <ac:chgData name="Sunghoon Kim" userId="271d6992-43f1-4f2d-8f03-027e6027b62b" providerId="ADAL" clId="{ED48572B-25D2-42BD-ADCF-AE8FA2409EE6}" dt="2023-10-31T19:09:05.601" v="1" actId="478"/>
          <ac:spMkLst>
            <pc:docMk/>
            <pc:sldMk cId="3627009906" sldId="368"/>
            <ac:spMk id="8" creationId="{671C20C2-7A3A-70E8-FD0E-D5C468227662}"/>
          </ac:spMkLst>
        </pc:spChg>
        <pc:spChg chg="del">
          <ac:chgData name="Sunghoon Kim" userId="271d6992-43f1-4f2d-8f03-027e6027b62b" providerId="ADAL" clId="{ED48572B-25D2-42BD-ADCF-AE8FA2409EE6}" dt="2023-10-31T19:09:02.890" v="0" actId="478"/>
          <ac:spMkLst>
            <pc:docMk/>
            <pc:sldMk cId="3627009906" sldId="368"/>
            <ac:spMk id="13" creationId="{DA36563D-B556-F191-3167-7D4678E3BAA2}"/>
          </ac:spMkLst>
        </pc:spChg>
        <pc:spChg chg="del">
          <ac:chgData name="Sunghoon Kim" userId="271d6992-43f1-4f2d-8f03-027e6027b62b" providerId="ADAL" clId="{ED48572B-25D2-42BD-ADCF-AE8FA2409EE6}" dt="2023-10-31T19:09:02.890" v="0" actId="478"/>
          <ac:spMkLst>
            <pc:docMk/>
            <pc:sldMk cId="3627009906" sldId="368"/>
            <ac:spMk id="16" creationId="{7D8F5B6A-6CB5-F577-80B9-C1D958016829}"/>
          </ac:spMkLst>
        </pc:spChg>
        <pc:spChg chg="del">
          <ac:chgData name="Sunghoon Kim" userId="271d6992-43f1-4f2d-8f03-027e6027b62b" providerId="ADAL" clId="{ED48572B-25D2-42BD-ADCF-AE8FA2409EE6}" dt="2023-10-31T19:09:02.890" v="0" actId="478"/>
          <ac:spMkLst>
            <pc:docMk/>
            <pc:sldMk cId="3627009906" sldId="368"/>
            <ac:spMk id="17" creationId="{8088C946-9F63-9417-5315-C5A81B0283C4}"/>
          </ac:spMkLst>
        </pc:spChg>
        <pc:spChg chg="del">
          <ac:chgData name="Sunghoon Kim" userId="271d6992-43f1-4f2d-8f03-027e6027b62b" providerId="ADAL" clId="{ED48572B-25D2-42BD-ADCF-AE8FA2409EE6}" dt="2023-10-31T19:09:02.890" v="0" actId="478"/>
          <ac:spMkLst>
            <pc:docMk/>
            <pc:sldMk cId="3627009906" sldId="368"/>
            <ac:spMk id="18" creationId="{5471AA34-B54E-8030-BE3B-C219BC4FE521}"/>
          </ac:spMkLst>
        </pc:spChg>
        <pc:spChg chg="del">
          <ac:chgData name="Sunghoon Kim" userId="271d6992-43f1-4f2d-8f03-027e6027b62b" providerId="ADAL" clId="{ED48572B-25D2-42BD-ADCF-AE8FA2409EE6}" dt="2023-10-31T19:09:02.890" v="0" actId="478"/>
          <ac:spMkLst>
            <pc:docMk/>
            <pc:sldMk cId="3627009906" sldId="368"/>
            <ac:spMk id="19" creationId="{A9858328-A892-50C6-BB46-6CA33D18C1BE}"/>
          </ac:spMkLst>
        </pc:spChg>
        <pc:spChg chg="del">
          <ac:chgData name="Sunghoon Kim" userId="271d6992-43f1-4f2d-8f03-027e6027b62b" providerId="ADAL" clId="{ED48572B-25D2-42BD-ADCF-AE8FA2409EE6}" dt="2023-10-31T19:09:02.890" v="0" actId="478"/>
          <ac:spMkLst>
            <pc:docMk/>
            <pc:sldMk cId="3627009906" sldId="368"/>
            <ac:spMk id="20" creationId="{28A118F1-E4CA-A3AD-D0DC-41B5DC16764E}"/>
          </ac:spMkLst>
        </pc:spChg>
        <pc:spChg chg="del">
          <ac:chgData name="Sunghoon Kim" userId="271d6992-43f1-4f2d-8f03-027e6027b62b" providerId="ADAL" clId="{ED48572B-25D2-42BD-ADCF-AE8FA2409EE6}" dt="2023-10-31T19:09:02.890" v="0" actId="478"/>
          <ac:spMkLst>
            <pc:docMk/>
            <pc:sldMk cId="3627009906" sldId="368"/>
            <ac:spMk id="21" creationId="{6F3FDF07-D040-1927-AF1E-888212E938AA}"/>
          </ac:spMkLst>
        </pc:spChg>
        <pc:spChg chg="del">
          <ac:chgData name="Sunghoon Kim" userId="271d6992-43f1-4f2d-8f03-027e6027b62b" providerId="ADAL" clId="{ED48572B-25D2-42BD-ADCF-AE8FA2409EE6}" dt="2023-10-31T19:09:02.890" v="0" actId="478"/>
          <ac:spMkLst>
            <pc:docMk/>
            <pc:sldMk cId="3627009906" sldId="368"/>
            <ac:spMk id="22" creationId="{6A829CDA-3211-0976-3C92-BAB1A553BA76}"/>
          </ac:spMkLst>
        </pc:spChg>
        <pc:spChg chg="del">
          <ac:chgData name="Sunghoon Kim" userId="271d6992-43f1-4f2d-8f03-027e6027b62b" providerId="ADAL" clId="{ED48572B-25D2-42BD-ADCF-AE8FA2409EE6}" dt="2023-10-31T19:09:02.890" v="0" actId="478"/>
          <ac:spMkLst>
            <pc:docMk/>
            <pc:sldMk cId="3627009906" sldId="368"/>
            <ac:spMk id="23" creationId="{1DDCE487-1A7D-7349-B2F3-0540FEFB9654}"/>
          </ac:spMkLst>
        </pc:spChg>
        <pc:spChg chg="del">
          <ac:chgData name="Sunghoon Kim" userId="271d6992-43f1-4f2d-8f03-027e6027b62b" providerId="ADAL" clId="{ED48572B-25D2-42BD-ADCF-AE8FA2409EE6}" dt="2023-10-31T19:09:02.890" v="0" actId="478"/>
          <ac:spMkLst>
            <pc:docMk/>
            <pc:sldMk cId="3627009906" sldId="368"/>
            <ac:spMk id="24" creationId="{79CFBBE2-E154-D635-FFB7-E2BB60BB22F3}"/>
          </ac:spMkLst>
        </pc:spChg>
        <pc:spChg chg="del">
          <ac:chgData name="Sunghoon Kim" userId="271d6992-43f1-4f2d-8f03-027e6027b62b" providerId="ADAL" clId="{ED48572B-25D2-42BD-ADCF-AE8FA2409EE6}" dt="2023-10-31T19:09:02.890" v="0" actId="478"/>
          <ac:spMkLst>
            <pc:docMk/>
            <pc:sldMk cId="3627009906" sldId="368"/>
            <ac:spMk id="25" creationId="{D1B5F29C-F11D-853D-627B-86D6CD226682}"/>
          </ac:spMkLst>
        </pc:spChg>
        <pc:spChg chg="del">
          <ac:chgData name="Sunghoon Kim" userId="271d6992-43f1-4f2d-8f03-027e6027b62b" providerId="ADAL" clId="{ED48572B-25D2-42BD-ADCF-AE8FA2409EE6}" dt="2023-10-31T19:09:02.890" v="0" actId="478"/>
          <ac:spMkLst>
            <pc:docMk/>
            <pc:sldMk cId="3627009906" sldId="368"/>
            <ac:spMk id="26" creationId="{0B5239EC-EC24-B7C3-1A59-D8357B9BF958}"/>
          </ac:spMkLst>
        </pc:spChg>
        <pc:spChg chg="del">
          <ac:chgData name="Sunghoon Kim" userId="271d6992-43f1-4f2d-8f03-027e6027b62b" providerId="ADAL" clId="{ED48572B-25D2-42BD-ADCF-AE8FA2409EE6}" dt="2023-10-31T19:09:02.890" v="0" actId="478"/>
          <ac:spMkLst>
            <pc:docMk/>
            <pc:sldMk cId="3627009906" sldId="368"/>
            <ac:spMk id="27" creationId="{129FBE9C-0CCE-F8E0-EC4A-4C73F34C86FB}"/>
          </ac:spMkLst>
        </pc:spChg>
        <pc:spChg chg="del">
          <ac:chgData name="Sunghoon Kim" userId="271d6992-43f1-4f2d-8f03-027e6027b62b" providerId="ADAL" clId="{ED48572B-25D2-42BD-ADCF-AE8FA2409EE6}" dt="2023-10-31T19:09:02.890" v="0" actId="478"/>
          <ac:spMkLst>
            <pc:docMk/>
            <pc:sldMk cId="3627009906" sldId="368"/>
            <ac:spMk id="7171" creationId="{8B215120-9330-4C24-86C0-93DB3C460B0D}"/>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26019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CT1#147	</a:t>
            </a:r>
          </a:p>
          <a:p>
            <a:pPr eaLnBrk="1" hangingPunct="1">
              <a:defRPr/>
            </a:pPr>
            <a:r>
              <a:rPr lang="sv-SE" altLang="en-US" sz="1200" b="1" dirty="0">
                <a:latin typeface="Arial "/>
              </a:rPr>
              <a:t>Athens, Feb/Mar. 2024</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br>
              <a:rPr lang="en-GB" altLang="en-US" sz="4000" dirty="0"/>
            </a:br>
            <a:r>
              <a:rPr lang="en-GB" altLang="en-US" sz="4000" dirty="0"/>
              <a:t>How to structure direct discovery set for U2U relay discovery</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&lt;Sunghoon Kim&gt;</a:t>
            </a:r>
          </a:p>
          <a:p>
            <a:pPr marL="0" indent="0" eaLnBrk="1" hangingPunct="1">
              <a:buFontTx/>
              <a:buNone/>
            </a:pPr>
            <a:r>
              <a:rPr lang="en-GB" altLang="en-US" dirty="0"/>
              <a:t>&lt;Delegate, Qualcomm Incorporated&gt;</a:t>
            </a:r>
          </a:p>
          <a:p>
            <a:pPr marL="0" indent="0" eaLnBrk="1" hangingPunct="1">
              <a:buFontTx/>
              <a:buNone/>
            </a:pPr>
            <a:endParaRPr lang="en-GB" altLang="en-US" dirty="0"/>
          </a:p>
        </p:txBody>
      </p:sp>
      <p:sp>
        <p:nvSpPr>
          <p:cNvPr id="2" name="TextBox 1">
            <a:extLst>
              <a:ext uri="{FF2B5EF4-FFF2-40B4-BE49-F238E27FC236}">
                <a16:creationId xmlns:a16="http://schemas.microsoft.com/office/drawing/2014/main" id="{403F3D5B-20DA-C1EE-D533-F424A4AAF0DF}"/>
              </a:ext>
            </a:extLst>
          </p:cNvPr>
          <p:cNvSpPr txBox="1"/>
          <p:nvPr/>
        </p:nvSpPr>
        <p:spPr>
          <a:xfrm>
            <a:off x="174171" y="768350"/>
            <a:ext cx="2326432" cy="379445"/>
          </a:xfrm>
          <a:prstGeom prst="rect">
            <a:avLst/>
          </a:prstGeom>
          <a:noFill/>
        </p:spPr>
        <p:txBody>
          <a:bodyPr wrap="square" rtlCol="0">
            <a:spAutoFit/>
          </a:bodyPr>
          <a:lstStyle/>
          <a:p>
            <a:r>
              <a:rPr lang="en-US" b="1" dirty="0"/>
              <a:t>C1-240944</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What CT1 has agreed in Nov.2023</a:t>
            </a:r>
          </a:p>
        </p:txBody>
      </p:sp>
      <p:pic>
        <p:nvPicPr>
          <p:cNvPr id="6" name="Picture 5">
            <a:extLst>
              <a:ext uri="{FF2B5EF4-FFF2-40B4-BE49-F238E27FC236}">
                <a16:creationId xmlns:a16="http://schemas.microsoft.com/office/drawing/2014/main" id="{2317A247-DD02-FD16-5E48-B256307D949C}"/>
              </a:ext>
            </a:extLst>
          </p:cNvPr>
          <p:cNvPicPr>
            <a:picLocks noChangeAspect="1"/>
          </p:cNvPicPr>
          <p:nvPr/>
        </p:nvPicPr>
        <p:blipFill>
          <a:blip r:embed="rId2"/>
          <a:stretch>
            <a:fillRect/>
          </a:stretch>
        </p:blipFill>
        <p:spPr>
          <a:xfrm>
            <a:off x="1665613" y="2225906"/>
            <a:ext cx="6010371" cy="3884949"/>
          </a:xfrm>
          <a:prstGeom prst="rect">
            <a:avLst/>
          </a:prstGeom>
        </p:spPr>
      </p:pic>
      <p:sp>
        <p:nvSpPr>
          <p:cNvPr id="8" name="TextBox 7">
            <a:extLst>
              <a:ext uri="{FF2B5EF4-FFF2-40B4-BE49-F238E27FC236}">
                <a16:creationId xmlns:a16="http://schemas.microsoft.com/office/drawing/2014/main" id="{B364AEC6-196B-4EB4-4FF5-F11D26950125}"/>
              </a:ext>
            </a:extLst>
          </p:cNvPr>
          <p:cNvSpPr txBox="1"/>
          <p:nvPr/>
        </p:nvSpPr>
        <p:spPr>
          <a:xfrm>
            <a:off x="329679" y="1773631"/>
            <a:ext cx="9741161" cy="369332"/>
          </a:xfrm>
          <a:prstGeom prst="rect">
            <a:avLst/>
          </a:prstGeom>
          <a:noFill/>
        </p:spPr>
        <p:txBody>
          <a:bodyPr wrap="square">
            <a:spAutoFit/>
          </a:bodyPr>
          <a:lstStyle/>
          <a:p>
            <a:r>
              <a:rPr lang="en-US" altLang="en-US" dirty="0"/>
              <a:t>Encrypting </a:t>
            </a:r>
            <a:r>
              <a:rPr lang="en-US" altLang="en-US" sz="1800" dirty="0"/>
              <a:t>discoverer/</a:t>
            </a:r>
            <a:r>
              <a:rPr lang="en-US" altLang="en-US" sz="1800" dirty="0" err="1"/>
              <a:t>discoveree</a:t>
            </a:r>
            <a:r>
              <a:rPr lang="en-US" altLang="en-US" sz="1800" dirty="0"/>
              <a:t> user info ID pair together and compose a discovery set:</a:t>
            </a:r>
            <a:endParaRPr 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70A622-D631-0C01-B503-2105A4673E65}"/>
              </a:ext>
            </a:extLst>
          </p:cNvPr>
          <p:cNvSpPr>
            <a:spLocks noGrp="1"/>
          </p:cNvSpPr>
          <p:nvPr>
            <p:ph type="title"/>
          </p:nvPr>
        </p:nvSpPr>
        <p:spPr/>
        <p:txBody>
          <a:bodyPr/>
          <a:lstStyle/>
          <a:p>
            <a:r>
              <a:rPr lang="en-US" sz="4000" dirty="0"/>
              <a:t>How it works for model A and open issue</a:t>
            </a:r>
          </a:p>
        </p:txBody>
      </p:sp>
      <p:sp>
        <p:nvSpPr>
          <p:cNvPr id="3" name="Content Placeholder 2">
            <a:extLst>
              <a:ext uri="{FF2B5EF4-FFF2-40B4-BE49-F238E27FC236}">
                <a16:creationId xmlns:a16="http://schemas.microsoft.com/office/drawing/2014/main" id="{D029A732-E3BE-9C31-0DB4-D2B4CF1987EE}"/>
              </a:ext>
            </a:extLst>
          </p:cNvPr>
          <p:cNvSpPr>
            <a:spLocks noGrp="1"/>
          </p:cNvSpPr>
          <p:nvPr>
            <p:ph idx="1"/>
          </p:nvPr>
        </p:nvSpPr>
        <p:spPr>
          <a:xfrm>
            <a:off x="838200" y="1825624"/>
            <a:ext cx="10515600" cy="4509187"/>
          </a:xfrm>
        </p:spPr>
        <p:txBody>
          <a:bodyPr/>
          <a:lstStyle/>
          <a:p>
            <a:r>
              <a:rPr lang="en-US" sz="2000" dirty="0"/>
              <a:t>For Model A operation, the relay UE (announcing UE) will use the direct discovery set retrieved from the previous model B operation. </a:t>
            </a:r>
            <a:r>
              <a:rPr lang="en-US" sz="2000" dirty="0">
                <a:sym typeface="Wingdings" panose="05000000000000000000" pitchFamily="2" charset="2"/>
              </a:rPr>
              <a:t> Model A operation will use the direct discovery set as received during model B.</a:t>
            </a:r>
            <a:endParaRPr lang="en-US" sz="2000" dirty="0"/>
          </a:p>
          <a:p>
            <a:r>
              <a:rPr lang="en-US" sz="2000" dirty="0"/>
              <a:t>Open issue: Announcement Prohibited indication</a:t>
            </a:r>
          </a:p>
          <a:p>
            <a:pPr lvl="1"/>
            <a:r>
              <a:rPr lang="en-US" sz="1800" dirty="0"/>
              <a:t>During model B discovery, the end UE can indicate the announcement prohibited indication to indicate that the end-to-end user info for model B discovery shall not be announced for subsequent model A operation, due to privacy issue.</a:t>
            </a:r>
          </a:p>
          <a:p>
            <a:pPr lvl="1"/>
            <a:r>
              <a:rPr lang="en-US" sz="1800" dirty="0"/>
              <a:t>There can be a case when the </a:t>
            </a:r>
            <a:r>
              <a:rPr lang="en-US" sz="1800" dirty="0" err="1"/>
              <a:t>discoveree</a:t>
            </a:r>
            <a:r>
              <a:rPr lang="en-US" sz="1800" dirty="0"/>
              <a:t> UE wants to prohibit the announcement of its user info while the discoverer UE wants to be announced for model A discovery. (vice versa) In this case, </a:t>
            </a:r>
            <a:r>
              <a:rPr lang="en-US" sz="1800" u="sng" dirty="0"/>
              <a:t>the relay UE should not include the user info with the announcement prohibited indication in the direct discovery set for model A.</a:t>
            </a:r>
          </a:p>
          <a:p>
            <a:pPr lvl="1"/>
            <a:r>
              <a:rPr lang="en-US" sz="1800" dirty="0"/>
              <a:t>If the pair of user info is encrypted together in the direct discovery set, the relay UE cannot extract the user info that the announcement prohibit indication is indicated. In case of the mismatch for the announcement prohibited indication from both ends, the relay UE may decide not to announce the pair of user info. But this would interrupt model A operation for the end UE which wants to be announced for model A operation.</a:t>
            </a:r>
          </a:p>
          <a:p>
            <a:pPr lvl="1"/>
            <a:endParaRPr lang="en-US" sz="1600" dirty="0"/>
          </a:p>
        </p:txBody>
      </p:sp>
    </p:spTree>
    <p:extLst>
      <p:ext uri="{BB962C8B-B14F-4D97-AF65-F5344CB8AC3E}">
        <p14:creationId xmlns:p14="http://schemas.microsoft.com/office/powerpoint/2010/main" val="4260883303"/>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B246C7B-3055-53A8-9CFF-B5BBFD143597}"/>
              </a:ext>
            </a:extLst>
          </p:cNvPr>
          <p:cNvSpPr/>
          <p:nvPr/>
        </p:nvSpPr>
        <p:spPr>
          <a:xfrm>
            <a:off x="1536572" y="5018074"/>
            <a:ext cx="8634484" cy="110873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Encrypted user info ID</a:t>
            </a:r>
          </a:p>
          <a:p>
            <a:pPr algn="ctr"/>
            <a:endParaRPr lang="en-US" dirty="0"/>
          </a:p>
          <a:p>
            <a:pPr algn="ctr"/>
            <a:endParaRPr lang="en-US" dirty="0"/>
          </a:p>
        </p:txBody>
      </p:sp>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3600" b="1" dirty="0" err="1"/>
              <a:t>Wayforward</a:t>
            </a:r>
            <a:r>
              <a:rPr lang="en-GB" altLang="en-US" sz="3600" b="1" dirty="0"/>
              <a:t>: End UE operation</a:t>
            </a:r>
            <a:endParaRPr lang="en-GB" altLang="en-US" sz="3600" dirty="0"/>
          </a:p>
        </p:txBody>
      </p:sp>
      <p:sp>
        <p:nvSpPr>
          <p:cNvPr id="15" name="Content Placeholder 2">
            <a:extLst>
              <a:ext uri="{FF2B5EF4-FFF2-40B4-BE49-F238E27FC236}">
                <a16:creationId xmlns:a16="http://schemas.microsoft.com/office/drawing/2014/main" id="{4E7D1D01-018D-BFDE-33A6-2AE0ED59B527}"/>
              </a:ext>
            </a:extLst>
          </p:cNvPr>
          <p:cNvSpPr>
            <a:spLocks noGrp="1"/>
          </p:cNvSpPr>
          <p:nvPr>
            <p:ph idx="1"/>
          </p:nvPr>
        </p:nvSpPr>
        <p:spPr>
          <a:xfrm>
            <a:off x="838200" y="1825625"/>
            <a:ext cx="10515600" cy="4351338"/>
          </a:xfrm>
        </p:spPr>
        <p:txBody>
          <a:bodyPr/>
          <a:lstStyle/>
          <a:p>
            <a:r>
              <a:rPr lang="en-US" altLang="en-US" dirty="0"/>
              <a:t>Separate encryption for discoverer user info and </a:t>
            </a:r>
            <a:r>
              <a:rPr lang="en-US" altLang="en-US" dirty="0" err="1"/>
              <a:t>discoveree</a:t>
            </a:r>
            <a:r>
              <a:rPr lang="en-US" altLang="en-US" dirty="0"/>
              <a:t> user info</a:t>
            </a:r>
          </a:p>
          <a:p>
            <a:r>
              <a:rPr lang="en-US" altLang="en-US" dirty="0"/>
              <a:t>Encoding of the direct discovery set will be: </a:t>
            </a:r>
          </a:p>
        </p:txBody>
      </p:sp>
      <p:sp>
        <p:nvSpPr>
          <p:cNvPr id="19" name="Rectangle 18">
            <a:extLst>
              <a:ext uri="{FF2B5EF4-FFF2-40B4-BE49-F238E27FC236}">
                <a16:creationId xmlns:a16="http://schemas.microsoft.com/office/drawing/2014/main" id="{9875E3C1-6E67-C119-3519-D1CB928F9D2F}"/>
              </a:ext>
            </a:extLst>
          </p:cNvPr>
          <p:cNvSpPr/>
          <p:nvPr/>
        </p:nvSpPr>
        <p:spPr>
          <a:xfrm>
            <a:off x="5064405" y="5471763"/>
            <a:ext cx="4984100" cy="429208"/>
          </a:xfrm>
          <a:prstGeom prst="rect">
            <a:avLst/>
          </a:prstGeom>
          <a:blipFill>
            <a:blip r:embed="rId2"/>
            <a:tile tx="0" ty="0" sx="100000" sy="100000" flip="none" algn="tl"/>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rgbClr val="FFFFFF"/>
                </a:solidFill>
              </a:rPr>
              <a:t>Discoverer user info ID (encrypted)</a:t>
            </a:r>
          </a:p>
        </p:txBody>
      </p:sp>
      <p:sp>
        <p:nvSpPr>
          <p:cNvPr id="21" name="Rectangle 20">
            <a:extLst>
              <a:ext uri="{FF2B5EF4-FFF2-40B4-BE49-F238E27FC236}">
                <a16:creationId xmlns:a16="http://schemas.microsoft.com/office/drawing/2014/main" id="{C317854A-01B7-3E1E-035F-1D9D668A3D8C}"/>
              </a:ext>
            </a:extLst>
          </p:cNvPr>
          <p:cNvSpPr/>
          <p:nvPr/>
        </p:nvSpPr>
        <p:spPr>
          <a:xfrm>
            <a:off x="3982551" y="5494462"/>
            <a:ext cx="1027025" cy="42920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MIC</a:t>
            </a:r>
          </a:p>
        </p:txBody>
      </p:sp>
      <p:sp>
        <p:nvSpPr>
          <p:cNvPr id="22" name="Rectangle 21">
            <a:extLst>
              <a:ext uri="{FF2B5EF4-FFF2-40B4-BE49-F238E27FC236}">
                <a16:creationId xmlns:a16="http://schemas.microsoft.com/office/drawing/2014/main" id="{D6449B8F-C8C2-8D70-4619-ADFF06BCDC91}"/>
              </a:ext>
            </a:extLst>
          </p:cNvPr>
          <p:cNvSpPr/>
          <p:nvPr/>
        </p:nvSpPr>
        <p:spPr>
          <a:xfrm>
            <a:off x="1703359" y="5491528"/>
            <a:ext cx="1074661" cy="42920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Length</a:t>
            </a:r>
          </a:p>
        </p:txBody>
      </p:sp>
      <p:sp>
        <p:nvSpPr>
          <p:cNvPr id="2" name="Rectangle 1">
            <a:extLst>
              <a:ext uri="{FF2B5EF4-FFF2-40B4-BE49-F238E27FC236}">
                <a16:creationId xmlns:a16="http://schemas.microsoft.com/office/drawing/2014/main" id="{D7E8C9ED-2DF0-1660-192A-17183409CC22}"/>
              </a:ext>
            </a:extLst>
          </p:cNvPr>
          <p:cNvSpPr/>
          <p:nvPr/>
        </p:nvSpPr>
        <p:spPr>
          <a:xfrm>
            <a:off x="2853060" y="5492133"/>
            <a:ext cx="1074661" cy="42920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t>Counter</a:t>
            </a:r>
          </a:p>
        </p:txBody>
      </p:sp>
      <p:sp>
        <p:nvSpPr>
          <p:cNvPr id="3" name="Rectangle 2">
            <a:extLst>
              <a:ext uri="{FF2B5EF4-FFF2-40B4-BE49-F238E27FC236}">
                <a16:creationId xmlns:a16="http://schemas.microsoft.com/office/drawing/2014/main" id="{BC7205D1-0E5D-6653-FCB9-9F0BB42A8C04}"/>
              </a:ext>
            </a:extLst>
          </p:cNvPr>
          <p:cNvSpPr/>
          <p:nvPr/>
        </p:nvSpPr>
        <p:spPr>
          <a:xfrm>
            <a:off x="1536572" y="2856233"/>
            <a:ext cx="8634484" cy="42920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Direct discovery set IEI</a:t>
            </a:r>
          </a:p>
        </p:txBody>
      </p:sp>
      <p:sp>
        <p:nvSpPr>
          <p:cNvPr id="4" name="Rectangle 3">
            <a:extLst>
              <a:ext uri="{FF2B5EF4-FFF2-40B4-BE49-F238E27FC236}">
                <a16:creationId xmlns:a16="http://schemas.microsoft.com/office/drawing/2014/main" id="{C3A3F6EA-EE0A-1C28-8D0C-E03324F4EF28}"/>
              </a:ext>
            </a:extLst>
          </p:cNvPr>
          <p:cNvSpPr/>
          <p:nvPr/>
        </p:nvSpPr>
        <p:spPr>
          <a:xfrm>
            <a:off x="1536572" y="3328652"/>
            <a:ext cx="8634484" cy="42920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Length of direct discovery set contents</a:t>
            </a:r>
          </a:p>
        </p:txBody>
      </p:sp>
      <p:sp>
        <p:nvSpPr>
          <p:cNvPr id="5" name="Rectangle 4">
            <a:extLst>
              <a:ext uri="{FF2B5EF4-FFF2-40B4-BE49-F238E27FC236}">
                <a16:creationId xmlns:a16="http://schemas.microsoft.com/office/drawing/2014/main" id="{AE5A2FD1-49BE-1868-9FD7-AAE1FBB982AD}"/>
              </a:ext>
            </a:extLst>
          </p:cNvPr>
          <p:cNvSpPr/>
          <p:nvPr/>
        </p:nvSpPr>
        <p:spPr>
          <a:xfrm>
            <a:off x="1536572" y="3859186"/>
            <a:ext cx="8634484" cy="110873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Encrypted user info ID</a:t>
            </a:r>
          </a:p>
          <a:p>
            <a:pPr algn="ctr"/>
            <a:endParaRPr lang="en-US" dirty="0"/>
          </a:p>
          <a:p>
            <a:pPr algn="ctr"/>
            <a:endParaRPr lang="en-US" dirty="0"/>
          </a:p>
        </p:txBody>
      </p:sp>
      <p:sp>
        <p:nvSpPr>
          <p:cNvPr id="16" name="Rectangle 15">
            <a:extLst>
              <a:ext uri="{FF2B5EF4-FFF2-40B4-BE49-F238E27FC236}">
                <a16:creationId xmlns:a16="http://schemas.microsoft.com/office/drawing/2014/main" id="{7367FB6D-8280-A1FF-4337-E63A756AC1DD}"/>
              </a:ext>
            </a:extLst>
          </p:cNvPr>
          <p:cNvSpPr/>
          <p:nvPr/>
        </p:nvSpPr>
        <p:spPr>
          <a:xfrm>
            <a:off x="1703360" y="4355764"/>
            <a:ext cx="1074661" cy="42920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Length</a:t>
            </a:r>
          </a:p>
        </p:txBody>
      </p:sp>
      <p:sp>
        <p:nvSpPr>
          <p:cNvPr id="17" name="Rectangle 16">
            <a:extLst>
              <a:ext uri="{FF2B5EF4-FFF2-40B4-BE49-F238E27FC236}">
                <a16:creationId xmlns:a16="http://schemas.microsoft.com/office/drawing/2014/main" id="{185DE8D0-C5FC-001E-6220-FA938AAF00C6}"/>
              </a:ext>
            </a:extLst>
          </p:cNvPr>
          <p:cNvSpPr/>
          <p:nvPr/>
        </p:nvSpPr>
        <p:spPr>
          <a:xfrm>
            <a:off x="2853061" y="4355764"/>
            <a:ext cx="1074661" cy="42920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t>Counter</a:t>
            </a:r>
          </a:p>
        </p:txBody>
      </p:sp>
      <p:sp>
        <p:nvSpPr>
          <p:cNvPr id="18" name="Rectangle 17">
            <a:extLst>
              <a:ext uri="{FF2B5EF4-FFF2-40B4-BE49-F238E27FC236}">
                <a16:creationId xmlns:a16="http://schemas.microsoft.com/office/drawing/2014/main" id="{2D637DFE-0BED-3973-A08C-4C4ACA2592AE}"/>
              </a:ext>
            </a:extLst>
          </p:cNvPr>
          <p:cNvSpPr/>
          <p:nvPr/>
        </p:nvSpPr>
        <p:spPr>
          <a:xfrm>
            <a:off x="5064405" y="4355764"/>
            <a:ext cx="4984100" cy="429208"/>
          </a:xfrm>
          <a:prstGeom prst="rect">
            <a:avLst/>
          </a:prstGeom>
          <a:blipFill>
            <a:blip r:embed="rId2"/>
            <a:tile tx="0" ty="0" sx="100000" sy="100000" flip="none" algn="tl"/>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err="1">
                <a:solidFill>
                  <a:srgbClr val="FFFFFF"/>
                </a:solidFill>
              </a:rPr>
              <a:t>Discoveree</a:t>
            </a:r>
            <a:r>
              <a:rPr lang="en-US" b="1" dirty="0">
                <a:solidFill>
                  <a:srgbClr val="FFFFFF"/>
                </a:solidFill>
              </a:rPr>
              <a:t> user info ID (encrypted)</a:t>
            </a:r>
          </a:p>
        </p:txBody>
      </p:sp>
      <p:sp>
        <p:nvSpPr>
          <p:cNvPr id="20" name="Rectangle 19">
            <a:extLst>
              <a:ext uri="{FF2B5EF4-FFF2-40B4-BE49-F238E27FC236}">
                <a16:creationId xmlns:a16="http://schemas.microsoft.com/office/drawing/2014/main" id="{D805F23A-50D8-325F-C170-CAB5E732F458}"/>
              </a:ext>
            </a:extLst>
          </p:cNvPr>
          <p:cNvSpPr/>
          <p:nvPr/>
        </p:nvSpPr>
        <p:spPr>
          <a:xfrm>
            <a:off x="3982551" y="4355764"/>
            <a:ext cx="1027025" cy="42920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MIC</a:t>
            </a:r>
          </a:p>
        </p:txBody>
      </p:sp>
    </p:spTree>
    <p:extLst>
      <p:ext uri="{BB962C8B-B14F-4D97-AF65-F5344CB8AC3E}">
        <p14:creationId xmlns:p14="http://schemas.microsoft.com/office/powerpoint/2010/main" val="179489287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3600" b="1" dirty="0" err="1"/>
              <a:t>Wayforward</a:t>
            </a:r>
            <a:r>
              <a:rPr lang="en-GB" altLang="en-US" sz="3600" b="1" dirty="0"/>
              <a:t>: Relay UE operation</a:t>
            </a:r>
            <a:endParaRPr lang="en-GB" altLang="en-US" sz="3600" dirty="0"/>
          </a:p>
        </p:txBody>
      </p:sp>
      <p:sp>
        <p:nvSpPr>
          <p:cNvPr id="15" name="Content Placeholder 2">
            <a:extLst>
              <a:ext uri="{FF2B5EF4-FFF2-40B4-BE49-F238E27FC236}">
                <a16:creationId xmlns:a16="http://schemas.microsoft.com/office/drawing/2014/main" id="{4E7D1D01-018D-BFDE-33A6-2AE0ED59B527}"/>
              </a:ext>
            </a:extLst>
          </p:cNvPr>
          <p:cNvSpPr>
            <a:spLocks noGrp="1"/>
          </p:cNvSpPr>
          <p:nvPr>
            <p:ph idx="1"/>
          </p:nvPr>
        </p:nvSpPr>
        <p:spPr>
          <a:xfrm>
            <a:off x="838200" y="1825625"/>
            <a:ext cx="10515600" cy="4351338"/>
          </a:xfrm>
        </p:spPr>
        <p:txBody>
          <a:bodyPr/>
          <a:lstStyle/>
          <a:p>
            <a:r>
              <a:rPr lang="en-US" altLang="en-US" dirty="0"/>
              <a:t>Relay UE is aware that the first encrypted user info is for </a:t>
            </a:r>
            <a:r>
              <a:rPr lang="en-US" altLang="en-US" dirty="0" err="1"/>
              <a:t>discoveree</a:t>
            </a:r>
            <a:r>
              <a:rPr lang="en-US" altLang="en-US" dirty="0"/>
              <a:t> UE and the second encrypted user info is for discoverer UE. So it can determine which user info has to be taken out from the direct discovery set list based on the announcement prohibited indication.</a:t>
            </a:r>
          </a:p>
          <a:p>
            <a:pPr lvl="1"/>
            <a:r>
              <a:rPr lang="en-US" altLang="en-US" dirty="0"/>
              <a:t>If announcement prohibited indication is not indicated, the relay UE adds the encrypted user info ID in the list of direct discovery set</a:t>
            </a:r>
          </a:p>
          <a:p>
            <a:pPr lvl="1"/>
            <a:r>
              <a:rPr lang="en-US" altLang="en-US" dirty="0"/>
              <a:t>If announcement prohibited indication is indicated, the relay UE shall not add the encrypted user info ID in the list of direct discovery set</a:t>
            </a:r>
          </a:p>
          <a:p>
            <a:r>
              <a:rPr lang="en-US" altLang="en-US" dirty="0"/>
              <a:t>As a result, the list of direct discovery set will include only encrypted user info(s) that has not indicated the announcement prohibited indication.</a:t>
            </a:r>
          </a:p>
        </p:txBody>
      </p:sp>
    </p:spTree>
    <p:extLst>
      <p:ext uri="{BB962C8B-B14F-4D97-AF65-F5344CB8AC3E}">
        <p14:creationId xmlns:p14="http://schemas.microsoft.com/office/powerpoint/2010/main" val="176790697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D3A1A9-D85C-FE3B-F18D-CE3DF73C7893}"/>
              </a:ext>
            </a:extLst>
          </p:cNvPr>
          <p:cNvSpPr>
            <a:spLocks noGrp="1"/>
          </p:cNvSpPr>
          <p:nvPr>
            <p:ph type="title"/>
          </p:nvPr>
        </p:nvSpPr>
        <p:spPr/>
        <p:txBody>
          <a:bodyPr/>
          <a:lstStyle/>
          <a:p>
            <a:r>
              <a:rPr lang="en-US" sz="3600" dirty="0" err="1"/>
              <a:t>Wayforward</a:t>
            </a:r>
            <a:r>
              <a:rPr lang="en-US" sz="3600" dirty="0"/>
              <a:t>: </a:t>
            </a:r>
            <a:br>
              <a:rPr lang="en-US" sz="3600" dirty="0"/>
            </a:br>
            <a:r>
              <a:rPr lang="en-US" sz="3600" dirty="0"/>
              <a:t>Encoding of the list of direct discovery sets</a:t>
            </a:r>
          </a:p>
        </p:txBody>
      </p:sp>
      <p:sp>
        <p:nvSpPr>
          <p:cNvPr id="9" name="Rectangle 8">
            <a:extLst>
              <a:ext uri="{FF2B5EF4-FFF2-40B4-BE49-F238E27FC236}">
                <a16:creationId xmlns:a16="http://schemas.microsoft.com/office/drawing/2014/main" id="{F6EA1733-8715-9C97-3681-54A45111D025}"/>
              </a:ext>
            </a:extLst>
          </p:cNvPr>
          <p:cNvSpPr/>
          <p:nvPr/>
        </p:nvSpPr>
        <p:spPr>
          <a:xfrm>
            <a:off x="1536572" y="1949538"/>
            <a:ext cx="8634484" cy="42920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List of direct discovery set IEI</a:t>
            </a:r>
          </a:p>
        </p:txBody>
      </p:sp>
      <p:sp>
        <p:nvSpPr>
          <p:cNvPr id="10" name="Rectangle 9">
            <a:extLst>
              <a:ext uri="{FF2B5EF4-FFF2-40B4-BE49-F238E27FC236}">
                <a16:creationId xmlns:a16="http://schemas.microsoft.com/office/drawing/2014/main" id="{4E27230F-B59E-2863-C8A2-2A8EBC6900A6}"/>
              </a:ext>
            </a:extLst>
          </p:cNvPr>
          <p:cNvSpPr/>
          <p:nvPr/>
        </p:nvSpPr>
        <p:spPr>
          <a:xfrm>
            <a:off x="1536572" y="2421957"/>
            <a:ext cx="8634484" cy="42920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Length of list of direct discovery set contents</a:t>
            </a:r>
          </a:p>
        </p:txBody>
      </p:sp>
      <p:sp>
        <p:nvSpPr>
          <p:cNvPr id="11" name="Rectangle 10">
            <a:extLst>
              <a:ext uri="{FF2B5EF4-FFF2-40B4-BE49-F238E27FC236}">
                <a16:creationId xmlns:a16="http://schemas.microsoft.com/office/drawing/2014/main" id="{8F7195C0-5EF7-7D27-BB85-6353E4894D53}"/>
              </a:ext>
            </a:extLst>
          </p:cNvPr>
          <p:cNvSpPr/>
          <p:nvPr/>
        </p:nvSpPr>
        <p:spPr>
          <a:xfrm>
            <a:off x="1536572" y="2924211"/>
            <a:ext cx="8634484" cy="50479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Encrypted user info ID 1</a:t>
            </a:r>
          </a:p>
        </p:txBody>
      </p:sp>
      <p:sp>
        <p:nvSpPr>
          <p:cNvPr id="28" name="Rectangle 27">
            <a:extLst>
              <a:ext uri="{FF2B5EF4-FFF2-40B4-BE49-F238E27FC236}">
                <a16:creationId xmlns:a16="http://schemas.microsoft.com/office/drawing/2014/main" id="{8C3ECC09-1C39-9DA4-6625-9033DDBE2E8F}"/>
              </a:ext>
            </a:extLst>
          </p:cNvPr>
          <p:cNvSpPr/>
          <p:nvPr/>
        </p:nvSpPr>
        <p:spPr>
          <a:xfrm>
            <a:off x="1536572" y="3529543"/>
            <a:ext cx="8634484" cy="50479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Encrypted user info ID 2</a:t>
            </a:r>
          </a:p>
        </p:txBody>
      </p:sp>
      <p:sp>
        <p:nvSpPr>
          <p:cNvPr id="29" name="Rectangle 28">
            <a:extLst>
              <a:ext uri="{FF2B5EF4-FFF2-40B4-BE49-F238E27FC236}">
                <a16:creationId xmlns:a16="http://schemas.microsoft.com/office/drawing/2014/main" id="{59DB69F8-48CC-AC29-E1F3-04A6D79F1073}"/>
              </a:ext>
            </a:extLst>
          </p:cNvPr>
          <p:cNvSpPr/>
          <p:nvPr/>
        </p:nvSpPr>
        <p:spPr>
          <a:xfrm>
            <a:off x="1536572" y="4134875"/>
            <a:ext cx="8634484" cy="50479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Encrypted user info ID 3</a:t>
            </a:r>
          </a:p>
        </p:txBody>
      </p:sp>
      <p:sp>
        <p:nvSpPr>
          <p:cNvPr id="30" name="TextBox 29">
            <a:extLst>
              <a:ext uri="{FF2B5EF4-FFF2-40B4-BE49-F238E27FC236}">
                <a16:creationId xmlns:a16="http://schemas.microsoft.com/office/drawing/2014/main" id="{5E7D8803-A8E9-4653-8166-3F9F9815971A}"/>
              </a:ext>
            </a:extLst>
          </p:cNvPr>
          <p:cNvSpPr txBox="1"/>
          <p:nvPr/>
        </p:nvSpPr>
        <p:spPr>
          <a:xfrm>
            <a:off x="735291" y="4920792"/>
            <a:ext cx="10048973" cy="923330"/>
          </a:xfrm>
          <a:prstGeom prst="rect">
            <a:avLst/>
          </a:prstGeom>
          <a:noFill/>
        </p:spPr>
        <p:txBody>
          <a:bodyPr wrap="square" rtlCol="0">
            <a:spAutoFit/>
          </a:bodyPr>
          <a:lstStyle/>
          <a:p>
            <a:r>
              <a:rPr lang="en-US" dirty="0"/>
              <a:t>To further consider</a:t>
            </a:r>
          </a:p>
          <a:p>
            <a:pPr marL="285750" indent="-285750">
              <a:buFont typeface="Arial" panose="020B0604020202020204" pitchFamily="34" charset="0"/>
              <a:buChar char="•"/>
            </a:pPr>
            <a:r>
              <a:rPr lang="en-US" dirty="0"/>
              <a:t>“List of direct discovery set” can be reworded e.g., “model A direct discovery set”, as it is used for only model A discovery</a:t>
            </a:r>
          </a:p>
        </p:txBody>
      </p:sp>
    </p:spTree>
    <p:extLst>
      <p:ext uri="{BB962C8B-B14F-4D97-AF65-F5344CB8AC3E}">
        <p14:creationId xmlns:p14="http://schemas.microsoft.com/office/powerpoint/2010/main" val="3715763134"/>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3600" b="1" dirty="0"/>
              <a:t>Expected </a:t>
            </a:r>
            <a:r>
              <a:rPr lang="en-GB" altLang="en-US" sz="3600" b="1"/>
              <a:t>spec changes</a:t>
            </a:r>
            <a:endParaRPr lang="en-GB" altLang="en-US" sz="3600"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25624"/>
            <a:ext cx="10515600" cy="4245493"/>
          </a:xfrm>
        </p:spPr>
        <p:txBody>
          <a:bodyPr/>
          <a:lstStyle/>
          <a:p>
            <a:r>
              <a:rPr lang="en-US" altLang="en-US" sz="1600" dirty="0"/>
              <a:t>8a.2.1.1 (5G </a:t>
            </a:r>
            <a:r>
              <a:rPr lang="en-US" altLang="en-US" sz="1600" dirty="0" err="1"/>
              <a:t>ProSe</a:t>
            </a:r>
            <a:r>
              <a:rPr lang="en-US" altLang="en-US" sz="1600" dirty="0"/>
              <a:t> UE-to-UE relay discovery over PC5 interface)</a:t>
            </a:r>
          </a:p>
          <a:p>
            <a:pPr lvl="1"/>
            <a:r>
              <a:rPr lang="en-US" altLang="en-US" sz="1400" dirty="0"/>
              <a:t>Clarify how to protect the user info ID and to compose direct discovery set</a:t>
            </a:r>
          </a:p>
          <a:p>
            <a:r>
              <a:rPr lang="en-US" altLang="en-US" sz="1600" dirty="0"/>
              <a:t>8a.2.1.2.2.2 (Announcing UE procedure for UE-to-UE relay discovery initiation)</a:t>
            </a:r>
          </a:p>
          <a:p>
            <a:pPr lvl="1"/>
            <a:r>
              <a:rPr lang="en-US" altLang="en-US" sz="1400" dirty="0"/>
              <a:t>Clarification of direct discovery set regarding the announcement prohibited indication and how to compose the list of direct discovery set</a:t>
            </a:r>
          </a:p>
          <a:p>
            <a:r>
              <a:rPr lang="en-US" altLang="en-US" sz="1600" dirty="0"/>
              <a:t>8a.2.1.2.3.2 (Monitoring UE procedure for UE-to-UE relay discovery initiation)</a:t>
            </a:r>
          </a:p>
          <a:p>
            <a:pPr lvl="1"/>
            <a:r>
              <a:rPr lang="en-US" altLang="en-US" sz="1400" dirty="0"/>
              <a:t>Clarification on monitoring UE’s operation for the received list of direct discovery set(s)</a:t>
            </a:r>
          </a:p>
          <a:p>
            <a:r>
              <a:rPr lang="en-US" altLang="en-US" sz="1600" dirty="0"/>
              <a:t>8a.2.1.3.2.2	(Discoverer end UE procedure for UE-to-UE relay discovery initiation) and</a:t>
            </a:r>
          </a:p>
          <a:p>
            <a:pPr marL="0" indent="0">
              <a:buNone/>
            </a:pPr>
            <a:r>
              <a:rPr lang="en-US" altLang="en-US" sz="1600" dirty="0"/>
              <a:t>8a.2.1.3.4.2 (</a:t>
            </a:r>
            <a:r>
              <a:rPr lang="en-US" altLang="en-US" sz="1600" dirty="0" err="1"/>
              <a:t>Discoveree</a:t>
            </a:r>
            <a:r>
              <a:rPr lang="en-US" altLang="en-US" sz="1600" dirty="0"/>
              <a:t> end UE procedure for UE-to-UE relay discovery initiation)</a:t>
            </a:r>
          </a:p>
          <a:p>
            <a:pPr lvl="1"/>
            <a:r>
              <a:rPr lang="en-US" altLang="en-US" sz="1200" dirty="0"/>
              <a:t>Clarification on how to compose the direct discovery set for model B operation</a:t>
            </a:r>
          </a:p>
          <a:p>
            <a:pPr lvl="1"/>
            <a:r>
              <a:rPr lang="en-US" altLang="en-US" sz="1200" dirty="0"/>
              <a:t>Clarification on how to proceed with the received direct discovery set</a:t>
            </a:r>
          </a:p>
          <a:p>
            <a:r>
              <a:rPr lang="en-US" altLang="en-US" sz="1600" dirty="0"/>
              <a:t>11.2.17 Direct discovery set</a:t>
            </a:r>
          </a:p>
          <a:p>
            <a:pPr lvl="1"/>
            <a:r>
              <a:rPr lang="en-US" altLang="en-US" sz="1200" dirty="0"/>
              <a:t>Encoding update</a:t>
            </a:r>
          </a:p>
          <a:p>
            <a:r>
              <a:rPr lang="en-US" altLang="en-US" sz="1600" dirty="0"/>
              <a:t>11.2.18 List of direct discovery sets</a:t>
            </a:r>
          </a:p>
          <a:p>
            <a:pPr lvl="1"/>
            <a:r>
              <a:rPr lang="en-US" altLang="en-US" sz="1200" dirty="0"/>
              <a:t>Encoding update</a:t>
            </a:r>
          </a:p>
          <a:p>
            <a:pPr lvl="1"/>
            <a:endParaRPr lang="en-US" altLang="en-US" sz="1200" dirty="0"/>
          </a:p>
          <a:p>
            <a:pPr lvl="1"/>
            <a:endParaRPr lang="en-US" altLang="en-US" sz="1400" dirty="0"/>
          </a:p>
          <a:p>
            <a:pPr lvl="1"/>
            <a:endParaRPr lang="en-US" altLang="en-US" sz="1400" dirty="0"/>
          </a:p>
        </p:txBody>
      </p:sp>
    </p:spTree>
    <p:extLst>
      <p:ext uri="{BB962C8B-B14F-4D97-AF65-F5344CB8AC3E}">
        <p14:creationId xmlns:p14="http://schemas.microsoft.com/office/powerpoint/2010/main" val="334709829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Conclusion</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en-US" altLang="en-US" dirty="0"/>
              <a:t>Endorsement on the proposal of separate encryption of user info</a:t>
            </a:r>
          </a:p>
          <a:p>
            <a:r>
              <a:rPr lang="en-US" altLang="en-US" dirty="0"/>
              <a:t>Select baseline CR for final conclusion</a:t>
            </a:r>
          </a:p>
          <a:p>
            <a:endParaRPr lang="en-US" altLang="en-US" dirty="0"/>
          </a:p>
          <a:p>
            <a:pPr marL="457200" lvl="1" indent="0">
              <a:buNone/>
            </a:pPr>
            <a:endParaRPr lang="en-US" altLang="en-US" dirty="0"/>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7162</TotalTime>
  <Words>728</Words>
  <Application>Microsoft Office PowerPoint</Application>
  <PresentationFormat>Widescreen</PresentationFormat>
  <Paragraphs>59</Paragraphs>
  <Slides>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Arial </vt:lpstr>
      <vt:lpstr>Arial</vt:lpstr>
      <vt:lpstr>Calibri</vt:lpstr>
      <vt:lpstr>Calibri Light</vt:lpstr>
      <vt:lpstr>Times New Roman</vt:lpstr>
      <vt:lpstr>Wingdings</vt:lpstr>
      <vt:lpstr>Office Theme</vt:lpstr>
      <vt:lpstr> How to structure direct discovery set for U2U relay discovery</vt:lpstr>
      <vt:lpstr>What CT1 has agreed in Nov.2023</vt:lpstr>
      <vt:lpstr>How it works for model A and open issue</vt:lpstr>
      <vt:lpstr>Wayforward: End UE operation</vt:lpstr>
      <vt:lpstr>Wayforward: Relay UE operation</vt:lpstr>
      <vt:lpstr>Wayforward:  Encoding of the list of direct discovery sets</vt:lpstr>
      <vt:lpstr>Expected spec changes</vt:lpstr>
      <vt:lpstr>Conclusion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Sunghoon</cp:lastModifiedBy>
  <cp:revision>599</cp:revision>
  <dcterms:created xsi:type="dcterms:W3CDTF">2010-02-05T13:52:04Z</dcterms:created>
  <dcterms:modified xsi:type="dcterms:W3CDTF">2024-02-19T06:19:52Z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