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6"/>
  </p:sldMasterIdLst>
  <p:notesMasterIdLst>
    <p:notesMasterId r:id="rId13"/>
  </p:notesMasterIdLst>
  <p:handoutMasterIdLst>
    <p:handoutMasterId r:id="rId14"/>
  </p:handoutMasterIdLst>
  <p:sldIdLst>
    <p:sldId id="303" r:id="rId7"/>
    <p:sldId id="446" r:id="rId8"/>
    <p:sldId id="435" r:id="rId9"/>
    <p:sldId id="448" r:id="rId10"/>
    <p:sldId id="445" r:id="rId11"/>
    <p:sldId id="447" r:id="rId12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CC"/>
    <a:srgbClr val="FFFFCC"/>
    <a:srgbClr val="72AF2F"/>
    <a:srgbClr val="000000"/>
    <a:srgbClr val="5C88D0"/>
    <a:srgbClr val="2A6EA8"/>
    <a:srgbClr val="B1D254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CADB31B-F15F-9D20-E80D-89ABA69A3CF7}" v="5" dt="2020-09-17T13:27:56.015"/>
    <p1510:client id="{3932A4B6-F0C7-E6E5-7BFD-8F632AC9BB5A}" v="7" dt="2020-09-17T11:06:42.038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226" autoAdjust="0"/>
    <p:restoredTop sz="93792" autoAdjust="0"/>
  </p:normalViewPr>
  <p:slideViewPr>
    <p:cSldViewPr snapToGrid="0">
      <p:cViewPr varScale="1">
        <p:scale>
          <a:sx n="83" d="100"/>
          <a:sy n="83" d="100"/>
        </p:scale>
        <p:origin x="928" y="5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47" d="100"/>
          <a:sy n="47" d="100"/>
        </p:scale>
        <p:origin x="2792" y="4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5" Type="http://schemas.openxmlformats.org/officeDocument/2006/relationships/customXml" Target="../customXml/item5.xml"/><Relationship Id="rId15" Type="http://schemas.openxmlformats.org/officeDocument/2006/relationships/presProps" Target="presProps.xml"/><Relationship Id="rId10" Type="http://schemas.openxmlformats.org/officeDocument/2006/relationships/slide" Target="slides/slide4.xml"/><Relationship Id="rId19" Type="http://schemas.microsoft.com/office/2016/11/relationships/changesInfo" Target="changesInfos/changesInfo1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rinkmann, Horst (Nokia - DE/Stuttgart)" userId="S::horst.brinkmann@nokia.com::ba61409d-e512-43ee-9af7-daa2f437da59" providerId="AD" clId="Web-{1CADB31B-F15F-9D20-E80D-89ABA69A3CF7}"/>
    <pc:docChg chg="modSld">
      <pc:chgData name="Brinkmann, Horst (Nokia - DE/Stuttgart)" userId="S::horst.brinkmann@nokia.com::ba61409d-e512-43ee-9af7-daa2f437da59" providerId="AD" clId="Web-{1CADB31B-F15F-9D20-E80D-89ABA69A3CF7}" dt="2020-09-17T13:27:56.015" v="4"/>
      <pc:docMkLst>
        <pc:docMk/>
      </pc:docMkLst>
      <pc:sldChg chg="addSp modSp">
        <pc:chgData name="Brinkmann, Horst (Nokia - DE/Stuttgart)" userId="S::horst.brinkmann@nokia.com::ba61409d-e512-43ee-9af7-daa2f437da59" providerId="AD" clId="Web-{1CADB31B-F15F-9D20-E80D-89ABA69A3CF7}" dt="2020-09-17T13:27:56.015" v="4"/>
        <pc:sldMkLst>
          <pc:docMk/>
          <pc:sldMk cId="3671054513" sldId="434"/>
        </pc:sldMkLst>
        <pc:spChg chg="add mod">
          <ac:chgData name="Brinkmann, Horst (Nokia - DE/Stuttgart)" userId="S::horst.brinkmann@nokia.com::ba61409d-e512-43ee-9af7-daa2f437da59" providerId="AD" clId="Web-{1CADB31B-F15F-9D20-E80D-89ABA69A3CF7}" dt="2020-09-17T13:27:56.015" v="4"/>
          <ac:spMkLst>
            <pc:docMk/>
            <pc:sldMk cId="3671054513" sldId="434"/>
            <ac:spMk id="99" creationId="{A5B7733C-5089-4781-9F05-8CAB0B3376DF}"/>
          </ac:spMkLst>
        </pc:spChg>
      </pc:sldChg>
    </pc:docChg>
  </pc:docChgLst>
  <pc:docChgLst>
    <pc:chgData name="Thiebaut, Laurent (Nokia - FR/Paris-Saclay)" userId="S::laurent.thiebaut@nokia.com::5a0f83ef-4330-4e17-8828-eca8fc03b257" providerId="AD" clId="Web-{3932A4B6-F0C7-E6E5-7BFD-8F632AC9BB5A}"/>
    <pc:docChg chg="delSld">
      <pc:chgData name="Thiebaut, Laurent (Nokia - FR/Paris-Saclay)" userId="S::laurent.thiebaut@nokia.com::5a0f83ef-4330-4e17-8828-eca8fc03b257" providerId="AD" clId="Web-{3932A4B6-F0C7-E6E5-7BFD-8F632AC9BB5A}" dt="2020-09-17T11:06:42.038" v="6"/>
      <pc:docMkLst>
        <pc:docMk/>
      </pc:docMkLst>
      <pc:sldChg chg="del">
        <pc:chgData name="Thiebaut, Laurent (Nokia - FR/Paris-Saclay)" userId="S::laurent.thiebaut@nokia.com::5a0f83ef-4330-4e17-8828-eca8fc03b257" providerId="AD" clId="Web-{3932A4B6-F0C7-E6E5-7BFD-8F632AC9BB5A}" dt="2020-09-17T11:06:26.272" v="0"/>
        <pc:sldMkLst>
          <pc:docMk/>
          <pc:sldMk cId="0" sldId="303"/>
        </pc:sldMkLst>
      </pc:sldChg>
      <pc:sldChg chg="del">
        <pc:chgData name="Thiebaut, Laurent (Nokia - FR/Paris-Saclay)" userId="S::laurent.thiebaut@nokia.com::5a0f83ef-4330-4e17-8828-eca8fc03b257" providerId="AD" clId="Web-{3932A4B6-F0C7-E6E5-7BFD-8F632AC9BB5A}" dt="2020-09-17T11:06:39.241" v="1"/>
        <pc:sldMkLst>
          <pc:docMk/>
          <pc:sldMk cId="61677882" sldId="435"/>
        </pc:sldMkLst>
      </pc:sldChg>
      <pc:sldChg chg="del">
        <pc:chgData name="Thiebaut, Laurent (Nokia - FR/Paris-Saclay)" userId="S::laurent.thiebaut@nokia.com::5a0f83ef-4330-4e17-8828-eca8fc03b257" providerId="AD" clId="Web-{3932A4B6-F0C7-E6E5-7BFD-8F632AC9BB5A}" dt="2020-09-17T11:06:42.038" v="6"/>
        <pc:sldMkLst>
          <pc:docMk/>
          <pc:sldMk cId="0" sldId="785"/>
        </pc:sldMkLst>
      </pc:sldChg>
      <pc:sldChg chg="del">
        <pc:chgData name="Thiebaut, Laurent (Nokia - FR/Paris-Saclay)" userId="S::laurent.thiebaut@nokia.com::5a0f83ef-4330-4e17-8828-eca8fc03b257" providerId="AD" clId="Web-{3932A4B6-F0C7-E6E5-7BFD-8F632AC9BB5A}" dt="2020-09-17T11:06:39.944" v="2"/>
        <pc:sldMkLst>
          <pc:docMk/>
          <pc:sldMk cId="2243788969" sldId="802"/>
        </pc:sldMkLst>
      </pc:sldChg>
      <pc:sldChg chg="del">
        <pc:chgData name="Thiebaut, Laurent (Nokia - FR/Paris-Saclay)" userId="S::laurent.thiebaut@nokia.com::5a0f83ef-4330-4e17-8828-eca8fc03b257" providerId="AD" clId="Web-{3932A4B6-F0C7-E6E5-7BFD-8F632AC9BB5A}" dt="2020-09-17T11:06:40.507" v="3"/>
        <pc:sldMkLst>
          <pc:docMk/>
          <pc:sldMk cId="2843837161" sldId="803"/>
        </pc:sldMkLst>
      </pc:sldChg>
      <pc:sldChg chg="del">
        <pc:chgData name="Thiebaut, Laurent (Nokia - FR/Paris-Saclay)" userId="S::laurent.thiebaut@nokia.com::5a0f83ef-4330-4e17-8828-eca8fc03b257" providerId="AD" clId="Web-{3932A4B6-F0C7-E6E5-7BFD-8F632AC9BB5A}" dt="2020-09-17T11:06:40.929" v="4"/>
        <pc:sldMkLst>
          <pc:docMk/>
          <pc:sldMk cId="3175996773" sldId="804"/>
        </pc:sldMkLst>
      </pc:sldChg>
      <pc:sldChg chg="del">
        <pc:chgData name="Thiebaut, Laurent (Nokia - FR/Paris-Saclay)" userId="S::laurent.thiebaut@nokia.com::5a0f83ef-4330-4e17-8828-eca8fc03b257" providerId="AD" clId="Web-{3932A4B6-F0C7-E6E5-7BFD-8F632AC9BB5A}" dt="2020-09-17T11:06:41.366" v="5"/>
        <pc:sldMkLst>
          <pc:docMk/>
          <pc:sldMk cId="2389553269" sldId="805"/>
        </pc:sldMkLst>
      </pc:sldChg>
    </pc:docChg>
  </pc:docChgLst>
  <pc:docChgLst>
    <pc:chgData name="Won, Sung (Nokia - US/Dallas)" userId="12418e56-eaf1-4b71-acd9-c6fa1cc779c7" providerId="ADAL" clId="{800CEF21-1BE8-421A-90E1-227BB8DF29BE}"/>
    <pc:docChg chg="modSld">
      <pc:chgData name="Won, Sung (Nokia - US/Dallas)" userId="12418e56-eaf1-4b71-acd9-c6fa1cc779c7" providerId="ADAL" clId="{800CEF21-1BE8-421A-90E1-227BB8DF29BE}" dt="2020-09-17T13:25:05.217" v="0" actId="14100"/>
      <pc:docMkLst>
        <pc:docMk/>
      </pc:docMkLst>
      <pc:sldChg chg="modSp">
        <pc:chgData name="Won, Sung (Nokia - US/Dallas)" userId="12418e56-eaf1-4b71-acd9-c6fa1cc779c7" providerId="ADAL" clId="{800CEF21-1BE8-421A-90E1-227BB8DF29BE}" dt="2020-09-17T13:25:05.217" v="0" actId="14100"/>
        <pc:sldMkLst>
          <pc:docMk/>
          <pc:sldMk cId="3671054513" sldId="434"/>
        </pc:sldMkLst>
        <pc:spChg chg="mod">
          <ac:chgData name="Won, Sung (Nokia - US/Dallas)" userId="12418e56-eaf1-4b71-acd9-c6fa1cc779c7" providerId="ADAL" clId="{800CEF21-1BE8-421A-90E1-227BB8DF29BE}" dt="2020-09-17T13:25:05.217" v="0" actId="14100"/>
          <ac:spMkLst>
            <pc:docMk/>
            <pc:sldMk cId="3671054513" sldId="434"/>
            <ac:spMk id="110" creationId="{843BED68-6857-48C0-8AE2-8A2A5D6C3A89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D8B81881-C8E3-4F04-8FED-104B917C357C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2403E1DF-B0F7-4A60-B59F-E5EE638557FF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756C17E1-0B43-4DAA-9760-7C31EEFE2267}" type="datetime1">
              <a:rPr lang="en-US"/>
              <a:pPr>
                <a:defRPr/>
              </a:pPr>
              <a:t>10/8/2020</a:t>
            </a:fld>
            <a:endParaRPr lang="en-US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B45912DD-648D-42C2-B7D7-3D0B3FF530E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7FB851A-0F06-4989-B364-87B8B6AEAD0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413680B6-E4E1-4623-AD91-0B3BE87DAEA0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3E29099D-9163-42D7-BC81-39D9696056F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57499D42-15D5-4667-956F-D609DC864C8D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D4CFCA0-6BF0-4B09-9C77-EDA14BAD283D}" type="datetime1">
              <a:rPr lang="en-US"/>
              <a:pPr>
                <a:defRPr/>
              </a:pPr>
              <a:t>10/8/2020</a:t>
            </a:fld>
            <a:endParaRPr lang="en-US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03827A8F-91FB-401E-8E67-2FDF5967F3B3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54A1F60D-550D-4933-A567-0868A00728D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C0333E10-B770-47B6-AE6C-8479A8E6FDD4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1DC6621B-057D-4DFD-9FE9-78B8EC29A87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93CDCB5F-233A-43F3-ADCA-458443457C0A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ABB06184-5D7A-4B4B-8C0D-99C9FE81A75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C451F3B-4F78-4652-85EF-EC221513AC78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80EB950A-030E-4EF4-A0C9-BBC1EBCA646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EF7EF589-5001-41EE-A808-505F3E6B83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71566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20023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37913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sz="1200" kern="1200" dirty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SP-200890</a:t>
            </a:r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6C2616F-011D-47B3-A2C1-4E16F11993E6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14764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69084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086103C9-0E62-4478-8743-1DED6A27C7D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2">
            <a:extLst>
              <a:ext uri="{FF2B5EF4-FFF2-40B4-BE49-F238E27FC236}">
                <a16:creationId xmlns:a16="http://schemas.microsoft.com/office/drawing/2014/main" id="{9D8706E0-48D9-4048-93E8-86E04B0A175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8" y="0"/>
            <a:ext cx="1746250" cy="1165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0" descr="3GPP_TM_RD.jpg">
            <a:extLst>
              <a:ext uri="{FF2B5EF4-FFF2-40B4-BE49-F238E27FC236}">
                <a16:creationId xmlns:a16="http://schemas.microsoft.com/office/drawing/2014/main" id="{E297D30F-DB28-4763-8B6C-9A3D791F0FB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7150" y="192088"/>
            <a:ext cx="1303338" cy="757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2"/>
            <a:ext cx="7772400" cy="1102519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57532" y="287948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AutoShape 14">
            <a:extLst>
              <a:ext uri="{FF2B5EF4-FFF2-40B4-BE49-F238E27FC236}">
                <a16:creationId xmlns:a16="http://schemas.microsoft.com/office/drawing/2014/main" id="{263B9EAB-1EAD-4CB9-B6BD-1989EE26FF5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114" y="4863314"/>
            <a:ext cx="6733446" cy="196815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7B3094E-8CA2-4B96-9393-52C4236F2771}"/>
              </a:ext>
            </a:extLst>
          </p:cNvPr>
          <p:cNvSpPr txBox="1"/>
          <p:nvPr userDrawn="1"/>
        </p:nvSpPr>
        <p:spPr>
          <a:xfrm>
            <a:off x="-3738" y="4870202"/>
            <a:ext cx="6508609" cy="169302"/>
          </a:xfrm>
          <a:prstGeom prst="rect">
            <a:avLst/>
          </a:prstGeom>
          <a:noFill/>
        </p:spPr>
        <p:txBody>
          <a:bodyPr anchor="ctr"/>
          <a:lstStyle/>
          <a:p>
            <a:pPr>
              <a:defRPr/>
            </a:pPr>
            <a:r>
              <a:rPr lang="en-GB" sz="100" spc="400" dirty="0">
                <a:solidFill>
                  <a:schemeClr val="bg1"/>
                </a:solidFill>
              </a:rPr>
              <a:t> </a:t>
            </a:r>
            <a:r>
              <a:rPr lang="en-US" sz="1000" b="1" spc="400" dirty="0">
                <a:solidFill>
                  <a:schemeClr val="tx2">
                    <a:lumMod val="50000"/>
                  </a:schemeClr>
                </a:solidFill>
              </a:rPr>
              <a:t>CT1 Planning</a:t>
            </a:r>
            <a:endParaRPr lang="en-GB" sz="1000" b="1" spc="400" dirty="0">
              <a:solidFill>
                <a:schemeClr val="bg1"/>
              </a:solidFill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87576FEF-E22C-4AD8-9001-077B05FC269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140875" y="211702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C1-206067	</a:t>
            </a:r>
          </a:p>
        </p:txBody>
      </p:sp>
    </p:spTree>
    <p:extLst>
      <p:ext uri="{BB962C8B-B14F-4D97-AF65-F5344CB8AC3E}">
        <p14:creationId xmlns:p14="http://schemas.microsoft.com/office/powerpoint/2010/main" val="863111658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46" y="33959"/>
            <a:ext cx="6003925" cy="85725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pic>
        <p:nvPicPr>
          <p:cNvPr id="4" name="Picture 10" descr="3GPP_TM_RD.jpg">
            <a:extLst>
              <a:ext uri="{FF2B5EF4-FFF2-40B4-BE49-F238E27FC236}">
                <a16:creationId xmlns:a16="http://schemas.microsoft.com/office/drawing/2014/main" id="{642C86D3-58C3-4274-B78D-DEE55735F88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7150" y="192088"/>
            <a:ext cx="1303338" cy="757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AutoShape 14">
            <a:extLst>
              <a:ext uri="{FF2B5EF4-FFF2-40B4-BE49-F238E27FC236}">
                <a16:creationId xmlns:a16="http://schemas.microsoft.com/office/drawing/2014/main" id="{6DCCCF6B-AB5F-4227-8AC1-FD2C452DFB9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114" y="4863314"/>
            <a:ext cx="6733446" cy="196815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108E4FB-5C27-43BD-958A-C95A5BF98784}"/>
              </a:ext>
            </a:extLst>
          </p:cNvPr>
          <p:cNvSpPr txBox="1"/>
          <p:nvPr userDrawn="1"/>
        </p:nvSpPr>
        <p:spPr>
          <a:xfrm>
            <a:off x="-3738" y="4870202"/>
            <a:ext cx="6508609" cy="169302"/>
          </a:xfrm>
          <a:prstGeom prst="rect">
            <a:avLst/>
          </a:prstGeom>
          <a:noFill/>
        </p:spPr>
        <p:txBody>
          <a:bodyPr anchor="ctr"/>
          <a:lstStyle/>
          <a:p>
            <a:pPr>
              <a:defRPr/>
            </a:pPr>
            <a:r>
              <a:rPr lang="en-US" sz="1000" b="1" spc="400" dirty="0">
                <a:solidFill>
                  <a:schemeClr val="tx2">
                    <a:lumMod val="50000"/>
                  </a:schemeClr>
                </a:solidFill>
              </a:rPr>
              <a:t>CT1 Planning</a:t>
            </a:r>
            <a:endParaRPr lang="en-GB" sz="1100" b="1" spc="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181155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AutoShape 14">
            <a:extLst>
              <a:ext uri="{FF2B5EF4-FFF2-40B4-BE49-F238E27FC236}">
                <a16:creationId xmlns:a16="http://schemas.microsoft.com/office/drawing/2014/main" id="{85E6FBC2-1776-46B4-BAA4-C08ED08F97D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114" y="4863314"/>
            <a:ext cx="6733446" cy="196815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CADD955-35DF-4F49-82BD-92C31FA59850}"/>
              </a:ext>
            </a:extLst>
          </p:cNvPr>
          <p:cNvSpPr txBox="1"/>
          <p:nvPr userDrawn="1"/>
        </p:nvSpPr>
        <p:spPr>
          <a:xfrm>
            <a:off x="-3738" y="4870202"/>
            <a:ext cx="6508609" cy="169302"/>
          </a:xfrm>
          <a:prstGeom prst="rect">
            <a:avLst/>
          </a:prstGeom>
          <a:noFill/>
        </p:spPr>
        <p:txBody>
          <a:bodyPr anchor="ctr"/>
          <a:lstStyle/>
          <a:p>
            <a:pPr>
              <a:defRPr/>
            </a:pPr>
            <a:r>
              <a:rPr lang="en-US" sz="1000" b="1" spc="400" dirty="0">
                <a:solidFill>
                  <a:schemeClr val="tx2">
                    <a:lumMod val="50000"/>
                  </a:schemeClr>
                </a:solidFill>
              </a:rPr>
              <a:t>CT1 Planning</a:t>
            </a:r>
            <a:endParaRPr lang="en-GB" sz="1100" b="1" spc="400" dirty="0">
              <a:solidFill>
                <a:schemeClr val="bg1"/>
              </a:solidFill>
            </a:endParaRPr>
          </a:p>
        </p:txBody>
      </p:sp>
      <p:pic>
        <p:nvPicPr>
          <p:cNvPr id="5" name="Picture 10" descr="3GPP_TM_RD.jpg">
            <a:extLst>
              <a:ext uri="{FF2B5EF4-FFF2-40B4-BE49-F238E27FC236}">
                <a16:creationId xmlns:a16="http://schemas.microsoft.com/office/drawing/2014/main" id="{327C1B63-7B2F-4280-91BB-F206CE37A76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7150" y="192088"/>
            <a:ext cx="1303338" cy="757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3095961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50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1" y="537791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AutoShape 14">
            <a:extLst>
              <a:ext uri="{FF2B5EF4-FFF2-40B4-BE49-F238E27FC236}">
                <a16:creationId xmlns:a16="http://schemas.microsoft.com/office/drawing/2014/main" id="{1A62A0A9-7892-4170-82C8-51F682CD08A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114" y="4863314"/>
            <a:ext cx="6733446" cy="196815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B765C17-8198-46C7-896C-FDE55A121474}"/>
              </a:ext>
            </a:extLst>
          </p:cNvPr>
          <p:cNvSpPr txBox="1"/>
          <p:nvPr userDrawn="1"/>
        </p:nvSpPr>
        <p:spPr>
          <a:xfrm>
            <a:off x="-3738" y="4870202"/>
            <a:ext cx="6508609" cy="169302"/>
          </a:xfrm>
          <a:prstGeom prst="rect">
            <a:avLst/>
          </a:prstGeom>
          <a:noFill/>
        </p:spPr>
        <p:txBody>
          <a:bodyPr anchor="ctr"/>
          <a:lstStyle/>
          <a:p>
            <a:pPr>
              <a:defRPr/>
            </a:pPr>
            <a:r>
              <a:rPr lang="en-US" sz="1000" b="1" spc="400" dirty="0">
                <a:solidFill>
                  <a:schemeClr val="tx2">
                    <a:lumMod val="50000"/>
                  </a:schemeClr>
                </a:solidFill>
              </a:rPr>
              <a:t>CT1 Planning</a:t>
            </a:r>
            <a:endParaRPr lang="en-GB" sz="1100" b="1" spc="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82693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9C1E9818-F147-4CD5-869C-72A8FDA6740A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312863" y="171450"/>
            <a:ext cx="6003925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55854487-BFC5-4B95-9935-BC43D888B6C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86225" y="24780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>
            <a:extLst>
              <a:ext uri="{FF2B5EF4-FFF2-40B4-BE49-F238E27FC236}">
                <a16:creationId xmlns:a16="http://schemas.microsoft.com/office/drawing/2014/main" id="{B8615C31-83E6-4428-9533-57CBCAC6734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39025" y="4846638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1147D7EE-9852-423A-9887-AD89CBDABB1F}"/>
              </a:ext>
            </a:extLst>
          </p:cNvPr>
          <p:cNvSpPr/>
          <p:nvPr userDrawn="1"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725F3BB0-923E-4BFD-9E97-6E17AF7D3F34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14" r:id="rId1"/>
    <p:sldLayoutId id="2147484112" r:id="rId2"/>
    <p:sldLayoutId id="2147484113" r:id="rId3"/>
    <p:sldLayoutId id="2147484115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610D087A-FDA7-49D2-9930-7C00072C5B8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1608138" y="1939569"/>
            <a:ext cx="7411065" cy="855252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sz="40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000" dirty="0"/>
            </a:br>
            <a:r>
              <a:rPr lang="en-US" sz="40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CT1 Planning</a:t>
            </a:r>
            <a:br>
              <a:rPr 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>
            <a:extLst>
              <a:ext uri="{FF2B5EF4-FFF2-40B4-BE49-F238E27FC236}">
                <a16:creationId xmlns:a16="http://schemas.microsoft.com/office/drawing/2014/main" id="{0F20AC93-2F97-4B57-8E6C-FC63ABDCAB1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08138" y="2912805"/>
            <a:ext cx="7108159" cy="1489587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US" altLang="en-US" sz="2400" dirty="0">
                <a:latin typeface="Arial" panose="020B0604020202020204" pitchFamily="34" charset="0"/>
                <a:ea typeface="MS PGothic" panose="020B0600070205080204" pitchFamily="34" charset="-128"/>
              </a:rPr>
              <a:t>Peter Leis</a:t>
            </a:r>
          </a:p>
          <a:p>
            <a:pPr>
              <a:lnSpc>
                <a:spcPct val="80000"/>
              </a:lnSpc>
              <a:defRPr/>
            </a:pPr>
            <a:r>
              <a:rPr lang="en-US" altLang="en-US" sz="2400" dirty="0">
                <a:latin typeface="Arial" panose="020B0604020202020204" pitchFamily="34" charset="0"/>
                <a:ea typeface="MS PGothic" panose="020B0600070205080204" pitchFamily="34" charset="-128"/>
              </a:rPr>
              <a:t>CT1 Chair</a:t>
            </a:r>
            <a:endParaRPr lang="en-GB" altLang="en-US" sz="2000" dirty="0">
              <a:ea typeface="MS PGothic" panose="020B0600070205080204" pitchFamily="34" charset="-128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2864" y="171450"/>
            <a:ext cx="6003925" cy="857250"/>
          </a:xfrm>
        </p:spPr>
        <p:txBody>
          <a:bodyPr wrap="square" anchor="ctr">
            <a:normAutofit/>
          </a:bodyPr>
          <a:lstStyle/>
          <a:p>
            <a:r>
              <a:rPr lang="en-US" dirty="0"/>
              <a:t>Specification </a:t>
            </a:r>
            <a:r>
              <a:rPr lang="en-US" dirty="0" err="1"/>
              <a:t>Rapporteurship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B67A83E-4BB3-4529-93EC-CE40CAF233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8984" y="1028701"/>
            <a:ext cx="8681550" cy="3657600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1600" dirty="0"/>
              <a:t>Currently outdated</a:t>
            </a:r>
          </a:p>
          <a:p>
            <a:pPr>
              <a:lnSpc>
                <a:spcPct val="110000"/>
              </a:lnSpc>
              <a:defRPr/>
            </a:pPr>
            <a:r>
              <a:rPr lang="en-US" sz="1600" dirty="0"/>
              <a:t>Target is to update the list of rapporteurs until CT1#127e</a:t>
            </a:r>
          </a:p>
          <a:p>
            <a:pPr>
              <a:lnSpc>
                <a:spcPct val="110000"/>
              </a:lnSpc>
              <a:defRPr/>
            </a:pPr>
            <a:r>
              <a:rPr lang="en-US" sz="1600" dirty="0"/>
              <a:t>list will be provided via the CT1 exploder, indicating vacancies (i.e. rapporteur left CT1)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600" dirty="0">
                <a:ea typeface="+mn-ea"/>
                <a:cs typeface="+mn-cs"/>
              </a:rPr>
              <a:t>1</a:t>
            </a:r>
            <a:r>
              <a:rPr lang="en-US" sz="1600" baseline="30000" dirty="0">
                <a:ea typeface="+mn-ea"/>
                <a:cs typeface="+mn-cs"/>
              </a:rPr>
              <a:t>st</a:t>
            </a:r>
            <a:r>
              <a:rPr lang="en-US" sz="1600" dirty="0">
                <a:ea typeface="+mn-ea"/>
                <a:cs typeface="+mn-cs"/>
              </a:rPr>
              <a:t> step: Company of the rapporteur is asked to provide a new rapporteur -&gt; drop an email to the chair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600" dirty="0">
                <a:ea typeface="+mn-ea"/>
                <a:cs typeface="+mn-cs"/>
              </a:rPr>
              <a:t>2</a:t>
            </a:r>
            <a:r>
              <a:rPr lang="en-US" sz="1600" baseline="30000" dirty="0">
                <a:ea typeface="+mn-ea"/>
                <a:cs typeface="+mn-cs"/>
              </a:rPr>
              <a:t>nd</a:t>
            </a:r>
            <a:r>
              <a:rPr lang="en-US" sz="1600" dirty="0">
                <a:ea typeface="+mn-ea"/>
                <a:cs typeface="+mn-cs"/>
              </a:rPr>
              <a:t> step: if there are vacancies left, we will search for interested CT1 delegates</a:t>
            </a:r>
          </a:p>
          <a:p>
            <a:pPr>
              <a:lnSpc>
                <a:spcPct val="110000"/>
              </a:lnSpc>
              <a:defRPr/>
            </a:pPr>
            <a:endParaRPr lang="en-US" sz="1200" dirty="0"/>
          </a:p>
          <a:p>
            <a:pPr marL="457200" lvl="1" indent="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None/>
              <a:defRPr/>
            </a:pPr>
            <a:endParaRPr lang="en-US" altLang="en-US" sz="1200" dirty="0"/>
          </a:p>
          <a:p>
            <a:pPr>
              <a:defRPr/>
            </a:pPr>
            <a:endParaRPr lang="en-US" altLang="en-US" sz="1200" dirty="0"/>
          </a:p>
          <a:p>
            <a:pPr>
              <a:defRPr/>
            </a:pPr>
            <a:endParaRPr lang="en-US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47353282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2864" y="171450"/>
            <a:ext cx="6003925" cy="857250"/>
          </a:xfrm>
        </p:spPr>
        <p:txBody>
          <a:bodyPr wrap="square" anchor="ctr">
            <a:normAutofit/>
          </a:bodyPr>
          <a:lstStyle/>
          <a:p>
            <a:r>
              <a:rPr lang="en-US" dirty="0"/>
              <a:t>CT1#127e conference calls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B67A83E-4BB3-4529-93EC-CE40CAF233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8984" y="1028701"/>
            <a:ext cx="8681550" cy="3657600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1600" dirty="0"/>
              <a:t>Europe and </a:t>
            </a:r>
            <a:r>
              <a:rPr lang="en-US" sz="1600" dirty="0" err="1"/>
              <a:t>NorthAmerica</a:t>
            </a:r>
            <a:r>
              <a:rPr lang="en-US" sz="1600" dirty="0"/>
              <a:t> will switch back from daylight savings zone (end of Oct, begin of Nov)</a:t>
            </a:r>
          </a:p>
          <a:p>
            <a:pPr>
              <a:lnSpc>
                <a:spcPct val="110000"/>
              </a:lnSpc>
              <a:defRPr/>
            </a:pPr>
            <a:r>
              <a:rPr lang="en-US" sz="1600" dirty="0"/>
              <a:t>The timeslot 13:00 – 15:00 UTC will no longer avoid the time between midnight and 06:00 am in all time zones </a:t>
            </a:r>
          </a:p>
          <a:p>
            <a:pPr>
              <a:lnSpc>
                <a:spcPct val="110000"/>
              </a:lnSpc>
              <a:defRPr/>
            </a:pPr>
            <a:r>
              <a:rPr lang="en-US" sz="1600" dirty="0"/>
              <a:t>Start time for conference calls will alternate to share the pain</a:t>
            </a:r>
          </a:p>
          <a:p>
            <a:pPr>
              <a:lnSpc>
                <a:spcPct val="110000"/>
              </a:lnSpc>
              <a:defRPr/>
            </a:pPr>
            <a:r>
              <a:rPr lang="en-US" sz="1600" dirty="0"/>
              <a:t>Conference calls start/stop time during CT1#127e</a:t>
            </a:r>
          </a:p>
          <a:p>
            <a:pPr lvl="1">
              <a:lnSpc>
                <a:spcPct val="110000"/>
              </a:lnSpc>
              <a:defRPr/>
            </a:pPr>
            <a:r>
              <a:rPr lang="de-DE" sz="1600" dirty="0" err="1"/>
              <a:t>Friday</a:t>
            </a:r>
            <a:r>
              <a:rPr lang="de-DE" sz="1600" dirty="0"/>
              <a:t>	13:00 – 15:00 UTC</a:t>
            </a:r>
          </a:p>
          <a:p>
            <a:pPr lvl="1">
              <a:lnSpc>
                <a:spcPct val="110000"/>
              </a:lnSpc>
              <a:defRPr/>
            </a:pPr>
            <a:r>
              <a:rPr lang="de-DE" sz="1600" dirty="0" err="1"/>
              <a:t>Monday</a:t>
            </a:r>
            <a:r>
              <a:rPr lang="de-DE" sz="1600" dirty="0"/>
              <a:t>	14:00 – 16:00 UTC	</a:t>
            </a:r>
          </a:p>
          <a:p>
            <a:pPr lvl="1">
              <a:lnSpc>
                <a:spcPct val="110000"/>
              </a:lnSpc>
              <a:defRPr/>
            </a:pPr>
            <a:r>
              <a:rPr lang="de-DE" sz="1600" dirty="0" err="1"/>
              <a:t>Tuesday</a:t>
            </a:r>
            <a:r>
              <a:rPr lang="de-DE" sz="1600" dirty="0"/>
              <a:t>	13:00 – 15:00 UTC	</a:t>
            </a:r>
          </a:p>
          <a:p>
            <a:pPr lvl="1">
              <a:lnSpc>
                <a:spcPct val="110000"/>
              </a:lnSpc>
              <a:defRPr/>
            </a:pPr>
            <a:r>
              <a:rPr lang="de-DE" sz="1600" dirty="0" err="1"/>
              <a:t>Wednesday</a:t>
            </a:r>
            <a:r>
              <a:rPr lang="de-DE" sz="1600" dirty="0"/>
              <a:t>	14:00 – 16:00 UTC</a:t>
            </a:r>
          </a:p>
          <a:p>
            <a:pPr lvl="1">
              <a:lnSpc>
                <a:spcPct val="110000"/>
              </a:lnSpc>
              <a:defRPr/>
            </a:pPr>
            <a:r>
              <a:rPr lang="de-DE" sz="1600" dirty="0" err="1"/>
              <a:t>Thursday</a:t>
            </a:r>
            <a:r>
              <a:rPr lang="de-DE" sz="1600" dirty="0"/>
              <a:t>	14:00 – 15:00 UTC</a:t>
            </a:r>
          </a:p>
          <a:p>
            <a:pPr>
              <a:lnSpc>
                <a:spcPct val="110000"/>
              </a:lnSpc>
              <a:defRPr/>
            </a:pPr>
            <a:r>
              <a:rPr lang="de-DE" sz="1600" dirty="0" err="1"/>
              <a:t>similar</a:t>
            </a:r>
            <a:r>
              <a:rPr lang="de-DE" sz="1600" dirty="0"/>
              <a:t> </a:t>
            </a:r>
            <a:r>
              <a:rPr lang="de-DE" sz="1600" dirty="0" err="1"/>
              <a:t>pattern</a:t>
            </a:r>
            <a:r>
              <a:rPr lang="de-DE" sz="1600" dirty="0"/>
              <a:t> will </a:t>
            </a:r>
            <a:r>
              <a:rPr lang="de-DE" sz="1600" dirty="0" err="1"/>
              <a:t>be</a:t>
            </a:r>
            <a:r>
              <a:rPr lang="de-DE" sz="1600" dirty="0"/>
              <a:t> </a:t>
            </a:r>
            <a:r>
              <a:rPr lang="de-DE" sz="1600" dirty="0" err="1"/>
              <a:t>kept</a:t>
            </a:r>
            <a:r>
              <a:rPr lang="de-DE" sz="1600" dirty="0"/>
              <a:t> for Q1/2021 </a:t>
            </a:r>
            <a:r>
              <a:rPr lang="de-DE" sz="1600" dirty="0" err="1"/>
              <a:t>meetings</a:t>
            </a:r>
            <a:endParaRPr lang="fr-FR" sz="1600" dirty="0"/>
          </a:p>
          <a:p>
            <a:pPr marL="457200" lvl="1" indent="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None/>
              <a:defRPr/>
            </a:pPr>
            <a:endParaRPr lang="en-US" altLang="en-US" sz="1200" dirty="0"/>
          </a:p>
          <a:p>
            <a:pPr>
              <a:defRPr/>
            </a:pPr>
            <a:endParaRPr lang="en-US" altLang="en-US" sz="1200" dirty="0"/>
          </a:p>
          <a:p>
            <a:pPr>
              <a:defRPr/>
            </a:pPr>
            <a:endParaRPr lang="en-US" altLang="en-US" sz="1200" dirty="0"/>
          </a:p>
        </p:txBody>
      </p:sp>
    </p:spTree>
    <p:extLst>
      <p:ext uri="{BB962C8B-B14F-4D97-AF65-F5344CB8AC3E}">
        <p14:creationId xmlns:p14="http://schemas.microsoft.com/office/powerpoint/2010/main" val="61677882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2864" y="171450"/>
            <a:ext cx="6003925" cy="857250"/>
          </a:xfrm>
        </p:spPr>
        <p:txBody>
          <a:bodyPr wrap="square" anchor="ctr">
            <a:normAutofit/>
          </a:bodyPr>
          <a:lstStyle/>
          <a:p>
            <a:r>
              <a:rPr lang="en-US" dirty="0"/>
              <a:t>CT1 Meetings in Q1/2021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B67A83E-4BB3-4529-93EC-CE40CAF233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8984" y="1028701"/>
            <a:ext cx="8681550" cy="3657600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1600" dirty="0"/>
              <a:t>Meetings in Q1 will be electronic</a:t>
            </a:r>
          </a:p>
          <a:p>
            <a:pPr>
              <a:lnSpc>
                <a:spcPct val="110000"/>
              </a:lnSpc>
              <a:defRPr/>
            </a:pPr>
            <a:r>
              <a:rPr lang="en-US" sz="1600" dirty="0"/>
              <a:t>Two meetings are needed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600" dirty="0">
                <a:ea typeface="+mn-ea"/>
                <a:cs typeface="+mn-cs"/>
              </a:rPr>
              <a:t>One Meeting with full scope, lasting  7 days 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600" dirty="0">
                <a:ea typeface="+mn-ea"/>
                <a:cs typeface="+mn-cs"/>
              </a:rPr>
              <a:t>One meeting focusing on Rel-17, lasting 5 days</a:t>
            </a:r>
          </a:p>
          <a:p>
            <a:pPr>
              <a:lnSpc>
                <a:spcPct val="110000"/>
              </a:lnSpc>
              <a:defRPr/>
            </a:pPr>
            <a:r>
              <a:rPr lang="en-US" sz="1600" dirty="0"/>
              <a:t>Proposal: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600" dirty="0"/>
              <a:t>CT1#127-bis-e: 	25</a:t>
            </a:r>
            <a:r>
              <a:rPr lang="en-US" sz="1600" baseline="30000" dirty="0"/>
              <a:t>th</a:t>
            </a:r>
            <a:r>
              <a:rPr lang="en-US" sz="1600" dirty="0"/>
              <a:t> Jan -  2</a:t>
            </a:r>
            <a:r>
              <a:rPr lang="en-US" sz="1600" baseline="30000" dirty="0"/>
              <a:t>nd</a:t>
            </a:r>
            <a:r>
              <a:rPr lang="en-US" sz="1600" dirty="0"/>
              <a:t> Feb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600" dirty="0"/>
              <a:t>CT1#128-e:		01</a:t>
            </a:r>
            <a:r>
              <a:rPr lang="en-US" sz="1600" baseline="30000" dirty="0"/>
              <a:t>st</a:t>
            </a:r>
            <a:r>
              <a:rPr lang="en-US" sz="1600" dirty="0"/>
              <a:t> Mar -  05</a:t>
            </a:r>
            <a:r>
              <a:rPr lang="en-US" sz="1600" baseline="30000" dirty="0"/>
              <a:t>th</a:t>
            </a:r>
            <a:r>
              <a:rPr lang="en-US" sz="1600" dirty="0"/>
              <a:t> Mar	</a:t>
            </a:r>
          </a:p>
          <a:p>
            <a:pPr>
              <a:lnSpc>
                <a:spcPct val="110000"/>
              </a:lnSpc>
              <a:defRPr/>
            </a:pPr>
            <a:r>
              <a:rPr lang="en-US" sz="1600" dirty="0"/>
              <a:t>With those dates, the electronic meeting start on the same day as the originally planned meetings 	</a:t>
            </a:r>
          </a:p>
          <a:p>
            <a:pPr marL="457200" lvl="1" indent="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None/>
              <a:defRPr/>
            </a:pPr>
            <a:endParaRPr lang="en-US" altLang="en-US" sz="1200" dirty="0"/>
          </a:p>
          <a:p>
            <a:pPr>
              <a:defRPr/>
            </a:pPr>
            <a:endParaRPr lang="en-US" altLang="en-US" sz="1200" dirty="0"/>
          </a:p>
          <a:p>
            <a:pPr>
              <a:defRPr/>
            </a:pPr>
            <a:endParaRPr lang="en-US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817076641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Rectangle: Rounded Corners 121">
            <a:extLst>
              <a:ext uri="{FF2B5EF4-FFF2-40B4-BE49-F238E27FC236}">
                <a16:creationId xmlns:a16="http://schemas.microsoft.com/office/drawing/2014/main" id="{90620CC8-558C-4934-AF9D-83869F5AF413}"/>
              </a:ext>
            </a:extLst>
          </p:cNvPr>
          <p:cNvSpPr/>
          <p:nvPr/>
        </p:nvSpPr>
        <p:spPr bwMode="auto">
          <a:xfrm>
            <a:off x="3134776" y="2417543"/>
            <a:ext cx="2353896" cy="364479"/>
          </a:xfrm>
          <a:prstGeom prst="roundRect">
            <a:avLst/>
          </a:prstGeom>
          <a:solidFill>
            <a:schemeClr val="accent4">
              <a:lumMod val="20000"/>
              <a:lumOff val="80000"/>
              <a:alpha val="63922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3062" tIns="31531" rIns="63062" bIns="31531" numCol="1" rtlCol="0" anchor="t" anchorCtr="0" compatLnSpc="1">
            <a:prstTxWarp prst="textNoShape">
              <a:avLst/>
            </a:prstTxWarp>
          </a:bodyPr>
          <a:lstStyle/>
          <a:p>
            <a:endParaRPr lang="de-DE" sz="690">
              <a:latin typeface="Arial" charset="0"/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30C81082-4956-407F-AC42-74EE2B7F7EF7}"/>
              </a:ext>
            </a:extLst>
          </p:cNvPr>
          <p:cNvSpPr/>
          <p:nvPr/>
        </p:nvSpPr>
        <p:spPr bwMode="auto">
          <a:xfrm>
            <a:off x="3134775" y="2809430"/>
            <a:ext cx="2327197" cy="364479"/>
          </a:xfrm>
          <a:prstGeom prst="roundRect">
            <a:avLst/>
          </a:prstGeom>
          <a:solidFill>
            <a:srgbClr val="D9D9D9">
              <a:alpha val="63922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3062" tIns="31531" rIns="63062" bIns="31531" numCol="1" rtlCol="0" anchor="t" anchorCtr="0" compatLnSpc="1">
            <a:prstTxWarp prst="textNoShape">
              <a:avLst/>
            </a:prstTxWarp>
          </a:bodyPr>
          <a:lstStyle/>
          <a:p>
            <a:endParaRPr lang="de-DE" sz="690">
              <a:latin typeface="Arial" charset="0"/>
            </a:endParaRPr>
          </a:p>
        </p:txBody>
      </p:sp>
      <p:cxnSp>
        <p:nvCxnSpPr>
          <p:cNvPr id="169" name="Straight Connector 12">
            <a:extLst>
              <a:ext uri="{FF2B5EF4-FFF2-40B4-BE49-F238E27FC236}">
                <a16:creationId xmlns:a16="http://schemas.microsoft.com/office/drawing/2014/main" id="{0ABD6C61-D23C-4468-8BC9-E2068D8AF85B}"/>
              </a:ext>
            </a:extLst>
          </p:cNvPr>
          <p:cNvCxnSpPr>
            <a:cxnSpLocks/>
          </p:cNvCxnSpPr>
          <p:nvPr/>
        </p:nvCxnSpPr>
        <p:spPr bwMode="auto">
          <a:xfrm flipV="1">
            <a:off x="4034026" y="1782227"/>
            <a:ext cx="0" cy="3018877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19" name="Rectangle: Rounded Corners 218">
            <a:extLst>
              <a:ext uri="{FF2B5EF4-FFF2-40B4-BE49-F238E27FC236}">
                <a16:creationId xmlns:a16="http://schemas.microsoft.com/office/drawing/2014/main" id="{DAD18A45-3849-45A8-87E8-F3FCD8718EA6}"/>
              </a:ext>
            </a:extLst>
          </p:cNvPr>
          <p:cNvSpPr/>
          <p:nvPr/>
        </p:nvSpPr>
        <p:spPr>
          <a:xfrm>
            <a:off x="7933897" y="2038002"/>
            <a:ext cx="258281" cy="289842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63062" rIns="0" bIns="37241"/>
          <a:lstStyle/>
          <a:p>
            <a:pPr algn="ctr" defTabSz="472973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218" name="Rectangle: Rounded Corners 217">
            <a:extLst>
              <a:ext uri="{FF2B5EF4-FFF2-40B4-BE49-F238E27FC236}">
                <a16:creationId xmlns:a16="http://schemas.microsoft.com/office/drawing/2014/main" id="{51B69A0B-0107-4A30-9950-6D8F325BF631}"/>
              </a:ext>
            </a:extLst>
          </p:cNvPr>
          <p:cNvSpPr/>
          <p:nvPr/>
        </p:nvSpPr>
        <p:spPr>
          <a:xfrm>
            <a:off x="6542449" y="2038002"/>
            <a:ext cx="249983" cy="289842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63062" rIns="0" bIns="37241"/>
          <a:lstStyle/>
          <a:p>
            <a:pPr algn="ctr" defTabSz="472973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223" name="Rectangle: Rounded Corners 222">
            <a:extLst>
              <a:ext uri="{FF2B5EF4-FFF2-40B4-BE49-F238E27FC236}">
                <a16:creationId xmlns:a16="http://schemas.microsoft.com/office/drawing/2014/main" id="{E552400C-19BD-4B02-A9D4-DB1E850D1BA1}"/>
              </a:ext>
            </a:extLst>
          </p:cNvPr>
          <p:cNvSpPr/>
          <p:nvPr/>
        </p:nvSpPr>
        <p:spPr>
          <a:xfrm>
            <a:off x="8761143" y="2038119"/>
            <a:ext cx="223848" cy="259246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63062" rIns="0" bIns="37241"/>
          <a:lstStyle/>
          <a:p>
            <a:pPr algn="ctr" defTabSz="472973">
              <a:defRPr/>
            </a:pPr>
            <a:r>
              <a:rPr lang="en-US" sz="759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192" name="Rectangle: Rounded Corners 191">
            <a:extLst>
              <a:ext uri="{FF2B5EF4-FFF2-40B4-BE49-F238E27FC236}">
                <a16:creationId xmlns:a16="http://schemas.microsoft.com/office/drawing/2014/main" id="{136B9D76-671A-4114-A5EF-257CB2FA11D3}"/>
              </a:ext>
            </a:extLst>
          </p:cNvPr>
          <p:cNvSpPr/>
          <p:nvPr/>
        </p:nvSpPr>
        <p:spPr>
          <a:xfrm>
            <a:off x="3839014" y="2394494"/>
            <a:ext cx="374759" cy="2322526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63062" rIns="0" bIns="37241"/>
          <a:lstStyle/>
          <a:p>
            <a:pPr algn="ctr" defTabSz="472973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L</a:t>
            </a:r>
          </a:p>
          <a:p>
            <a:pPr algn="ctr" defTabSz="472973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U</a:t>
            </a:r>
          </a:p>
          <a:p>
            <a:pPr algn="ctr" defTabSz="472973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472973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472973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472973">
              <a:defRPr/>
            </a:pPr>
            <a:endParaRPr lang="en-US" sz="69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472973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472973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472973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</a:t>
            </a:r>
          </a:p>
          <a:p>
            <a:pPr algn="ctr" defTabSz="472973">
              <a:defRPr/>
            </a:pPr>
            <a:endParaRPr lang="en-US" sz="69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472973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Y</a:t>
            </a:r>
          </a:p>
          <a:p>
            <a:pPr algn="ctr" defTabSz="472973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472973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472973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 </a:t>
            </a:r>
          </a:p>
          <a:p>
            <a:pPr algn="ctr" defTabSz="472973">
              <a:defRPr/>
            </a:pPr>
            <a:endParaRPr lang="en-US" sz="69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472973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11</a:t>
            </a:r>
          </a:p>
          <a:p>
            <a:pPr algn="ctr" defTabSz="472973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To</a:t>
            </a:r>
          </a:p>
          <a:p>
            <a:pPr algn="ctr" defTabSz="472973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17 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483D11D1-CF70-4C6D-8A90-D0C44AD2585F}"/>
              </a:ext>
            </a:extLst>
          </p:cNvPr>
          <p:cNvSpPr/>
          <p:nvPr/>
        </p:nvSpPr>
        <p:spPr>
          <a:xfrm>
            <a:off x="97090" y="1213854"/>
            <a:ext cx="1073719" cy="418224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49655" tIns="49655" rIns="49655" bIns="49655" anchor="ctr"/>
          <a:lstStyle/>
          <a:p>
            <a:pPr algn="ctr" defTabSz="630646">
              <a:defRPr/>
            </a:pPr>
            <a:r>
              <a:rPr lang="en-GB" sz="828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October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50F5F700-E026-4737-95EC-F66EFC79D78B}"/>
              </a:ext>
            </a:extLst>
          </p:cNvPr>
          <p:cNvSpPr/>
          <p:nvPr/>
        </p:nvSpPr>
        <p:spPr>
          <a:xfrm>
            <a:off x="2378148" y="1213291"/>
            <a:ext cx="469779" cy="418224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49655" tIns="49655" rIns="49655" bIns="49655" anchor="ctr"/>
          <a:lstStyle/>
          <a:p>
            <a:pPr algn="ctr" defTabSz="630646">
              <a:defRPr/>
            </a:pPr>
            <a:r>
              <a:rPr lang="en-GB" sz="62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December</a:t>
            </a:r>
          </a:p>
        </p:txBody>
      </p:sp>
      <p:sp>
        <p:nvSpPr>
          <p:cNvPr id="137" name="Rectangle 136">
            <a:extLst>
              <a:ext uri="{FF2B5EF4-FFF2-40B4-BE49-F238E27FC236}">
                <a16:creationId xmlns:a16="http://schemas.microsoft.com/office/drawing/2014/main" id="{F6C95BE4-1856-4546-A967-765162494C2B}"/>
              </a:ext>
            </a:extLst>
          </p:cNvPr>
          <p:cNvSpPr/>
          <p:nvPr/>
        </p:nvSpPr>
        <p:spPr>
          <a:xfrm>
            <a:off x="1200114" y="1213854"/>
            <a:ext cx="1151573" cy="418224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49655" tIns="49655" rIns="49655" bIns="49655" anchor="ctr"/>
          <a:lstStyle/>
          <a:p>
            <a:pPr algn="ctr" defTabSz="630646">
              <a:defRPr/>
            </a:pPr>
            <a:r>
              <a:rPr lang="en-GB" sz="828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November</a:t>
            </a:r>
          </a:p>
        </p:txBody>
      </p:sp>
      <p:sp>
        <p:nvSpPr>
          <p:cNvPr id="138" name="Rectangle 137">
            <a:extLst>
              <a:ext uri="{FF2B5EF4-FFF2-40B4-BE49-F238E27FC236}">
                <a16:creationId xmlns:a16="http://schemas.microsoft.com/office/drawing/2014/main" id="{420DDBC1-9A51-43E7-8195-209AB00E294A}"/>
              </a:ext>
            </a:extLst>
          </p:cNvPr>
          <p:cNvSpPr/>
          <p:nvPr/>
        </p:nvSpPr>
        <p:spPr>
          <a:xfrm>
            <a:off x="2950071" y="1213291"/>
            <a:ext cx="518700" cy="418224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49655" tIns="49655" rIns="49655" bIns="49655" anchor="ctr"/>
          <a:lstStyle/>
          <a:p>
            <a:pPr algn="ctr" defTabSz="630646">
              <a:defRPr/>
            </a:pPr>
            <a:r>
              <a:rPr lang="en-GB" sz="828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January</a:t>
            </a:r>
          </a:p>
        </p:txBody>
      </p:sp>
      <p:sp>
        <p:nvSpPr>
          <p:cNvPr id="139" name="Rectangle 138">
            <a:extLst>
              <a:ext uri="{FF2B5EF4-FFF2-40B4-BE49-F238E27FC236}">
                <a16:creationId xmlns:a16="http://schemas.microsoft.com/office/drawing/2014/main" id="{45FF60B4-EDF6-4400-8301-354946DFA94E}"/>
              </a:ext>
            </a:extLst>
          </p:cNvPr>
          <p:cNvSpPr/>
          <p:nvPr/>
        </p:nvSpPr>
        <p:spPr>
          <a:xfrm>
            <a:off x="3490376" y="1213291"/>
            <a:ext cx="1081620" cy="418224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49655" tIns="49655" rIns="49655" bIns="49655" anchor="ctr"/>
          <a:lstStyle/>
          <a:p>
            <a:pPr algn="ctr" defTabSz="630646">
              <a:defRPr/>
            </a:pPr>
            <a:r>
              <a:rPr lang="en-GB" sz="828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February</a:t>
            </a:r>
          </a:p>
        </p:txBody>
      </p:sp>
      <p:sp>
        <p:nvSpPr>
          <p:cNvPr id="140" name="Rectangle 139">
            <a:extLst>
              <a:ext uri="{FF2B5EF4-FFF2-40B4-BE49-F238E27FC236}">
                <a16:creationId xmlns:a16="http://schemas.microsoft.com/office/drawing/2014/main" id="{E790F1C2-75B2-44B5-B958-31294EFD3297}"/>
              </a:ext>
            </a:extLst>
          </p:cNvPr>
          <p:cNvSpPr/>
          <p:nvPr/>
        </p:nvSpPr>
        <p:spPr>
          <a:xfrm>
            <a:off x="4596235" y="1212728"/>
            <a:ext cx="1305482" cy="418224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49655" tIns="49655" rIns="49655" bIns="49655" anchor="ctr"/>
          <a:lstStyle/>
          <a:p>
            <a:pPr algn="ctr" defTabSz="630646">
              <a:defRPr/>
            </a:pPr>
            <a:r>
              <a:rPr lang="en-GB" sz="828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March</a:t>
            </a:r>
          </a:p>
        </p:txBody>
      </p:sp>
      <p:cxnSp>
        <p:nvCxnSpPr>
          <p:cNvPr id="150" name="Straight Connector 12">
            <a:extLst>
              <a:ext uri="{FF2B5EF4-FFF2-40B4-BE49-F238E27FC236}">
                <a16:creationId xmlns:a16="http://schemas.microsoft.com/office/drawing/2014/main" id="{F446E106-9459-4B09-ABDF-24B7EAB59634}"/>
              </a:ext>
            </a:extLst>
          </p:cNvPr>
          <p:cNvCxnSpPr>
            <a:cxnSpLocks/>
          </p:cNvCxnSpPr>
          <p:nvPr/>
        </p:nvCxnSpPr>
        <p:spPr bwMode="auto">
          <a:xfrm flipV="1">
            <a:off x="350964" y="1782227"/>
            <a:ext cx="0" cy="3018877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1" name="Straight Connector 12">
            <a:extLst>
              <a:ext uri="{FF2B5EF4-FFF2-40B4-BE49-F238E27FC236}">
                <a16:creationId xmlns:a16="http://schemas.microsoft.com/office/drawing/2014/main" id="{2B6DA14A-6BD0-4FD3-8E54-4E6331A61674}"/>
              </a:ext>
            </a:extLst>
          </p:cNvPr>
          <p:cNvCxnSpPr>
            <a:cxnSpLocks/>
          </p:cNvCxnSpPr>
          <p:nvPr/>
        </p:nvCxnSpPr>
        <p:spPr bwMode="auto">
          <a:xfrm flipV="1">
            <a:off x="623698" y="1782227"/>
            <a:ext cx="0" cy="3018877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2" name="Straight Connector 12">
            <a:extLst>
              <a:ext uri="{FF2B5EF4-FFF2-40B4-BE49-F238E27FC236}">
                <a16:creationId xmlns:a16="http://schemas.microsoft.com/office/drawing/2014/main" id="{0CA84296-3EFF-46C3-84CF-5463661AB238}"/>
              </a:ext>
            </a:extLst>
          </p:cNvPr>
          <p:cNvCxnSpPr>
            <a:cxnSpLocks/>
          </p:cNvCxnSpPr>
          <p:nvPr/>
        </p:nvCxnSpPr>
        <p:spPr bwMode="auto">
          <a:xfrm flipV="1">
            <a:off x="901809" y="1782227"/>
            <a:ext cx="0" cy="3018877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" name="Straight Connector 12">
            <a:extLst>
              <a:ext uri="{FF2B5EF4-FFF2-40B4-BE49-F238E27FC236}">
                <a16:creationId xmlns:a16="http://schemas.microsoft.com/office/drawing/2014/main" id="{D0D9632F-A54E-4D5D-A45E-7766B2822C13}"/>
              </a:ext>
            </a:extLst>
          </p:cNvPr>
          <p:cNvCxnSpPr>
            <a:cxnSpLocks/>
          </p:cNvCxnSpPr>
          <p:nvPr/>
        </p:nvCxnSpPr>
        <p:spPr bwMode="auto">
          <a:xfrm flipV="1">
            <a:off x="1180820" y="1782227"/>
            <a:ext cx="0" cy="3018877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4" name="Straight Connector 12">
            <a:extLst>
              <a:ext uri="{FF2B5EF4-FFF2-40B4-BE49-F238E27FC236}">
                <a16:creationId xmlns:a16="http://schemas.microsoft.com/office/drawing/2014/main" id="{6B1AE3FA-CE81-45AE-A56A-5A4A9AFB5196}"/>
              </a:ext>
            </a:extLst>
          </p:cNvPr>
          <p:cNvCxnSpPr>
            <a:cxnSpLocks/>
          </p:cNvCxnSpPr>
          <p:nvPr/>
        </p:nvCxnSpPr>
        <p:spPr bwMode="auto">
          <a:xfrm flipV="1">
            <a:off x="1464746" y="1782227"/>
            <a:ext cx="0" cy="3018877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5" name="Straight Connector 12">
            <a:extLst>
              <a:ext uri="{FF2B5EF4-FFF2-40B4-BE49-F238E27FC236}">
                <a16:creationId xmlns:a16="http://schemas.microsoft.com/office/drawing/2014/main" id="{4307E4A6-5C95-47E6-8A1F-0CB01487943B}"/>
              </a:ext>
            </a:extLst>
          </p:cNvPr>
          <p:cNvCxnSpPr>
            <a:cxnSpLocks/>
          </p:cNvCxnSpPr>
          <p:nvPr/>
        </p:nvCxnSpPr>
        <p:spPr bwMode="auto">
          <a:xfrm flipV="1">
            <a:off x="1736760" y="1782227"/>
            <a:ext cx="0" cy="3018877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6" name="Straight Connector 12">
            <a:extLst>
              <a:ext uri="{FF2B5EF4-FFF2-40B4-BE49-F238E27FC236}">
                <a16:creationId xmlns:a16="http://schemas.microsoft.com/office/drawing/2014/main" id="{FDCCCB89-70AA-449E-A585-4C58D3429E20}"/>
              </a:ext>
            </a:extLst>
          </p:cNvPr>
          <p:cNvCxnSpPr>
            <a:cxnSpLocks/>
          </p:cNvCxnSpPr>
          <p:nvPr/>
        </p:nvCxnSpPr>
        <p:spPr bwMode="auto">
          <a:xfrm flipV="1">
            <a:off x="2018905" y="1782227"/>
            <a:ext cx="0" cy="3018877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7" name="Straight Connector 12">
            <a:extLst>
              <a:ext uri="{FF2B5EF4-FFF2-40B4-BE49-F238E27FC236}">
                <a16:creationId xmlns:a16="http://schemas.microsoft.com/office/drawing/2014/main" id="{01C7E078-30EC-47E0-9AF4-778BB7EEAF9B}"/>
              </a:ext>
            </a:extLst>
          </p:cNvPr>
          <p:cNvCxnSpPr>
            <a:cxnSpLocks/>
          </p:cNvCxnSpPr>
          <p:nvPr/>
        </p:nvCxnSpPr>
        <p:spPr bwMode="auto">
          <a:xfrm flipV="1">
            <a:off x="2296571" y="1782227"/>
            <a:ext cx="0" cy="3018877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8" name="Straight Connector 12">
            <a:extLst>
              <a:ext uri="{FF2B5EF4-FFF2-40B4-BE49-F238E27FC236}">
                <a16:creationId xmlns:a16="http://schemas.microsoft.com/office/drawing/2014/main" id="{172B18F1-FE51-47EA-9006-291FE3E2056C}"/>
              </a:ext>
            </a:extLst>
          </p:cNvPr>
          <p:cNvCxnSpPr>
            <a:cxnSpLocks/>
          </p:cNvCxnSpPr>
          <p:nvPr/>
        </p:nvCxnSpPr>
        <p:spPr bwMode="auto">
          <a:xfrm flipV="1">
            <a:off x="2570537" y="1782227"/>
            <a:ext cx="0" cy="3018877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9" name="Straight Connector 12">
            <a:extLst>
              <a:ext uri="{FF2B5EF4-FFF2-40B4-BE49-F238E27FC236}">
                <a16:creationId xmlns:a16="http://schemas.microsoft.com/office/drawing/2014/main" id="{AC2BB892-A304-4E28-8B0E-7A2FD2619A47}"/>
              </a:ext>
            </a:extLst>
          </p:cNvPr>
          <p:cNvCxnSpPr>
            <a:cxnSpLocks/>
          </p:cNvCxnSpPr>
          <p:nvPr/>
        </p:nvCxnSpPr>
        <p:spPr bwMode="auto">
          <a:xfrm flipV="1">
            <a:off x="2847927" y="1782227"/>
            <a:ext cx="0" cy="3018877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0" name="Straight Connector 12">
            <a:extLst>
              <a:ext uri="{FF2B5EF4-FFF2-40B4-BE49-F238E27FC236}">
                <a16:creationId xmlns:a16="http://schemas.microsoft.com/office/drawing/2014/main" id="{DFAC7D98-F24C-484E-ADC0-FF43912499EA}"/>
              </a:ext>
            </a:extLst>
          </p:cNvPr>
          <p:cNvCxnSpPr>
            <a:cxnSpLocks/>
          </p:cNvCxnSpPr>
          <p:nvPr/>
        </p:nvCxnSpPr>
        <p:spPr bwMode="auto">
          <a:xfrm flipV="1">
            <a:off x="2891726" y="1698144"/>
            <a:ext cx="0" cy="3018877"/>
          </a:xfrm>
          <a:prstGeom prst="line">
            <a:avLst/>
          </a:prstGeom>
          <a:noFill/>
          <a:ln w="57150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1" name="Straight Connector 12">
            <a:extLst>
              <a:ext uri="{FF2B5EF4-FFF2-40B4-BE49-F238E27FC236}">
                <a16:creationId xmlns:a16="http://schemas.microsoft.com/office/drawing/2014/main" id="{386EB7EE-CB9B-408E-AB3C-A67EF993FB4F}"/>
              </a:ext>
            </a:extLst>
          </p:cNvPr>
          <p:cNvCxnSpPr>
            <a:cxnSpLocks/>
          </p:cNvCxnSpPr>
          <p:nvPr/>
        </p:nvCxnSpPr>
        <p:spPr bwMode="auto">
          <a:xfrm flipV="1">
            <a:off x="3205503" y="1782227"/>
            <a:ext cx="0" cy="3018877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2" name="Straight Connector 12">
            <a:extLst>
              <a:ext uri="{FF2B5EF4-FFF2-40B4-BE49-F238E27FC236}">
                <a16:creationId xmlns:a16="http://schemas.microsoft.com/office/drawing/2014/main" id="{DA27CCBE-8E7A-428F-B8A7-9CC9CC0F175D}"/>
              </a:ext>
            </a:extLst>
          </p:cNvPr>
          <p:cNvCxnSpPr>
            <a:cxnSpLocks/>
          </p:cNvCxnSpPr>
          <p:nvPr/>
        </p:nvCxnSpPr>
        <p:spPr bwMode="auto">
          <a:xfrm flipV="1">
            <a:off x="3474720" y="1782227"/>
            <a:ext cx="0" cy="3018877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8" name="Straight Connector 12">
            <a:extLst>
              <a:ext uri="{FF2B5EF4-FFF2-40B4-BE49-F238E27FC236}">
                <a16:creationId xmlns:a16="http://schemas.microsoft.com/office/drawing/2014/main" id="{11589924-E064-48BB-92A3-49797166CB68}"/>
              </a:ext>
            </a:extLst>
          </p:cNvPr>
          <p:cNvCxnSpPr>
            <a:cxnSpLocks/>
          </p:cNvCxnSpPr>
          <p:nvPr/>
        </p:nvCxnSpPr>
        <p:spPr bwMode="auto">
          <a:xfrm flipV="1">
            <a:off x="3759250" y="1782227"/>
            <a:ext cx="0" cy="3018877"/>
          </a:xfrm>
          <a:prstGeom prst="line">
            <a:avLst/>
          </a:prstGeom>
          <a:solidFill>
            <a:srgbClr val="D9D9D9">
              <a:alpha val="63922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70" name="Straight Connector 12">
            <a:extLst>
              <a:ext uri="{FF2B5EF4-FFF2-40B4-BE49-F238E27FC236}">
                <a16:creationId xmlns:a16="http://schemas.microsoft.com/office/drawing/2014/main" id="{F27F9BCD-F360-4F1F-9507-A56D6496738D}"/>
              </a:ext>
            </a:extLst>
          </p:cNvPr>
          <p:cNvCxnSpPr>
            <a:cxnSpLocks/>
          </p:cNvCxnSpPr>
          <p:nvPr/>
        </p:nvCxnSpPr>
        <p:spPr bwMode="auto">
          <a:xfrm flipV="1">
            <a:off x="4310465" y="1782227"/>
            <a:ext cx="0" cy="3018877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1" name="Straight Connector 12">
            <a:extLst>
              <a:ext uri="{FF2B5EF4-FFF2-40B4-BE49-F238E27FC236}">
                <a16:creationId xmlns:a16="http://schemas.microsoft.com/office/drawing/2014/main" id="{B1E65376-714D-41D8-B816-3B5EE7C65CAA}"/>
              </a:ext>
            </a:extLst>
          </p:cNvPr>
          <p:cNvCxnSpPr>
            <a:cxnSpLocks/>
          </p:cNvCxnSpPr>
          <p:nvPr/>
        </p:nvCxnSpPr>
        <p:spPr bwMode="auto">
          <a:xfrm flipV="1">
            <a:off x="4571996" y="1832832"/>
            <a:ext cx="0" cy="3018877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2" name="Straight Connector 12">
            <a:extLst>
              <a:ext uri="{FF2B5EF4-FFF2-40B4-BE49-F238E27FC236}">
                <a16:creationId xmlns:a16="http://schemas.microsoft.com/office/drawing/2014/main" id="{42399DE5-AAE3-4B50-BA93-285DA65C4272}"/>
              </a:ext>
            </a:extLst>
          </p:cNvPr>
          <p:cNvCxnSpPr>
            <a:cxnSpLocks/>
          </p:cNvCxnSpPr>
          <p:nvPr/>
        </p:nvCxnSpPr>
        <p:spPr bwMode="auto">
          <a:xfrm flipV="1">
            <a:off x="4866908" y="1782227"/>
            <a:ext cx="0" cy="3018877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3" name="Straight Connector 12">
            <a:extLst>
              <a:ext uri="{FF2B5EF4-FFF2-40B4-BE49-F238E27FC236}">
                <a16:creationId xmlns:a16="http://schemas.microsoft.com/office/drawing/2014/main" id="{B817EC41-8A0A-4DCA-BB2D-D4AB3CBC182A}"/>
              </a:ext>
            </a:extLst>
          </p:cNvPr>
          <p:cNvCxnSpPr>
            <a:cxnSpLocks/>
          </p:cNvCxnSpPr>
          <p:nvPr/>
        </p:nvCxnSpPr>
        <p:spPr bwMode="auto">
          <a:xfrm flipV="1">
            <a:off x="5145448" y="1782227"/>
            <a:ext cx="0" cy="3018877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" name="Straight Connector 12">
            <a:extLst>
              <a:ext uri="{FF2B5EF4-FFF2-40B4-BE49-F238E27FC236}">
                <a16:creationId xmlns:a16="http://schemas.microsoft.com/office/drawing/2014/main" id="{2FCA279A-EBCD-4480-B7CD-8BF16580E727}"/>
              </a:ext>
            </a:extLst>
          </p:cNvPr>
          <p:cNvCxnSpPr>
            <a:cxnSpLocks/>
          </p:cNvCxnSpPr>
          <p:nvPr/>
        </p:nvCxnSpPr>
        <p:spPr bwMode="auto">
          <a:xfrm flipV="1">
            <a:off x="5419844" y="1782227"/>
            <a:ext cx="0" cy="3018877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6" name="Rectangle: Rounded Corners 175">
            <a:extLst>
              <a:ext uri="{FF2B5EF4-FFF2-40B4-BE49-F238E27FC236}">
                <a16:creationId xmlns:a16="http://schemas.microsoft.com/office/drawing/2014/main" id="{A22A6F19-86DE-4E8B-B5D4-67CBB8727F08}"/>
              </a:ext>
            </a:extLst>
          </p:cNvPr>
          <p:cNvSpPr/>
          <p:nvPr/>
        </p:nvSpPr>
        <p:spPr>
          <a:xfrm>
            <a:off x="5434880" y="2038119"/>
            <a:ext cx="226612" cy="259246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63062" rIns="0" bIns="37241"/>
          <a:lstStyle/>
          <a:p>
            <a:pPr algn="ctr" defTabSz="472973">
              <a:defRPr/>
            </a:pPr>
            <a:r>
              <a:rPr lang="en-US" sz="759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179" name="Rectangle: Rounded Corners 178">
            <a:extLst>
              <a:ext uri="{FF2B5EF4-FFF2-40B4-BE49-F238E27FC236}">
                <a16:creationId xmlns:a16="http://schemas.microsoft.com/office/drawing/2014/main" id="{E7DE0EC0-73F8-4885-85DD-697FDC81C9F6}"/>
              </a:ext>
            </a:extLst>
          </p:cNvPr>
          <p:cNvSpPr/>
          <p:nvPr/>
        </p:nvSpPr>
        <p:spPr>
          <a:xfrm>
            <a:off x="370496" y="2038002"/>
            <a:ext cx="249983" cy="289842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63062" rIns="0" bIns="37241"/>
          <a:lstStyle/>
          <a:p>
            <a:pPr algn="ctr" defTabSz="472973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180" name="Rectangle: Rounded Corners 179">
            <a:extLst>
              <a:ext uri="{FF2B5EF4-FFF2-40B4-BE49-F238E27FC236}">
                <a16:creationId xmlns:a16="http://schemas.microsoft.com/office/drawing/2014/main" id="{0639BF20-3931-40B7-A7B8-34029C2C6B7B}"/>
              </a:ext>
            </a:extLst>
          </p:cNvPr>
          <p:cNvSpPr/>
          <p:nvPr/>
        </p:nvSpPr>
        <p:spPr>
          <a:xfrm>
            <a:off x="1757027" y="2038002"/>
            <a:ext cx="258281" cy="289842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63062" rIns="0" bIns="37241"/>
          <a:lstStyle/>
          <a:p>
            <a:pPr algn="ctr" defTabSz="472973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181" name="Rectangle: Rounded Corners 180">
            <a:extLst>
              <a:ext uri="{FF2B5EF4-FFF2-40B4-BE49-F238E27FC236}">
                <a16:creationId xmlns:a16="http://schemas.microsoft.com/office/drawing/2014/main" id="{4D573982-6520-4B89-BED4-8099B5536B7A}"/>
              </a:ext>
            </a:extLst>
          </p:cNvPr>
          <p:cNvSpPr/>
          <p:nvPr/>
        </p:nvSpPr>
        <p:spPr>
          <a:xfrm>
            <a:off x="2562906" y="2035609"/>
            <a:ext cx="248063" cy="259246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63062" rIns="0" bIns="37241"/>
          <a:lstStyle/>
          <a:p>
            <a:pPr algn="ctr" defTabSz="472973">
              <a:defRPr/>
            </a:pPr>
            <a:r>
              <a:rPr lang="en-US" sz="759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183" name="Rectangle: Rounded Corners 182">
            <a:extLst>
              <a:ext uri="{FF2B5EF4-FFF2-40B4-BE49-F238E27FC236}">
                <a16:creationId xmlns:a16="http://schemas.microsoft.com/office/drawing/2014/main" id="{F562715C-349B-4102-95DB-AC1AE5357AEF}"/>
              </a:ext>
            </a:extLst>
          </p:cNvPr>
          <p:cNvSpPr/>
          <p:nvPr/>
        </p:nvSpPr>
        <p:spPr>
          <a:xfrm>
            <a:off x="4609409" y="2035609"/>
            <a:ext cx="249983" cy="289842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63062" rIns="0" bIns="37241"/>
          <a:lstStyle/>
          <a:p>
            <a:pPr algn="ctr" defTabSz="472973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193" name="Rectangle: Rounded Corners 192">
            <a:extLst>
              <a:ext uri="{FF2B5EF4-FFF2-40B4-BE49-F238E27FC236}">
                <a16:creationId xmlns:a16="http://schemas.microsoft.com/office/drawing/2014/main" id="{8C04AEE7-EACE-499E-8E62-23437A324FD4}"/>
              </a:ext>
            </a:extLst>
          </p:cNvPr>
          <p:cNvSpPr/>
          <p:nvPr/>
        </p:nvSpPr>
        <p:spPr>
          <a:xfrm>
            <a:off x="5413134" y="2409674"/>
            <a:ext cx="266568" cy="2307346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63062" rIns="0" bIns="37241"/>
          <a:lstStyle/>
          <a:p>
            <a:pPr algn="ctr" defTabSz="472973">
              <a:defRPr/>
            </a:pPr>
            <a:endParaRPr lang="en-US" sz="759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472973">
              <a:defRPr/>
            </a:pPr>
            <a:endParaRPr lang="en-US" sz="759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472973">
              <a:defRPr/>
            </a:pPr>
            <a:endParaRPr lang="en-US" sz="759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472973">
              <a:defRPr/>
            </a:pPr>
            <a:r>
              <a:rPr lang="en-US" sz="759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472973">
              <a:defRPr/>
            </a:pPr>
            <a:r>
              <a:rPr lang="en-US" sz="759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472973">
              <a:defRPr/>
            </a:pPr>
            <a:r>
              <a:rPr lang="en-US" sz="759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472973">
              <a:defRPr/>
            </a:pPr>
            <a:endParaRPr lang="en-US" sz="759" b="1" kern="0" baseline="3000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472973">
              <a:defRPr/>
            </a:pPr>
            <a:endParaRPr lang="en-US" sz="759" b="1" kern="0" baseline="3000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472973">
              <a:defRPr/>
            </a:pPr>
            <a:r>
              <a:rPr lang="en-US" sz="759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472973">
              <a:defRPr/>
            </a:pPr>
            <a:r>
              <a:rPr lang="en-US" sz="759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</a:t>
            </a:r>
          </a:p>
          <a:p>
            <a:pPr algn="ctr" defTabSz="472973">
              <a:defRPr/>
            </a:pPr>
            <a:r>
              <a:rPr lang="en-US" sz="759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</a:t>
            </a:r>
          </a:p>
        </p:txBody>
      </p:sp>
      <p:sp>
        <p:nvSpPr>
          <p:cNvPr id="197" name="Rectangle: Rounded Corners 196">
            <a:extLst>
              <a:ext uri="{FF2B5EF4-FFF2-40B4-BE49-F238E27FC236}">
                <a16:creationId xmlns:a16="http://schemas.microsoft.com/office/drawing/2014/main" id="{3C25DA36-1C43-4523-BB96-1D32EF9405F1}"/>
              </a:ext>
            </a:extLst>
          </p:cNvPr>
          <p:cNvSpPr/>
          <p:nvPr/>
        </p:nvSpPr>
        <p:spPr>
          <a:xfrm>
            <a:off x="2579097" y="2438611"/>
            <a:ext cx="260214" cy="2278409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63062" rIns="0" bIns="37241"/>
          <a:lstStyle/>
          <a:p>
            <a:pPr algn="ctr" defTabSz="472973">
              <a:defRPr/>
            </a:pPr>
            <a:endParaRPr lang="en-US" sz="759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472973">
              <a:defRPr/>
            </a:pPr>
            <a:endParaRPr lang="en-US" sz="759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472973">
              <a:defRPr/>
            </a:pPr>
            <a:endParaRPr lang="en-US" sz="759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472973">
              <a:defRPr/>
            </a:pPr>
            <a:r>
              <a:rPr lang="en-US" sz="759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472973">
              <a:defRPr/>
            </a:pPr>
            <a:r>
              <a:rPr lang="en-US" sz="759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472973">
              <a:defRPr/>
            </a:pPr>
            <a:r>
              <a:rPr lang="en-US" sz="759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472973">
              <a:defRPr/>
            </a:pPr>
            <a:endParaRPr lang="en-US" sz="759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472973">
              <a:defRPr/>
            </a:pPr>
            <a:r>
              <a:rPr lang="en-US" sz="759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472973">
              <a:defRPr/>
            </a:pPr>
            <a:r>
              <a:rPr lang="en-US" sz="759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</a:t>
            </a:r>
          </a:p>
          <a:p>
            <a:pPr algn="ctr" defTabSz="472973">
              <a:defRPr/>
            </a:pPr>
            <a:r>
              <a:rPr lang="en-US" sz="759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F1D736-B64F-42EE-854E-1BBA4B468F9A}"/>
              </a:ext>
            </a:extLst>
          </p:cNvPr>
          <p:cNvSpPr/>
          <p:nvPr/>
        </p:nvSpPr>
        <p:spPr bwMode="auto">
          <a:xfrm rot="5400000">
            <a:off x="4449094" y="-3386487"/>
            <a:ext cx="222748" cy="8942359"/>
          </a:xfrm>
          <a:prstGeom prst="leftBrace">
            <a:avLst>
              <a:gd name="adj1" fmla="val 8333"/>
              <a:gd name="adj2" fmla="val 50759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3062" tIns="31531" rIns="63062" bIns="31531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690">
              <a:latin typeface="Arial" charset="0"/>
            </a:endParaRP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648EA7BD-73E3-4741-8E24-92FE243ECAED}"/>
              </a:ext>
            </a:extLst>
          </p:cNvPr>
          <p:cNvSpPr txBox="1"/>
          <p:nvPr/>
        </p:nvSpPr>
        <p:spPr>
          <a:xfrm>
            <a:off x="3261462" y="786478"/>
            <a:ext cx="2200514" cy="2622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4" dirty="0"/>
              <a:t>By default E-meetings</a:t>
            </a:r>
          </a:p>
        </p:txBody>
      </p:sp>
      <p:sp>
        <p:nvSpPr>
          <p:cNvPr id="124" name="Rectangle 123">
            <a:extLst>
              <a:ext uri="{FF2B5EF4-FFF2-40B4-BE49-F238E27FC236}">
                <a16:creationId xmlns:a16="http://schemas.microsoft.com/office/drawing/2014/main" id="{69E6ACF1-C34D-4F9A-A747-B723E9C8D31C}"/>
              </a:ext>
            </a:extLst>
          </p:cNvPr>
          <p:cNvSpPr/>
          <p:nvPr/>
        </p:nvSpPr>
        <p:spPr>
          <a:xfrm>
            <a:off x="362862" y="1668476"/>
            <a:ext cx="251674" cy="16435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49655" rIns="0" bIns="49655" anchor="ctr"/>
          <a:lstStyle/>
          <a:p>
            <a:pPr algn="ctr" defTabSz="630646">
              <a:defRPr/>
            </a:pPr>
            <a:r>
              <a:rPr lang="en-GB" sz="69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12-16</a:t>
            </a:r>
          </a:p>
        </p:txBody>
      </p:sp>
      <p:sp>
        <p:nvSpPr>
          <p:cNvPr id="125" name="Rectangle 124">
            <a:extLst>
              <a:ext uri="{FF2B5EF4-FFF2-40B4-BE49-F238E27FC236}">
                <a16:creationId xmlns:a16="http://schemas.microsoft.com/office/drawing/2014/main" id="{4FFEB767-7A6A-4A3C-A2C5-30AE97531E30}"/>
              </a:ext>
            </a:extLst>
          </p:cNvPr>
          <p:cNvSpPr/>
          <p:nvPr/>
        </p:nvSpPr>
        <p:spPr>
          <a:xfrm>
            <a:off x="641000" y="1668476"/>
            <a:ext cx="251674" cy="16435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49655" rIns="0" bIns="49655" anchor="ctr"/>
          <a:lstStyle/>
          <a:p>
            <a:pPr algn="ctr" defTabSz="630646">
              <a:defRPr/>
            </a:pPr>
            <a:r>
              <a:rPr lang="en-GB" sz="69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19-23</a:t>
            </a:r>
          </a:p>
        </p:txBody>
      </p:sp>
      <p:sp>
        <p:nvSpPr>
          <p:cNvPr id="127" name="Rectangle 126">
            <a:extLst>
              <a:ext uri="{FF2B5EF4-FFF2-40B4-BE49-F238E27FC236}">
                <a16:creationId xmlns:a16="http://schemas.microsoft.com/office/drawing/2014/main" id="{4F682DC7-4652-42F3-A8F4-BF5F00EC8081}"/>
              </a:ext>
            </a:extLst>
          </p:cNvPr>
          <p:cNvSpPr/>
          <p:nvPr/>
        </p:nvSpPr>
        <p:spPr>
          <a:xfrm>
            <a:off x="919137" y="1668476"/>
            <a:ext cx="251674" cy="16435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49655" rIns="0" bIns="49655" anchor="ctr"/>
          <a:lstStyle/>
          <a:p>
            <a:pPr algn="ctr" defTabSz="630646">
              <a:defRPr/>
            </a:pPr>
            <a:r>
              <a:rPr lang="en-GB" sz="69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26-30</a:t>
            </a:r>
          </a:p>
        </p:txBody>
      </p:sp>
      <p:sp>
        <p:nvSpPr>
          <p:cNvPr id="128" name="Rectangle 127">
            <a:extLst>
              <a:ext uri="{FF2B5EF4-FFF2-40B4-BE49-F238E27FC236}">
                <a16:creationId xmlns:a16="http://schemas.microsoft.com/office/drawing/2014/main" id="{876EBB6D-81A0-46F7-989A-19339F332C4C}"/>
              </a:ext>
            </a:extLst>
          </p:cNvPr>
          <p:cNvSpPr/>
          <p:nvPr/>
        </p:nvSpPr>
        <p:spPr>
          <a:xfrm>
            <a:off x="1197274" y="1668476"/>
            <a:ext cx="251674" cy="16435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49655" rIns="0" bIns="49655" anchor="ctr"/>
          <a:lstStyle/>
          <a:p>
            <a:pPr algn="ctr" defTabSz="630646">
              <a:defRPr/>
            </a:pPr>
            <a:r>
              <a:rPr lang="en-GB" sz="69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2-6</a:t>
            </a:r>
          </a:p>
        </p:txBody>
      </p:sp>
      <p:sp>
        <p:nvSpPr>
          <p:cNvPr id="129" name="Rectangle 128">
            <a:extLst>
              <a:ext uri="{FF2B5EF4-FFF2-40B4-BE49-F238E27FC236}">
                <a16:creationId xmlns:a16="http://schemas.microsoft.com/office/drawing/2014/main" id="{D212ADDC-FB2D-472D-941D-EAEA159C4D85}"/>
              </a:ext>
            </a:extLst>
          </p:cNvPr>
          <p:cNvSpPr/>
          <p:nvPr/>
        </p:nvSpPr>
        <p:spPr>
          <a:xfrm>
            <a:off x="1473188" y="1668476"/>
            <a:ext cx="251674" cy="16435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49655" rIns="0" bIns="49655" anchor="ctr"/>
          <a:lstStyle/>
          <a:p>
            <a:pPr algn="ctr" defTabSz="630646">
              <a:defRPr/>
            </a:pPr>
            <a:r>
              <a:rPr lang="en-GB" sz="69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9-13</a:t>
            </a:r>
          </a:p>
        </p:txBody>
      </p:sp>
      <p:sp>
        <p:nvSpPr>
          <p:cNvPr id="131" name="Rectangle 130">
            <a:extLst>
              <a:ext uri="{FF2B5EF4-FFF2-40B4-BE49-F238E27FC236}">
                <a16:creationId xmlns:a16="http://schemas.microsoft.com/office/drawing/2014/main" id="{F569A298-177D-45B9-ACE8-DB74D8230DC4}"/>
              </a:ext>
            </a:extLst>
          </p:cNvPr>
          <p:cNvSpPr/>
          <p:nvPr/>
        </p:nvSpPr>
        <p:spPr>
          <a:xfrm>
            <a:off x="1751325" y="1668476"/>
            <a:ext cx="251674" cy="16435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49655" rIns="0" bIns="49655" anchor="ctr"/>
          <a:lstStyle/>
          <a:p>
            <a:pPr algn="ctr" defTabSz="630646">
              <a:defRPr/>
            </a:pPr>
            <a:r>
              <a:rPr lang="en-GB" sz="69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16-20</a:t>
            </a:r>
          </a:p>
        </p:txBody>
      </p:sp>
      <p:sp>
        <p:nvSpPr>
          <p:cNvPr id="135" name="Rectangle 134">
            <a:extLst>
              <a:ext uri="{FF2B5EF4-FFF2-40B4-BE49-F238E27FC236}">
                <a16:creationId xmlns:a16="http://schemas.microsoft.com/office/drawing/2014/main" id="{5B1A9508-4D14-4365-A4D7-A11B3E678F0F}"/>
              </a:ext>
            </a:extLst>
          </p:cNvPr>
          <p:cNvSpPr/>
          <p:nvPr/>
        </p:nvSpPr>
        <p:spPr>
          <a:xfrm>
            <a:off x="2033586" y="1668476"/>
            <a:ext cx="251674" cy="16435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49655" rIns="0" bIns="49655" anchor="ctr"/>
          <a:lstStyle/>
          <a:p>
            <a:pPr algn="ctr" defTabSz="630646">
              <a:defRPr/>
            </a:pPr>
            <a:r>
              <a:rPr lang="en-GB" sz="69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23-27</a:t>
            </a:r>
          </a:p>
        </p:txBody>
      </p:sp>
      <p:sp>
        <p:nvSpPr>
          <p:cNvPr id="136" name="Rectangle 135">
            <a:extLst>
              <a:ext uri="{FF2B5EF4-FFF2-40B4-BE49-F238E27FC236}">
                <a16:creationId xmlns:a16="http://schemas.microsoft.com/office/drawing/2014/main" id="{C9EB29F6-8FC0-4853-BFD8-FE7B07ECFFD6}"/>
              </a:ext>
            </a:extLst>
          </p:cNvPr>
          <p:cNvSpPr/>
          <p:nvPr/>
        </p:nvSpPr>
        <p:spPr>
          <a:xfrm>
            <a:off x="2311723" y="1668476"/>
            <a:ext cx="251674" cy="16435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49655" rIns="0" bIns="49655" anchor="ctr"/>
          <a:lstStyle/>
          <a:p>
            <a:pPr algn="ctr" defTabSz="630646">
              <a:defRPr/>
            </a:pPr>
            <a:r>
              <a:rPr lang="en-GB" sz="69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30-4</a:t>
            </a:r>
          </a:p>
        </p:txBody>
      </p:sp>
      <p:sp>
        <p:nvSpPr>
          <p:cNvPr id="163" name="Rectangle 162">
            <a:extLst>
              <a:ext uri="{FF2B5EF4-FFF2-40B4-BE49-F238E27FC236}">
                <a16:creationId xmlns:a16="http://schemas.microsoft.com/office/drawing/2014/main" id="{1CCA6497-2946-413B-8F29-10A89EBE4585}"/>
              </a:ext>
            </a:extLst>
          </p:cNvPr>
          <p:cNvSpPr/>
          <p:nvPr/>
        </p:nvSpPr>
        <p:spPr>
          <a:xfrm>
            <a:off x="2587637" y="1668476"/>
            <a:ext cx="251674" cy="16435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49655" rIns="0" bIns="49655" anchor="ctr"/>
          <a:lstStyle/>
          <a:p>
            <a:pPr algn="ctr" defTabSz="630646">
              <a:defRPr/>
            </a:pPr>
            <a:r>
              <a:rPr lang="en-GB" sz="69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7-11</a:t>
            </a:r>
          </a:p>
        </p:txBody>
      </p:sp>
      <p:sp>
        <p:nvSpPr>
          <p:cNvPr id="165" name="Rectangle 164">
            <a:extLst>
              <a:ext uri="{FF2B5EF4-FFF2-40B4-BE49-F238E27FC236}">
                <a16:creationId xmlns:a16="http://schemas.microsoft.com/office/drawing/2014/main" id="{C4005D3B-A1E8-4A12-8587-FFE678029C62}"/>
              </a:ext>
            </a:extLst>
          </p:cNvPr>
          <p:cNvSpPr/>
          <p:nvPr/>
        </p:nvSpPr>
        <p:spPr>
          <a:xfrm>
            <a:off x="2938960" y="1668476"/>
            <a:ext cx="251674" cy="16435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49655" rIns="0" bIns="49655" anchor="ctr"/>
          <a:lstStyle/>
          <a:p>
            <a:pPr algn="ctr" defTabSz="630646">
              <a:defRPr/>
            </a:pPr>
            <a:r>
              <a:rPr lang="en-GB" sz="69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18-22</a:t>
            </a:r>
          </a:p>
        </p:txBody>
      </p:sp>
      <p:sp>
        <p:nvSpPr>
          <p:cNvPr id="166" name="Rectangle 165">
            <a:extLst>
              <a:ext uri="{FF2B5EF4-FFF2-40B4-BE49-F238E27FC236}">
                <a16:creationId xmlns:a16="http://schemas.microsoft.com/office/drawing/2014/main" id="{93E225A5-56F9-4F74-ADAE-1941E0FFD46B}"/>
              </a:ext>
            </a:extLst>
          </p:cNvPr>
          <p:cNvSpPr/>
          <p:nvPr/>
        </p:nvSpPr>
        <p:spPr>
          <a:xfrm>
            <a:off x="3217097" y="1668476"/>
            <a:ext cx="251674" cy="16435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49655" rIns="0" bIns="49655" anchor="ctr"/>
          <a:lstStyle/>
          <a:p>
            <a:pPr algn="ctr" defTabSz="630646">
              <a:defRPr/>
            </a:pPr>
            <a:r>
              <a:rPr lang="en-GB" sz="69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25-29</a:t>
            </a:r>
          </a:p>
        </p:txBody>
      </p:sp>
      <p:sp>
        <p:nvSpPr>
          <p:cNvPr id="167" name="Rectangle 166">
            <a:extLst>
              <a:ext uri="{FF2B5EF4-FFF2-40B4-BE49-F238E27FC236}">
                <a16:creationId xmlns:a16="http://schemas.microsoft.com/office/drawing/2014/main" id="{C5353C48-DD06-448B-B558-D6A4DF52E1DF}"/>
              </a:ext>
            </a:extLst>
          </p:cNvPr>
          <p:cNvSpPr/>
          <p:nvPr/>
        </p:nvSpPr>
        <p:spPr>
          <a:xfrm>
            <a:off x="3493011" y="1668476"/>
            <a:ext cx="251674" cy="16435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49655" rIns="0" bIns="49655" anchor="ctr"/>
          <a:lstStyle/>
          <a:p>
            <a:pPr algn="ctr" defTabSz="630646">
              <a:defRPr/>
            </a:pPr>
            <a:r>
              <a:rPr lang="en-GB" sz="69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1-5</a:t>
            </a:r>
          </a:p>
        </p:txBody>
      </p:sp>
      <p:sp>
        <p:nvSpPr>
          <p:cNvPr id="175" name="Rectangle 174">
            <a:extLst>
              <a:ext uri="{FF2B5EF4-FFF2-40B4-BE49-F238E27FC236}">
                <a16:creationId xmlns:a16="http://schemas.microsoft.com/office/drawing/2014/main" id="{B67F4BAA-0645-4B55-AFD4-2722EC8C28DE}"/>
              </a:ext>
            </a:extLst>
          </p:cNvPr>
          <p:cNvSpPr/>
          <p:nvPr/>
        </p:nvSpPr>
        <p:spPr>
          <a:xfrm>
            <a:off x="3771148" y="1668476"/>
            <a:ext cx="251674" cy="16435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49655" rIns="0" bIns="49655" anchor="ctr"/>
          <a:lstStyle/>
          <a:p>
            <a:pPr algn="ctr" defTabSz="630646">
              <a:defRPr/>
            </a:pPr>
            <a:r>
              <a:rPr lang="en-GB" sz="69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8-12</a:t>
            </a:r>
          </a:p>
        </p:txBody>
      </p:sp>
      <p:sp>
        <p:nvSpPr>
          <p:cNvPr id="178" name="Rectangle 177">
            <a:extLst>
              <a:ext uri="{FF2B5EF4-FFF2-40B4-BE49-F238E27FC236}">
                <a16:creationId xmlns:a16="http://schemas.microsoft.com/office/drawing/2014/main" id="{B3EA4A2B-4424-4623-87E0-BC17BDFF5CE7}"/>
              </a:ext>
            </a:extLst>
          </p:cNvPr>
          <p:cNvSpPr/>
          <p:nvPr/>
        </p:nvSpPr>
        <p:spPr>
          <a:xfrm>
            <a:off x="4049285" y="1668476"/>
            <a:ext cx="251674" cy="16435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49655" rIns="0" bIns="49655" anchor="ctr"/>
          <a:lstStyle/>
          <a:p>
            <a:pPr algn="ctr" defTabSz="630646">
              <a:defRPr/>
            </a:pPr>
            <a:r>
              <a:rPr lang="en-GB" sz="69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15-19</a:t>
            </a:r>
          </a:p>
        </p:txBody>
      </p:sp>
      <p:sp>
        <p:nvSpPr>
          <p:cNvPr id="185" name="Rectangle 184">
            <a:extLst>
              <a:ext uri="{FF2B5EF4-FFF2-40B4-BE49-F238E27FC236}">
                <a16:creationId xmlns:a16="http://schemas.microsoft.com/office/drawing/2014/main" id="{EFBAB2F5-1336-4438-B743-52AF5B79363E}"/>
              </a:ext>
            </a:extLst>
          </p:cNvPr>
          <p:cNvSpPr/>
          <p:nvPr/>
        </p:nvSpPr>
        <p:spPr>
          <a:xfrm>
            <a:off x="4327422" y="1668476"/>
            <a:ext cx="251674" cy="16435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49655" rIns="0" bIns="49655" anchor="ctr"/>
          <a:lstStyle/>
          <a:p>
            <a:pPr algn="ctr" defTabSz="630646">
              <a:defRPr/>
            </a:pPr>
            <a:r>
              <a:rPr lang="en-GB" sz="69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22-26</a:t>
            </a:r>
          </a:p>
        </p:txBody>
      </p:sp>
      <p:sp>
        <p:nvSpPr>
          <p:cNvPr id="186" name="Rectangle 185">
            <a:extLst>
              <a:ext uri="{FF2B5EF4-FFF2-40B4-BE49-F238E27FC236}">
                <a16:creationId xmlns:a16="http://schemas.microsoft.com/office/drawing/2014/main" id="{5A5FDFCC-7522-46DD-AFE4-EF711BC3CA0B}"/>
              </a:ext>
            </a:extLst>
          </p:cNvPr>
          <p:cNvSpPr/>
          <p:nvPr/>
        </p:nvSpPr>
        <p:spPr>
          <a:xfrm>
            <a:off x="4603336" y="1668476"/>
            <a:ext cx="251674" cy="16435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49655" rIns="0" bIns="49655" anchor="ctr"/>
          <a:lstStyle/>
          <a:p>
            <a:pPr algn="ctr" defTabSz="630646">
              <a:defRPr/>
            </a:pPr>
            <a:r>
              <a:rPr lang="en-GB" sz="69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1-5</a:t>
            </a:r>
          </a:p>
        </p:txBody>
      </p:sp>
      <p:sp>
        <p:nvSpPr>
          <p:cNvPr id="187" name="Rectangle 186">
            <a:extLst>
              <a:ext uri="{FF2B5EF4-FFF2-40B4-BE49-F238E27FC236}">
                <a16:creationId xmlns:a16="http://schemas.microsoft.com/office/drawing/2014/main" id="{BF74DFD5-401F-4752-9C62-8CDA85E26274}"/>
              </a:ext>
            </a:extLst>
          </p:cNvPr>
          <p:cNvSpPr/>
          <p:nvPr/>
        </p:nvSpPr>
        <p:spPr>
          <a:xfrm>
            <a:off x="4881473" y="1668476"/>
            <a:ext cx="251674" cy="16435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49655" rIns="0" bIns="49655" anchor="ctr"/>
          <a:lstStyle/>
          <a:p>
            <a:pPr algn="ctr" defTabSz="630646">
              <a:defRPr/>
            </a:pPr>
            <a:r>
              <a:rPr lang="en-GB" sz="69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8-12</a:t>
            </a:r>
          </a:p>
        </p:txBody>
      </p:sp>
      <p:sp>
        <p:nvSpPr>
          <p:cNvPr id="188" name="Rectangle 187">
            <a:extLst>
              <a:ext uri="{FF2B5EF4-FFF2-40B4-BE49-F238E27FC236}">
                <a16:creationId xmlns:a16="http://schemas.microsoft.com/office/drawing/2014/main" id="{378F7058-011D-476E-B565-09136CD886C0}"/>
              </a:ext>
            </a:extLst>
          </p:cNvPr>
          <p:cNvSpPr/>
          <p:nvPr/>
        </p:nvSpPr>
        <p:spPr>
          <a:xfrm>
            <a:off x="5159611" y="1668476"/>
            <a:ext cx="251674" cy="16435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49655" rIns="0" bIns="49655" anchor="ctr"/>
          <a:lstStyle/>
          <a:p>
            <a:pPr algn="ctr" defTabSz="630646">
              <a:defRPr/>
            </a:pPr>
            <a:r>
              <a:rPr lang="en-GB" sz="69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15-19</a:t>
            </a:r>
          </a:p>
        </p:txBody>
      </p:sp>
      <p:sp>
        <p:nvSpPr>
          <p:cNvPr id="191" name="Rectangle 190">
            <a:extLst>
              <a:ext uri="{FF2B5EF4-FFF2-40B4-BE49-F238E27FC236}">
                <a16:creationId xmlns:a16="http://schemas.microsoft.com/office/drawing/2014/main" id="{7CB1DA99-61DD-4450-B7C9-0F8063B0D22B}"/>
              </a:ext>
            </a:extLst>
          </p:cNvPr>
          <p:cNvSpPr/>
          <p:nvPr/>
        </p:nvSpPr>
        <p:spPr>
          <a:xfrm>
            <a:off x="5437748" y="1668476"/>
            <a:ext cx="251674" cy="16435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49655" rIns="0" bIns="49655" anchor="ctr"/>
          <a:lstStyle/>
          <a:p>
            <a:pPr algn="ctr" defTabSz="630646">
              <a:defRPr/>
            </a:pPr>
            <a:r>
              <a:rPr lang="en-GB" sz="69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22-26</a:t>
            </a:r>
          </a:p>
        </p:txBody>
      </p:sp>
      <p:sp>
        <p:nvSpPr>
          <p:cNvPr id="205" name="Rectangle 204">
            <a:extLst>
              <a:ext uri="{FF2B5EF4-FFF2-40B4-BE49-F238E27FC236}">
                <a16:creationId xmlns:a16="http://schemas.microsoft.com/office/drawing/2014/main" id="{86DDB80F-F721-4DA2-879D-5EFA2831114D}"/>
              </a:ext>
            </a:extLst>
          </p:cNvPr>
          <p:cNvSpPr/>
          <p:nvPr/>
        </p:nvSpPr>
        <p:spPr>
          <a:xfrm>
            <a:off x="5925957" y="1213854"/>
            <a:ext cx="1150932" cy="418224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49655" tIns="49655" rIns="49655" bIns="49655" anchor="ctr"/>
          <a:lstStyle/>
          <a:p>
            <a:pPr algn="ctr" defTabSz="630646">
              <a:defRPr/>
            </a:pPr>
            <a:r>
              <a:rPr lang="en-GB" sz="828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April</a:t>
            </a:r>
          </a:p>
        </p:txBody>
      </p:sp>
      <p:sp>
        <p:nvSpPr>
          <p:cNvPr id="206" name="Rectangle 205">
            <a:extLst>
              <a:ext uri="{FF2B5EF4-FFF2-40B4-BE49-F238E27FC236}">
                <a16:creationId xmlns:a16="http://schemas.microsoft.com/office/drawing/2014/main" id="{87505F28-0473-45DA-9F4F-ADC5BD2D3484}"/>
              </a:ext>
            </a:extLst>
          </p:cNvPr>
          <p:cNvSpPr/>
          <p:nvPr/>
        </p:nvSpPr>
        <p:spPr>
          <a:xfrm>
            <a:off x="8281359" y="1213291"/>
            <a:ext cx="742165" cy="418224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49655" tIns="49655" rIns="49655" bIns="49655" anchor="ctr"/>
          <a:lstStyle/>
          <a:p>
            <a:pPr algn="ctr" defTabSz="630646">
              <a:defRPr/>
            </a:pPr>
            <a:r>
              <a:rPr lang="en-GB" sz="828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June</a:t>
            </a:r>
          </a:p>
        </p:txBody>
      </p:sp>
      <p:sp>
        <p:nvSpPr>
          <p:cNvPr id="207" name="Rectangle 206">
            <a:extLst>
              <a:ext uri="{FF2B5EF4-FFF2-40B4-BE49-F238E27FC236}">
                <a16:creationId xmlns:a16="http://schemas.microsoft.com/office/drawing/2014/main" id="{52404E96-7C2D-42BC-81A6-79E36A32DD4A}"/>
              </a:ext>
            </a:extLst>
          </p:cNvPr>
          <p:cNvSpPr/>
          <p:nvPr/>
        </p:nvSpPr>
        <p:spPr>
          <a:xfrm>
            <a:off x="7101128" y="1213854"/>
            <a:ext cx="1150926" cy="418224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49655" tIns="49655" rIns="49655" bIns="49655" anchor="ctr"/>
          <a:lstStyle/>
          <a:p>
            <a:pPr algn="ctr" defTabSz="630646">
              <a:defRPr/>
            </a:pPr>
            <a:r>
              <a:rPr lang="en-GB" sz="828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May</a:t>
            </a:r>
          </a:p>
        </p:txBody>
      </p:sp>
      <p:cxnSp>
        <p:nvCxnSpPr>
          <p:cNvPr id="208" name="Straight Connector 12">
            <a:extLst>
              <a:ext uri="{FF2B5EF4-FFF2-40B4-BE49-F238E27FC236}">
                <a16:creationId xmlns:a16="http://schemas.microsoft.com/office/drawing/2014/main" id="{BDFEE0A1-B015-4598-BE15-4A593CFEE925}"/>
              </a:ext>
            </a:extLst>
          </p:cNvPr>
          <p:cNvCxnSpPr>
            <a:cxnSpLocks/>
          </p:cNvCxnSpPr>
          <p:nvPr/>
        </p:nvCxnSpPr>
        <p:spPr bwMode="auto">
          <a:xfrm flipV="1">
            <a:off x="5978904" y="1782227"/>
            <a:ext cx="0" cy="3018877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9" name="Straight Connector 12">
            <a:extLst>
              <a:ext uri="{FF2B5EF4-FFF2-40B4-BE49-F238E27FC236}">
                <a16:creationId xmlns:a16="http://schemas.microsoft.com/office/drawing/2014/main" id="{69876911-EF47-4D62-B4CA-CF3A54EC70E1}"/>
              </a:ext>
            </a:extLst>
          </p:cNvPr>
          <p:cNvCxnSpPr>
            <a:cxnSpLocks/>
          </p:cNvCxnSpPr>
          <p:nvPr/>
        </p:nvCxnSpPr>
        <p:spPr bwMode="auto">
          <a:xfrm flipV="1">
            <a:off x="6251638" y="1782227"/>
            <a:ext cx="0" cy="3018877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0" name="Straight Connector 12">
            <a:extLst>
              <a:ext uri="{FF2B5EF4-FFF2-40B4-BE49-F238E27FC236}">
                <a16:creationId xmlns:a16="http://schemas.microsoft.com/office/drawing/2014/main" id="{FB60591E-80C7-4BD2-A65E-D2796AA463BE}"/>
              </a:ext>
            </a:extLst>
          </p:cNvPr>
          <p:cNvCxnSpPr>
            <a:cxnSpLocks/>
          </p:cNvCxnSpPr>
          <p:nvPr/>
        </p:nvCxnSpPr>
        <p:spPr bwMode="auto">
          <a:xfrm flipV="1">
            <a:off x="6529749" y="1782227"/>
            <a:ext cx="0" cy="3018877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1" name="Straight Connector 12">
            <a:extLst>
              <a:ext uri="{FF2B5EF4-FFF2-40B4-BE49-F238E27FC236}">
                <a16:creationId xmlns:a16="http://schemas.microsoft.com/office/drawing/2014/main" id="{2E26C3A1-A9BA-4E68-9C85-8B926BC86D3D}"/>
              </a:ext>
            </a:extLst>
          </p:cNvPr>
          <p:cNvCxnSpPr>
            <a:cxnSpLocks/>
          </p:cNvCxnSpPr>
          <p:nvPr/>
        </p:nvCxnSpPr>
        <p:spPr bwMode="auto">
          <a:xfrm flipV="1">
            <a:off x="6825214" y="1782227"/>
            <a:ext cx="0" cy="3018877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3" name="Straight Connector 12">
            <a:extLst>
              <a:ext uri="{FF2B5EF4-FFF2-40B4-BE49-F238E27FC236}">
                <a16:creationId xmlns:a16="http://schemas.microsoft.com/office/drawing/2014/main" id="{7E5ADBE7-97B3-49BC-A4B4-62EAF24732C5}"/>
              </a:ext>
            </a:extLst>
          </p:cNvPr>
          <p:cNvCxnSpPr>
            <a:cxnSpLocks/>
          </p:cNvCxnSpPr>
          <p:nvPr/>
        </p:nvCxnSpPr>
        <p:spPr bwMode="auto">
          <a:xfrm flipV="1">
            <a:off x="7364700" y="1782227"/>
            <a:ext cx="0" cy="3018877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4" name="Straight Connector 12">
            <a:extLst>
              <a:ext uri="{FF2B5EF4-FFF2-40B4-BE49-F238E27FC236}">
                <a16:creationId xmlns:a16="http://schemas.microsoft.com/office/drawing/2014/main" id="{D4268930-4F85-4609-8B22-7FA90C451E77}"/>
              </a:ext>
            </a:extLst>
          </p:cNvPr>
          <p:cNvCxnSpPr>
            <a:cxnSpLocks/>
          </p:cNvCxnSpPr>
          <p:nvPr/>
        </p:nvCxnSpPr>
        <p:spPr bwMode="auto">
          <a:xfrm flipV="1">
            <a:off x="7646845" y="1782227"/>
            <a:ext cx="0" cy="3018877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" name="Straight Connector 12">
            <a:extLst>
              <a:ext uri="{FF2B5EF4-FFF2-40B4-BE49-F238E27FC236}">
                <a16:creationId xmlns:a16="http://schemas.microsoft.com/office/drawing/2014/main" id="{22598D18-66ED-4DDB-BBFC-86E0951B7B13}"/>
              </a:ext>
            </a:extLst>
          </p:cNvPr>
          <p:cNvCxnSpPr>
            <a:cxnSpLocks/>
          </p:cNvCxnSpPr>
          <p:nvPr/>
        </p:nvCxnSpPr>
        <p:spPr bwMode="auto">
          <a:xfrm flipV="1">
            <a:off x="7924511" y="1782227"/>
            <a:ext cx="0" cy="3018877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6" name="Straight Connector 12">
            <a:extLst>
              <a:ext uri="{FF2B5EF4-FFF2-40B4-BE49-F238E27FC236}">
                <a16:creationId xmlns:a16="http://schemas.microsoft.com/office/drawing/2014/main" id="{3579E115-AA48-406F-9B8D-C582BFC1991D}"/>
              </a:ext>
            </a:extLst>
          </p:cNvPr>
          <p:cNvCxnSpPr>
            <a:cxnSpLocks/>
          </p:cNvCxnSpPr>
          <p:nvPr/>
        </p:nvCxnSpPr>
        <p:spPr bwMode="auto">
          <a:xfrm flipV="1">
            <a:off x="8198477" y="1782227"/>
            <a:ext cx="0" cy="3018877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7" name="Straight Connector 12">
            <a:extLst>
              <a:ext uri="{FF2B5EF4-FFF2-40B4-BE49-F238E27FC236}">
                <a16:creationId xmlns:a16="http://schemas.microsoft.com/office/drawing/2014/main" id="{D9221150-9F5A-4605-8316-1347138E0C7E}"/>
              </a:ext>
            </a:extLst>
          </p:cNvPr>
          <p:cNvCxnSpPr>
            <a:cxnSpLocks/>
          </p:cNvCxnSpPr>
          <p:nvPr/>
        </p:nvCxnSpPr>
        <p:spPr bwMode="auto">
          <a:xfrm flipV="1">
            <a:off x="8475867" y="1782227"/>
            <a:ext cx="0" cy="3018877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8" name="Rectangle 227">
            <a:extLst>
              <a:ext uri="{FF2B5EF4-FFF2-40B4-BE49-F238E27FC236}">
                <a16:creationId xmlns:a16="http://schemas.microsoft.com/office/drawing/2014/main" id="{250364A0-CDAE-48FF-BB19-9B314B5DDC03}"/>
              </a:ext>
            </a:extLst>
          </p:cNvPr>
          <p:cNvSpPr/>
          <p:nvPr/>
        </p:nvSpPr>
        <p:spPr>
          <a:xfrm>
            <a:off x="5714889" y="1668476"/>
            <a:ext cx="251674" cy="16435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49655" rIns="0" bIns="49655" anchor="ctr"/>
          <a:lstStyle/>
          <a:p>
            <a:pPr algn="ctr" defTabSz="630646">
              <a:defRPr/>
            </a:pPr>
            <a:r>
              <a:rPr lang="en-GB" sz="69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29-2</a:t>
            </a:r>
          </a:p>
        </p:txBody>
      </p:sp>
      <p:sp>
        <p:nvSpPr>
          <p:cNvPr id="229" name="Rectangle 228">
            <a:extLst>
              <a:ext uri="{FF2B5EF4-FFF2-40B4-BE49-F238E27FC236}">
                <a16:creationId xmlns:a16="http://schemas.microsoft.com/office/drawing/2014/main" id="{867F42D9-B6BA-4431-965F-E0664ABE8C8A}"/>
              </a:ext>
            </a:extLst>
          </p:cNvPr>
          <p:cNvSpPr/>
          <p:nvPr/>
        </p:nvSpPr>
        <p:spPr>
          <a:xfrm>
            <a:off x="5990802" y="1668476"/>
            <a:ext cx="251674" cy="16435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49655" rIns="0" bIns="49655" anchor="ctr"/>
          <a:lstStyle/>
          <a:p>
            <a:pPr algn="ctr" defTabSz="630646">
              <a:defRPr/>
            </a:pPr>
            <a:r>
              <a:rPr lang="en-GB" sz="69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5-9</a:t>
            </a:r>
          </a:p>
        </p:txBody>
      </p:sp>
      <p:sp>
        <p:nvSpPr>
          <p:cNvPr id="230" name="Rectangle 229">
            <a:extLst>
              <a:ext uri="{FF2B5EF4-FFF2-40B4-BE49-F238E27FC236}">
                <a16:creationId xmlns:a16="http://schemas.microsoft.com/office/drawing/2014/main" id="{8A4608A6-DE57-488D-A514-011C60A6D2B0}"/>
              </a:ext>
            </a:extLst>
          </p:cNvPr>
          <p:cNvSpPr/>
          <p:nvPr/>
        </p:nvSpPr>
        <p:spPr>
          <a:xfrm>
            <a:off x="6268940" y="1668476"/>
            <a:ext cx="251674" cy="16435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49655" rIns="0" bIns="49655" anchor="ctr"/>
          <a:lstStyle/>
          <a:p>
            <a:pPr algn="ctr" defTabSz="630646">
              <a:defRPr/>
            </a:pPr>
            <a:r>
              <a:rPr lang="en-GB" sz="69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12-16</a:t>
            </a:r>
          </a:p>
        </p:txBody>
      </p:sp>
      <p:sp>
        <p:nvSpPr>
          <p:cNvPr id="231" name="Rectangle 230">
            <a:extLst>
              <a:ext uri="{FF2B5EF4-FFF2-40B4-BE49-F238E27FC236}">
                <a16:creationId xmlns:a16="http://schemas.microsoft.com/office/drawing/2014/main" id="{C7006262-193F-4F2F-8633-CB707AAE3C0A}"/>
              </a:ext>
            </a:extLst>
          </p:cNvPr>
          <p:cNvSpPr/>
          <p:nvPr/>
        </p:nvSpPr>
        <p:spPr>
          <a:xfrm>
            <a:off x="6547077" y="1668476"/>
            <a:ext cx="251674" cy="16435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49655" rIns="0" bIns="49655" anchor="ctr"/>
          <a:lstStyle/>
          <a:p>
            <a:pPr algn="ctr" defTabSz="630646">
              <a:defRPr/>
            </a:pPr>
            <a:r>
              <a:rPr lang="en-GB" sz="69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19-23</a:t>
            </a:r>
          </a:p>
        </p:txBody>
      </p:sp>
      <p:sp>
        <p:nvSpPr>
          <p:cNvPr id="232" name="Rectangle 231">
            <a:extLst>
              <a:ext uri="{FF2B5EF4-FFF2-40B4-BE49-F238E27FC236}">
                <a16:creationId xmlns:a16="http://schemas.microsoft.com/office/drawing/2014/main" id="{DC6B7F64-D230-42A6-B493-9CDC9626C99B}"/>
              </a:ext>
            </a:extLst>
          </p:cNvPr>
          <p:cNvSpPr/>
          <p:nvPr/>
        </p:nvSpPr>
        <p:spPr>
          <a:xfrm>
            <a:off x="6825214" y="1668476"/>
            <a:ext cx="251674" cy="16435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49655" rIns="0" bIns="49655" anchor="ctr"/>
          <a:lstStyle/>
          <a:p>
            <a:pPr algn="ctr" defTabSz="630646">
              <a:defRPr/>
            </a:pPr>
            <a:r>
              <a:rPr lang="en-GB" sz="69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26-30</a:t>
            </a:r>
          </a:p>
        </p:txBody>
      </p:sp>
      <p:sp>
        <p:nvSpPr>
          <p:cNvPr id="233" name="Rectangle 232">
            <a:extLst>
              <a:ext uri="{FF2B5EF4-FFF2-40B4-BE49-F238E27FC236}">
                <a16:creationId xmlns:a16="http://schemas.microsoft.com/office/drawing/2014/main" id="{9249E00D-672E-430F-A1C2-D9BB2FD9C715}"/>
              </a:ext>
            </a:extLst>
          </p:cNvPr>
          <p:cNvSpPr/>
          <p:nvPr/>
        </p:nvSpPr>
        <p:spPr>
          <a:xfrm>
            <a:off x="7101128" y="1668476"/>
            <a:ext cx="251674" cy="16435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49655" rIns="0" bIns="49655" anchor="ctr"/>
          <a:lstStyle/>
          <a:p>
            <a:pPr algn="ctr" defTabSz="630646">
              <a:defRPr/>
            </a:pPr>
            <a:r>
              <a:rPr lang="en-GB" sz="69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3-7</a:t>
            </a:r>
          </a:p>
        </p:txBody>
      </p:sp>
      <p:sp>
        <p:nvSpPr>
          <p:cNvPr id="234" name="Rectangle 233">
            <a:extLst>
              <a:ext uri="{FF2B5EF4-FFF2-40B4-BE49-F238E27FC236}">
                <a16:creationId xmlns:a16="http://schemas.microsoft.com/office/drawing/2014/main" id="{6FDA40E5-EA65-4980-963A-95813F2C4C88}"/>
              </a:ext>
            </a:extLst>
          </p:cNvPr>
          <p:cNvSpPr/>
          <p:nvPr/>
        </p:nvSpPr>
        <p:spPr>
          <a:xfrm>
            <a:off x="7379265" y="1668476"/>
            <a:ext cx="251674" cy="16435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49655" rIns="0" bIns="49655" anchor="ctr"/>
          <a:lstStyle/>
          <a:p>
            <a:pPr algn="ctr" defTabSz="630646">
              <a:defRPr/>
            </a:pPr>
            <a:r>
              <a:rPr lang="en-GB" sz="69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10-14</a:t>
            </a:r>
          </a:p>
        </p:txBody>
      </p:sp>
      <p:sp>
        <p:nvSpPr>
          <p:cNvPr id="235" name="Rectangle 234">
            <a:extLst>
              <a:ext uri="{FF2B5EF4-FFF2-40B4-BE49-F238E27FC236}">
                <a16:creationId xmlns:a16="http://schemas.microsoft.com/office/drawing/2014/main" id="{9CB3E36D-FAD2-458A-A1C5-F97D5BAEE3D1}"/>
              </a:ext>
            </a:extLst>
          </p:cNvPr>
          <p:cNvSpPr/>
          <p:nvPr/>
        </p:nvSpPr>
        <p:spPr>
          <a:xfrm>
            <a:off x="7661526" y="1668476"/>
            <a:ext cx="251674" cy="16435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49655" rIns="0" bIns="49655" anchor="ctr"/>
          <a:lstStyle/>
          <a:p>
            <a:pPr algn="ctr" defTabSz="630646">
              <a:defRPr/>
            </a:pPr>
            <a:r>
              <a:rPr lang="en-GB" sz="69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17-21</a:t>
            </a:r>
          </a:p>
        </p:txBody>
      </p:sp>
      <p:sp>
        <p:nvSpPr>
          <p:cNvPr id="236" name="Rectangle 235">
            <a:extLst>
              <a:ext uri="{FF2B5EF4-FFF2-40B4-BE49-F238E27FC236}">
                <a16:creationId xmlns:a16="http://schemas.microsoft.com/office/drawing/2014/main" id="{5CE0A1C6-D937-48AE-B2C6-A79483C94E07}"/>
              </a:ext>
            </a:extLst>
          </p:cNvPr>
          <p:cNvSpPr/>
          <p:nvPr/>
        </p:nvSpPr>
        <p:spPr>
          <a:xfrm>
            <a:off x="7939663" y="1668476"/>
            <a:ext cx="251674" cy="16435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49655" rIns="0" bIns="49655" anchor="ctr"/>
          <a:lstStyle/>
          <a:p>
            <a:pPr algn="ctr" defTabSz="630646">
              <a:defRPr/>
            </a:pPr>
            <a:r>
              <a:rPr lang="en-GB" sz="69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24-28</a:t>
            </a:r>
          </a:p>
        </p:txBody>
      </p:sp>
      <p:sp>
        <p:nvSpPr>
          <p:cNvPr id="237" name="Rectangle 236">
            <a:extLst>
              <a:ext uri="{FF2B5EF4-FFF2-40B4-BE49-F238E27FC236}">
                <a16:creationId xmlns:a16="http://schemas.microsoft.com/office/drawing/2014/main" id="{21864778-86C8-4D2A-A8D6-0CF4FA1F29B2}"/>
              </a:ext>
            </a:extLst>
          </p:cNvPr>
          <p:cNvSpPr/>
          <p:nvPr/>
        </p:nvSpPr>
        <p:spPr>
          <a:xfrm>
            <a:off x="8215577" y="1668476"/>
            <a:ext cx="251674" cy="16435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49655" rIns="0" bIns="49655" anchor="ctr"/>
          <a:lstStyle/>
          <a:p>
            <a:pPr algn="ctr" defTabSz="630646">
              <a:defRPr/>
            </a:pPr>
            <a:r>
              <a:rPr lang="en-GB" sz="69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31-4</a:t>
            </a:r>
          </a:p>
        </p:txBody>
      </p:sp>
      <p:sp>
        <p:nvSpPr>
          <p:cNvPr id="238" name="Rectangle 237">
            <a:extLst>
              <a:ext uri="{FF2B5EF4-FFF2-40B4-BE49-F238E27FC236}">
                <a16:creationId xmlns:a16="http://schemas.microsoft.com/office/drawing/2014/main" id="{A7CC5620-AA47-4838-9D6E-303ABAC0445C}"/>
              </a:ext>
            </a:extLst>
          </p:cNvPr>
          <p:cNvSpPr/>
          <p:nvPr/>
        </p:nvSpPr>
        <p:spPr>
          <a:xfrm>
            <a:off x="8493714" y="1668476"/>
            <a:ext cx="251674" cy="16435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49655" rIns="0" bIns="49655" anchor="ctr"/>
          <a:lstStyle/>
          <a:p>
            <a:pPr algn="ctr" defTabSz="630646">
              <a:defRPr/>
            </a:pPr>
            <a:r>
              <a:rPr lang="en-GB" sz="69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7-11</a:t>
            </a:r>
          </a:p>
        </p:txBody>
      </p:sp>
      <p:cxnSp>
        <p:nvCxnSpPr>
          <p:cNvPr id="240" name="Straight Connector 12">
            <a:extLst>
              <a:ext uri="{FF2B5EF4-FFF2-40B4-BE49-F238E27FC236}">
                <a16:creationId xmlns:a16="http://schemas.microsoft.com/office/drawing/2014/main" id="{7FEDAD98-4FC4-4FAC-9D53-C47B9D4B7614}"/>
              </a:ext>
            </a:extLst>
          </p:cNvPr>
          <p:cNvCxnSpPr>
            <a:cxnSpLocks/>
          </p:cNvCxnSpPr>
          <p:nvPr/>
        </p:nvCxnSpPr>
        <p:spPr bwMode="auto">
          <a:xfrm flipV="1">
            <a:off x="5698450" y="1782227"/>
            <a:ext cx="0" cy="3018877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41" name="Rectangle 240">
            <a:extLst>
              <a:ext uri="{FF2B5EF4-FFF2-40B4-BE49-F238E27FC236}">
                <a16:creationId xmlns:a16="http://schemas.microsoft.com/office/drawing/2014/main" id="{09217085-EC32-486B-8907-37BB83A9F0F8}"/>
              </a:ext>
            </a:extLst>
          </p:cNvPr>
          <p:cNvSpPr/>
          <p:nvPr/>
        </p:nvSpPr>
        <p:spPr>
          <a:xfrm>
            <a:off x="8771851" y="1668474"/>
            <a:ext cx="251674" cy="16435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49655" rIns="0" bIns="49655" anchor="ctr"/>
          <a:lstStyle/>
          <a:p>
            <a:pPr algn="ctr" defTabSz="630646">
              <a:defRPr/>
            </a:pPr>
            <a:r>
              <a:rPr lang="en-GB" sz="69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14-18</a:t>
            </a:r>
          </a:p>
        </p:txBody>
      </p:sp>
      <p:sp>
        <p:nvSpPr>
          <p:cNvPr id="250" name="Rectangle 249">
            <a:extLst>
              <a:ext uri="{FF2B5EF4-FFF2-40B4-BE49-F238E27FC236}">
                <a16:creationId xmlns:a16="http://schemas.microsoft.com/office/drawing/2014/main" id="{71E39890-53F3-4F7D-B746-5D718711349F}"/>
              </a:ext>
            </a:extLst>
          </p:cNvPr>
          <p:cNvSpPr/>
          <p:nvPr/>
        </p:nvSpPr>
        <p:spPr>
          <a:xfrm>
            <a:off x="89289" y="1668476"/>
            <a:ext cx="251674" cy="16435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49655" rIns="0" bIns="49655" anchor="ctr"/>
          <a:lstStyle/>
          <a:p>
            <a:pPr algn="ctr" defTabSz="630646">
              <a:defRPr/>
            </a:pPr>
            <a:r>
              <a:rPr lang="en-GB" sz="69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5-9</a:t>
            </a:r>
          </a:p>
        </p:txBody>
      </p:sp>
      <p:cxnSp>
        <p:nvCxnSpPr>
          <p:cNvPr id="251" name="Straight Connector 12">
            <a:extLst>
              <a:ext uri="{FF2B5EF4-FFF2-40B4-BE49-F238E27FC236}">
                <a16:creationId xmlns:a16="http://schemas.microsoft.com/office/drawing/2014/main" id="{568FB49D-9FF4-4DD4-BD37-EDB818147300}"/>
              </a:ext>
            </a:extLst>
          </p:cNvPr>
          <p:cNvCxnSpPr>
            <a:cxnSpLocks/>
          </p:cNvCxnSpPr>
          <p:nvPr/>
        </p:nvCxnSpPr>
        <p:spPr bwMode="auto">
          <a:xfrm flipV="1">
            <a:off x="8757987" y="1782227"/>
            <a:ext cx="0" cy="3018877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2" name="Straight Connector 12">
            <a:extLst>
              <a:ext uri="{FF2B5EF4-FFF2-40B4-BE49-F238E27FC236}">
                <a16:creationId xmlns:a16="http://schemas.microsoft.com/office/drawing/2014/main" id="{C25D509E-C181-456A-8C16-5CD222FDD17E}"/>
              </a:ext>
            </a:extLst>
          </p:cNvPr>
          <p:cNvCxnSpPr>
            <a:cxnSpLocks/>
          </p:cNvCxnSpPr>
          <p:nvPr/>
        </p:nvCxnSpPr>
        <p:spPr bwMode="auto">
          <a:xfrm flipV="1">
            <a:off x="9031649" y="1782227"/>
            <a:ext cx="0" cy="3018877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57" name="Rectangle: Rounded Corners 256">
            <a:extLst>
              <a:ext uri="{FF2B5EF4-FFF2-40B4-BE49-F238E27FC236}">
                <a16:creationId xmlns:a16="http://schemas.microsoft.com/office/drawing/2014/main" id="{7B854F67-0DAB-4103-AB4C-9362D7596BFA}"/>
              </a:ext>
            </a:extLst>
          </p:cNvPr>
          <p:cNvSpPr/>
          <p:nvPr/>
        </p:nvSpPr>
        <p:spPr>
          <a:xfrm>
            <a:off x="8753257" y="2418834"/>
            <a:ext cx="266568" cy="2298186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63062" rIns="0" bIns="37241"/>
          <a:lstStyle/>
          <a:p>
            <a:pPr algn="ctr" defTabSz="472973">
              <a:defRPr/>
            </a:pPr>
            <a:endParaRPr lang="en-US" sz="759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472973">
              <a:defRPr/>
            </a:pPr>
            <a:endParaRPr lang="en-US" sz="759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472973">
              <a:defRPr/>
            </a:pPr>
            <a:endParaRPr lang="en-US" sz="759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472973">
              <a:defRPr/>
            </a:pPr>
            <a:r>
              <a:rPr lang="en-US" sz="759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472973">
              <a:defRPr/>
            </a:pPr>
            <a:r>
              <a:rPr lang="en-US" sz="759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472973">
              <a:defRPr/>
            </a:pPr>
            <a:r>
              <a:rPr lang="en-US" sz="759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472973">
              <a:defRPr/>
            </a:pPr>
            <a:endParaRPr lang="en-US" sz="759" b="1" kern="0" baseline="3000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472973">
              <a:defRPr/>
            </a:pPr>
            <a:endParaRPr lang="en-US" sz="759" b="1" kern="0" baseline="3000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472973">
              <a:defRPr/>
            </a:pPr>
            <a:r>
              <a:rPr lang="en-US" sz="759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472973">
              <a:defRPr/>
            </a:pPr>
            <a:r>
              <a:rPr lang="en-US" sz="759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</a:t>
            </a:r>
          </a:p>
          <a:p>
            <a:pPr algn="ctr" defTabSz="472973">
              <a:defRPr/>
            </a:pPr>
            <a:r>
              <a:rPr lang="en-US" sz="759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</a:t>
            </a:r>
          </a:p>
        </p:txBody>
      </p:sp>
      <p:sp>
        <p:nvSpPr>
          <p:cNvPr id="120" name="Title 1">
            <a:extLst>
              <a:ext uri="{FF2B5EF4-FFF2-40B4-BE49-F238E27FC236}">
                <a16:creationId xmlns:a16="http://schemas.microsoft.com/office/drawing/2014/main" id="{1AEACCB4-2C82-45FB-A3B6-CEC35C299C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08052" y="269394"/>
            <a:ext cx="6660183" cy="496312"/>
          </a:xfrm>
        </p:spPr>
        <p:txBody>
          <a:bodyPr/>
          <a:lstStyle/>
          <a:p>
            <a:r>
              <a:rPr lang="en-US" dirty="0"/>
              <a:t>Proposed CT1 meetings for Q1 2021</a:t>
            </a:r>
          </a:p>
        </p:txBody>
      </p:sp>
      <p:sp>
        <p:nvSpPr>
          <p:cNvPr id="119" name="Rectangle: Rounded Corners 118">
            <a:extLst>
              <a:ext uri="{FF2B5EF4-FFF2-40B4-BE49-F238E27FC236}">
                <a16:creationId xmlns:a16="http://schemas.microsoft.com/office/drawing/2014/main" id="{614431DD-E522-4F7F-AA8B-9D80BE4FA567}"/>
              </a:ext>
            </a:extLst>
          </p:cNvPr>
          <p:cNvSpPr/>
          <p:nvPr/>
        </p:nvSpPr>
        <p:spPr>
          <a:xfrm>
            <a:off x="2029122" y="2418836"/>
            <a:ext cx="255391" cy="2298185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63062" rIns="0" bIns="37241"/>
          <a:lstStyle/>
          <a:p>
            <a:pPr algn="ctr" defTabSz="472973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472973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H</a:t>
            </a:r>
          </a:p>
          <a:p>
            <a:pPr algn="ctr" defTabSz="472973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472973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472973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K</a:t>
            </a:r>
          </a:p>
          <a:p>
            <a:pPr algn="ctr" defTabSz="472973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472973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472973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472973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472973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472973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472973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</p:txBody>
      </p:sp>
      <p:cxnSp>
        <p:nvCxnSpPr>
          <p:cNvPr id="145" name="Straight Connector 12">
            <a:extLst>
              <a:ext uri="{FF2B5EF4-FFF2-40B4-BE49-F238E27FC236}">
                <a16:creationId xmlns:a16="http://schemas.microsoft.com/office/drawing/2014/main" id="{DBAC9659-8D22-434D-ABA1-5CD9D92E6DAC}"/>
              </a:ext>
            </a:extLst>
          </p:cNvPr>
          <p:cNvCxnSpPr>
            <a:cxnSpLocks/>
          </p:cNvCxnSpPr>
          <p:nvPr/>
        </p:nvCxnSpPr>
        <p:spPr bwMode="auto">
          <a:xfrm flipV="1">
            <a:off x="7082806" y="1782227"/>
            <a:ext cx="0" cy="3018877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0" name="Rectangle: Rounded Corners 129">
            <a:extLst>
              <a:ext uri="{FF2B5EF4-FFF2-40B4-BE49-F238E27FC236}">
                <a16:creationId xmlns:a16="http://schemas.microsoft.com/office/drawing/2014/main" id="{380D2512-6B99-4BEB-896D-C78040139863}"/>
              </a:ext>
            </a:extLst>
          </p:cNvPr>
          <p:cNvSpPr/>
          <p:nvPr/>
        </p:nvSpPr>
        <p:spPr>
          <a:xfrm>
            <a:off x="537005" y="2409674"/>
            <a:ext cx="377481" cy="315203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68580" rIns="0" bIns="40500"/>
          <a:lstStyle/>
          <a:p>
            <a:pPr algn="ctr" defTabSz="514325">
              <a:defRPr/>
            </a:pPr>
            <a:r>
              <a: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CT1 </a:t>
            </a:r>
          </a:p>
          <a:p>
            <a:pPr algn="ctr" defTabSz="514325">
              <a:defRPr/>
            </a:pPr>
            <a:r>
              <a: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15-23</a:t>
            </a:r>
            <a:endParaRPr lang="en-US" sz="75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46" name="Rectangle: Rounded Corners 145">
            <a:extLst>
              <a:ext uri="{FF2B5EF4-FFF2-40B4-BE49-F238E27FC236}">
                <a16:creationId xmlns:a16="http://schemas.microsoft.com/office/drawing/2014/main" id="{3A197C63-40D7-4381-8A00-C6A5858FBE2F}"/>
              </a:ext>
            </a:extLst>
          </p:cNvPr>
          <p:cNvSpPr/>
          <p:nvPr/>
        </p:nvSpPr>
        <p:spPr>
          <a:xfrm>
            <a:off x="1661330" y="2418836"/>
            <a:ext cx="355937" cy="315203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68580" rIns="0" bIns="40500"/>
          <a:lstStyle/>
          <a:p>
            <a:pPr algn="ctr" defTabSz="514325">
              <a:defRPr/>
            </a:pPr>
            <a:r>
              <a: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CT1 </a:t>
            </a:r>
          </a:p>
          <a:p>
            <a:pPr algn="ctr" defTabSz="514325">
              <a:defRPr/>
            </a:pPr>
            <a:r>
              <a: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13-20</a:t>
            </a:r>
          </a:p>
        </p:txBody>
      </p:sp>
      <p:sp>
        <p:nvSpPr>
          <p:cNvPr id="147" name="Rectangle: Rounded Corners 146">
            <a:extLst>
              <a:ext uri="{FF2B5EF4-FFF2-40B4-BE49-F238E27FC236}">
                <a16:creationId xmlns:a16="http://schemas.microsoft.com/office/drawing/2014/main" id="{38D17E4B-CC82-44E1-9BE6-626AB4182369}"/>
              </a:ext>
            </a:extLst>
          </p:cNvPr>
          <p:cNvSpPr/>
          <p:nvPr/>
        </p:nvSpPr>
        <p:spPr>
          <a:xfrm>
            <a:off x="3213793" y="2029638"/>
            <a:ext cx="258281" cy="289842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63062" rIns="0" bIns="37241"/>
          <a:lstStyle/>
          <a:p>
            <a:pPr algn="ctr" defTabSz="472973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62D7421-30C8-4AD0-941E-77D215AB376E}"/>
              </a:ext>
            </a:extLst>
          </p:cNvPr>
          <p:cNvSpPr/>
          <p:nvPr/>
        </p:nvSpPr>
        <p:spPr bwMode="auto">
          <a:xfrm>
            <a:off x="67003" y="1989521"/>
            <a:ext cx="9009986" cy="403003"/>
          </a:xfrm>
          <a:prstGeom prst="rect">
            <a:avLst/>
          </a:prstGeom>
          <a:solidFill>
            <a:srgbClr val="D9D9D9">
              <a:alpha val="63922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3062" tIns="31531" rIns="63062" bIns="31531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690" dirty="0">
              <a:latin typeface="Arial" charset="0"/>
            </a:endParaRPr>
          </a:p>
        </p:txBody>
      </p:sp>
      <p:sp>
        <p:nvSpPr>
          <p:cNvPr id="148" name="Rectangle: Rounded Corners 147">
            <a:extLst>
              <a:ext uri="{FF2B5EF4-FFF2-40B4-BE49-F238E27FC236}">
                <a16:creationId xmlns:a16="http://schemas.microsoft.com/office/drawing/2014/main" id="{29E82183-CDD9-422A-9513-872A65C5E1E0}"/>
              </a:ext>
            </a:extLst>
          </p:cNvPr>
          <p:cNvSpPr/>
          <p:nvPr/>
        </p:nvSpPr>
        <p:spPr>
          <a:xfrm>
            <a:off x="3209566" y="2833771"/>
            <a:ext cx="276423" cy="315203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68580" rIns="0" bIns="40500"/>
          <a:lstStyle/>
          <a:p>
            <a:pPr algn="ctr" defTabSz="514325">
              <a:defRPr/>
            </a:pPr>
            <a:r>
              <a: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CT1 </a:t>
            </a:r>
          </a:p>
          <a:p>
            <a:pPr algn="ctr" defTabSz="514325">
              <a:defRPr/>
            </a:pPr>
            <a:r>
              <a: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25-29</a:t>
            </a:r>
          </a:p>
        </p:txBody>
      </p:sp>
      <p:sp>
        <p:nvSpPr>
          <p:cNvPr id="149" name="Rectangle: Rounded Corners 148">
            <a:extLst>
              <a:ext uri="{FF2B5EF4-FFF2-40B4-BE49-F238E27FC236}">
                <a16:creationId xmlns:a16="http://schemas.microsoft.com/office/drawing/2014/main" id="{9CDCA2F6-BC90-41F9-BF6A-CEEA11450AEE}"/>
              </a:ext>
            </a:extLst>
          </p:cNvPr>
          <p:cNvSpPr/>
          <p:nvPr/>
        </p:nvSpPr>
        <p:spPr>
          <a:xfrm>
            <a:off x="4488170" y="2833771"/>
            <a:ext cx="377243" cy="315203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68580" rIns="0" bIns="40500"/>
          <a:lstStyle/>
          <a:p>
            <a:pPr algn="ctr" defTabSz="514325">
              <a:defRPr/>
            </a:pPr>
            <a:r>
              <a: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CT1 </a:t>
            </a:r>
          </a:p>
          <a:p>
            <a:pPr algn="ctr" defTabSz="514325">
              <a:defRPr/>
            </a:pPr>
            <a:r>
              <a: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25-5</a:t>
            </a:r>
          </a:p>
        </p:txBody>
      </p:sp>
      <p:sp>
        <p:nvSpPr>
          <p:cNvPr id="164" name="Rectangle: Rounded Corners 163">
            <a:extLst>
              <a:ext uri="{FF2B5EF4-FFF2-40B4-BE49-F238E27FC236}">
                <a16:creationId xmlns:a16="http://schemas.microsoft.com/office/drawing/2014/main" id="{C176F956-50FD-4BE5-9495-67B1436340F7}"/>
              </a:ext>
            </a:extLst>
          </p:cNvPr>
          <p:cNvSpPr/>
          <p:nvPr/>
        </p:nvSpPr>
        <p:spPr>
          <a:xfrm>
            <a:off x="1284168" y="3171522"/>
            <a:ext cx="412596" cy="315203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68580" rIns="0" bIns="40500"/>
          <a:lstStyle/>
          <a:p>
            <a:pPr algn="ctr" defTabSz="514325">
              <a:defRPr/>
            </a:pPr>
            <a:r>
              <a: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CT4 </a:t>
            </a:r>
          </a:p>
          <a:p>
            <a:pPr algn="ctr" defTabSz="514325">
              <a:defRPr/>
            </a:pPr>
            <a:r>
              <a: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4-13</a:t>
            </a:r>
          </a:p>
        </p:txBody>
      </p:sp>
      <p:sp>
        <p:nvSpPr>
          <p:cNvPr id="177" name="Rectangle: Rounded Corners 176">
            <a:extLst>
              <a:ext uri="{FF2B5EF4-FFF2-40B4-BE49-F238E27FC236}">
                <a16:creationId xmlns:a16="http://schemas.microsoft.com/office/drawing/2014/main" id="{4449BDE4-EC2C-457A-BDE8-AC128B239EC3}"/>
              </a:ext>
            </a:extLst>
          </p:cNvPr>
          <p:cNvSpPr/>
          <p:nvPr/>
        </p:nvSpPr>
        <p:spPr>
          <a:xfrm>
            <a:off x="1290589" y="3532000"/>
            <a:ext cx="412597" cy="315203"/>
          </a:xfrm>
          <a:prstGeom prst="roundRect">
            <a:avLst/>
          </a:prstGeom>
          <a:solidFill>
            <a:srgbClr val="92D050"/>
          </a:solidFill>
          <a:ln w="3175" cap="flat" cmpd="sng" algn="ctr">
            <a:noFill/>
            <a:prstDash val="solid"/>
          </a:ln>
          <a:effectLst/>
        </p:spPr>
        <p:txBody>
          <a:bodyPr lIns="0" tIns="68580" rIns="0" bIns="40500" anchor="t"/>
          <a:lstStyle/>
          <a:p>
            <a:pPr algn="ctr" defTabSz="514325">
              <a:defRPr/>
            </a:pPr>
            <a:r>
              <a:rPr lang="en-US" sz="700" b="1" kern="0" dirty="0">
                <a:solidFill>
                  <a:srgbClr val="FFFFFF"/>
                </a:solidFill>
                <a:latin typeface="Nokia Pure Text Light"/>
                <a:ea typeface="Nokia Pure Text Light" panose="020B0403020202020204" pitchFamily="34" charset="0"/>
                <a:cs typeface="Arial"/>
              </a:rPr>
              <a:t>CT3 </a:t>
            </a:r>
            <a:endParaRPr lang="en-US" sz="700" b="1" kern="0" dirty="0">
              <a:solidFill>
                <a:srgbClr val="FFFFFF"/>
              </a:solidFill>
              <a:latin typeface="Nokia Pure Text Light"/>
              <a:ea typeface="Nokia Pure Text Light" panose="020B0403020202020204" pitchFamily="34" charset="0"/>
            </a:endParaRPr>
          </a:p>
          <a:p>
            <a:pPr algn="ctr" defTabSz="514325">
              <a:defRPr/>
            </a:pPr>
            <a:r>
              <a: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4-13</a:t>
            </a:r>
            <a:endParaRPr lang="en-US" sz="75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82" name="Rectangle: Rounded Corners 181">
            <a:extLst>
              <a:ext uri="{FF2B5EF4-FFF2-40B4-BE49-F238E27FC236}">
                <a16:creationId xmlns:a16="http://schemas.microsoft.com/office/drawing/2014/main" id="{7B9E61CE-AD71-4D35-A230-14A43ED6DFEC}"/>
              </a:ext>
            </a:extLst>
          </p:cNvPr>
          <p:cNvSpPr/>
          <p:nvPr/>
        </p:nvSpPr>
        <p:spPr>
          <a:xfrm>
            <a:off x="354563" y="3929570"/>
            <a:ext cx="548148" cy="315203"/>
          </a:xfrm>
          <a:prstGeom prst="roundRect">
            <a:avLst/>
          </a:prstGeom>
          <a:solidFill>
            <a:srgbClr val="00B0F0"/>
          </a:solidFill>
          <a:ln w="3175" cap="flat" cmpd="sng" algn="ctr">
            <a:noFill/>
            <a:prstDash val="solid"/>
          </a:ln>
          <a:effectLst/>
        </p:spPr>
        <p:txBody>
          <a:bodyPr lIns="0" tIns="68580" rIns="0" bIns="40500"/>
          <a:lstStyle/>
          <a:p>
            <a:pPr algn="ctr" defTabSz="514325">
              <a:defRPr/>
            </a:pPr>
            <a:r>
              <a: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SA2</a:t>
            </a:r>
            <a:endParaRPr lang="en-US" sz="75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514325">
              <a:defRPr/>
            </a:pPr>
            <a:endParaRPr lang="en-US" sz="75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89" name="Rectangle: Rounded Corners 188">
            <a:extLst>
              <a:ext uri="{FF2B5EF4-FFF2-40B4-BE49-F238E27FC236}">
                <a16:creationId xmlns:a16="http://schemas.microsoft.com/office/drawing/2014/main" id="{2B3FC5D8-A35F-4EB4-9037-BA12C44B8ADD}"/>
              </a:ext>
            </a:extLst>
          </p:cNvPr>
          <p:cNvSpPr/>
          <p:nvPr/>
        </p:nvSpPr>
        <p:spPr>
          <a:xfrm>
            <a:off x="1731742" y="3885769"/>
            <a:ext cx="285321" cy="315203"/>
          </a:xfrm>
          <a:prstGeom prst="roundRect">
            <a:avLst/>
          </a:prstGeom>
          <a:solidFill>
            <a:srgbClr val="00B0F0"/>
          </a:solidFill>
          <a:ln w="3175" cap="flat" cmpd="sng" algn="ctr">
            <a:noFill/>
            <a:prstDash val="solid"/>
          </a:ln>
          <a:effectLst/>
        </p:spPr>
        <p:txBody>
          <a:bodyPr lIns="0" tIns="68580" rIns="0" bIns="40500"/>
          <a:lstStyle/>
          <a:p>
            <a:pPr algn="ctr" defTabSz="514325">
              <a:defRPr/>
            </a:pPr>
            <a:r>
              <a: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SA2</a:t>
            </a:r>
            <a:endParaRPr lang="en-US" sz="75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514325">
              <a:defRPr/>
            </a:pPr>
            <a:endParaRPr lang="en-US" sz="75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90" name="Rectangle: Rounded Corners 189">
            <a:extLst>
              <a:ext uri="{FF2B5EF4-FFF2-40B4-BE49-F238E27FC236}">
                <a16:creationId xmlns:a16="http://schemas.microsoft.com/office/drawing/2014/main" id="{3EE05553-A2FF-4EC1-A154-1F66816F73B3}"/>
              </a:ext>
            </a:extLst>
          </p:cNvPr>
          <p:cNvSpPr/>
          <p:nvPr/>
        </p:nvSpPr>
        <p:spPr>
          <a:xfrm>
            <a:off x="3211975" y="2437157"/>
            <a:ext cx="392621" cy="315203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68580" rIns="0" bIns="40500"/>
          <a:lstStyle/>
          <a:p>
            <a:pPr algn="ctr" defTabSz="514325">
              <a:defRPr/>
            </a:pPr>
            <a:r>
              <a: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CT1 </a:t>
            </a:r>
          </a:p>
          <a:p>
            <a:pPr algn="ctr" defTabSz="514325">
              <a:defRPr/>
            </a:pPr>
            <a:r>
              <a: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25-2</a:t>
            </a:r>
          </a:p>
        </p:txBody>
      </p:sp>
      <p:sp>
        <p:nvSpPr>
          <p:cNvPr id="194" name="Rectangle: Rounded Corners 193">
            <a:extLst>
              <a:ext uri="{FF2B5EF4-FFF2-40B4-BE49-F238E27FC236}">
                <a16:creationId xmlns:a16="http://schemas.microsoft.com/office/drawing/2014/main" id="{15321034-D609-47C4-8782-D2582407E35D}"/>
              </a:ext>
            </a:extLst>
          </p:cNvPr>
          <p:cNvSpPr/>
          <p:nvPr/>
        </p:nvSpPr>
        <p:spPr>
          <a:xfrm>
            <a:off x="4565726" y="2437156"/>
            <a:ext cx="305169" cy="315203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68580" rIns="0" bIns="40500"/>
          <a:lstStyle/>
          <a:p>
            <a:pPr algn="ctr" defTabSz="514325">
              <a:defRPr/>
            </a:pPr>
            <a:r>
              <a: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CT1 </a:t>
            </a:r>
          </a:p>
          <a:p>
            <a:pPr algn="ctr" defTabSz="514325">
              <a:defRPr/>
            </a:pPr>
            <a:r>
              <a: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1-5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737DB9C-6527-4FCC-8672-DACD82AC79D5}"/>
              </a:ext>
            </a:extLst>
          </p:cNvPr>
          <p:cNvSpPr txBox="1"/>
          <p:nvPr/>
        </p:nvSpPr>
        <p:spPr>
          <a:xfrm>
            <a:off x="3139745" y="3888798"/>
            <a:ext cx="82935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?????</a:t>
            </a:r>
          </a:p>
        </p:txBody>
      </p:sp>
      <p:sp>
        <p:nvSpPr>
          <p:cNvPr id="106" name="Rectangle: Rounded Corners 105">
            <a:extLst>
              <a:ext uri="{FF2B5EF4-FFF2-40B4-BE49-F238E27FC236}">
                <a16:creationId xmlns:a16="http://schemas.microsoft.com/office/drawing/2014/main" id="{3E4AC423-5382-4FE9-A38D-E4A36874FB73}"/>
              </a:ext>
            </a:extLst>
          </p:cNvPr>
          <p:cNvSpPr/>
          <p:nvPr/>
        </p:nvSpPr>
        <p:spPr>
          <a:xfrm>
            <a:off x="3210574" y="4273822"/>
            <a:ext cx="533996" cy="320155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182880" rIns="0" bIns="365760"/>
          <a:lstStyle/>
          <a:p>
            <a:pPr algn="ctr" defTabSz="685766">
              <a:defRPr/>
            </a:pPr>
            <a:r>
              <a: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RAN1/2/3</a:t>
            </a:r>
          </a:p>
        </p:txBody>
      </p:sp>
      <p:sp>
        <p:nvSpPr>
          <p:cNvPr id="107" name="Rectangle: Rounded Corners 106">
            <a:extLst>
              <a:ext uri="{FF2B5EF4-FFF2-40B4-BE49-F238E27FC236}">
                <a16:creationId xmlns:a16="http://schemas.microsoft.com/office/drawing/2014/main" id="{A9489195-1BEB-41AC-9C30-CE90B8D61A1C}"/>
              </a:ext>
            </a:extLst>
          </p:cNvPr>
          <p:cNvSpPr/>
          <p:nvPr/>
        </p:nvSpPr>
        <p:spPr>
          <a:xfrm>
            <a:off x="1199569" y="4273821"/>
            <a:ext cx="546065" cy="320155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182880" rIns="0" bIns="365760"/>
          <a:lstStyle/>
          <a:p>
            <a:pPr algn="ctr" defTabSz="685766">
              <a:defRPr/>
            </a:pPr>
            <a:r>
              <a: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RAN1/2/3</a:t>
            </a: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16789CDB-48B8-428A-817E-EEC8619F09CC}"/>
              </a:ext>
            </a:extLst>
          </p:cNvPr>
          <p:cNvSpPr txBox="1"/>
          <p:nvPr/>
        </p:nvSpPr>
        <p:spPr>
          <a:xfrm>
            <a:off x="4499253" y="3923961"/>
            <a:ext cx="82935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?????</a:t>
            </a:r>
          </a:p>
        </p:txBody>
      </p:sp>
      <p:sp>
        <p:nvSpPr>
          <p:cNvPr id="110" name="Rectangle: Rounded Corners 109">
            <a:extLst>
              <a:ext uri="{FF2B5EF4-FFF2-40B4-BE49-F238E27FC236}">
                <a16:creationId xmlns:a16="http://schemas.microsoft.com/office/drawing/2014/main" id="{3F12B630-63E5-47F6-8074-DD5D2CC093E7}"/>
              </a:ext>
            </a:extLst>
          </p:cNvPr>
          <p:cNvSpPr/>
          <p:nvPr/>
        </p:nvSpPr>
        <p:spPr>
          <a:xfrm>
            <a:off x="919351" y="4273285"/>
            <a:ext cx="252839" cy="320155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182880" rIns="0" bIns="365760"/>
          <a:lstStyle/>
          <a:p>
            <a:pPr algn="ctr" defTabSz="685766">
              <a:defRPr/>
            </a:pPr>
            <a:r>
              <a: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8429D36F-3EF6-446F-9C19-4DDF50280513}"/>
              </a:ext>
            </a:extLst>
          </p:cNvPr>
          <p:cNvSpPr txBox="1"/>
          <p:nvPr/>
        </p:nvSpPr>
        <p:spPr>
          <a:xfrm>
            <a:off x="4813348" y="2781611"/>
            <a:ext cx="65078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i="1" dirty="0"/>
              <a:t>Backup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82C3DBFE-74EB-4DF3-A162-82D158B6B316}"/>
              </a:ext>
            </a:extLst>
          </p:cNvPr>
          <p:cNvSpPr txBox="1"/>
          <p:nvPr/>
        </p:nvSpPr>
        <p:spPr>
          <a:xfrm>
            <a:off x="4781842" y="2425930"/>
            <a:ext cx="83815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err="1"/>
              <a:t>Proposal</a:t>
            </a:r>
            <a:endParaRPr lang="de-DE" b="1" dirty="0"/>
          </a:p>
        </p:txBody>
      </p:sp>
      <p:sp>
        <p:nvSpPr>
          <p:cNvPr id="111" name="Rectangle: Rounded Corners 110">
            <a:extLst>
              <a:ext uri="{FF2B5EF4-FFF2-40B4-BE49-F238E27FC236}">
                <a16:creationId xmlns:a16="http://schemas.microsoft.com/office/drawing/2014/main" id="{7877F487-DA5E-4DF2-B44A-30FC884B3252}"/>
              </a:ext>
            </a:extLst>
          </p:cNvPr>
          <p:cNvSpPr/>
          <p:nvPr/>
        </p:nvSpPr>
        <p:spPr>
          <a:xfrm>
            <a:off x="3208799" y="3201981"/>
            <a:ext cx="293323" cy="315203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68580" rIns="0" bIns="40500"/>
          <a:lstStyle/>
          <a:p>
            <a:pPr algn="ctr" defTabSz="514325">
              <a:defRPr/>
            </a:pPr>
            <a:r>
              <a: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CT4 </a:t>
            </a:r>
          </a:p>
          <a:p>
            <a:pPr algn="ctr" defTabSz="514325">
              <a:defRPr/>
            </a:pPr>
            <a:endParaRPr lang="en-US" sz="7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14" name="Rectangle: Rounded Corners 113">
            <a:extLst>
              <a:ext uri="{FF2B5EF4-FFF2-40B4-BE49-F238E27FC236}">
                <a16:creationId xmlns:a16="http://schemas.microsoft.com/office/drawing/2014/main" id="{8E277255-87C8-4AC1-87B0-FD9032DC97BB}"/>
              </a:ext>
            </a:extLst>
          </p:cNvPr>
          <p:cNvSpPr/>
          <p:nvPr/>
        </p:nvSpPr>
        <p:spPr>
          <a:xfrm>
            <a:off x="4394992" y="3201981"/>
            <a:ext cx="464745" cy="315203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68580" rIns="0" bIns="40500"/>
          <a:lstStyle/>
          <a:p>
            <a:pPr algn="ctr" defTabSz="514325">
              <a:defRPr/>
            </a:pPr>
            <a:r>
              <a: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CT4</a:t>
            </a:r>
            <a:br>
              <a: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23 -  5 </a:t>
            </a:r>
          </a:p>
          <a:p>
            <a:pPr algn="ctr" defTabSz="514325">
              <a:defRPr/>
            </a:pPr>
            <a:endParaRPr lang="en-US" sz="7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6C60F4C8-2024-4FCA-8094-5FEED3F53F82}"/>
              </a:ext>
            </a:extLst>
          </p:cNvPr>
          <p:cNvSpPr txBox="1"/>
          <p:nvPr/>
        </p:nvSpPr>
        <p:spPr>
          <a:xfrm>
            <a:off x="4499252" y="3595562"/>
            <a:ext cx="82935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?????</a:t>
            </a: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6B593749-2397-431C-9BBD-0F72C5A431DC}"/>
              </a:ext>
            </a:extLst>
          </p:cNvPr>
          <p:cNvSpPr txBox="1"/>
          <p:nvPr/>
        </p:nvSpPr>
        <p:spPr>
          <a:xfrm>
            <a:off x="3145538" y="3595562"/>
            <a:ext cx="82935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?????</a:t>
            </a:r>
          </a:p>
        </p:txBody>
      </p:sp>
    </p:spTree>
    <p:extLst>
      <p:ext uri="{BB962C8B-B14F-4D97-AF65-F5344CB8AC3E}">
        <p14:creationId xmlns:p14="http://schemas.microsoft.com/office/powerpoint/2010/main" val="610691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2864" y="171450"/>
            <a:ext cx="6003925" cy="857250"/>
          </a:xfrm>
        </p:spPr>
        <p:txBody>
          <a:bodyPr wrap="square" anchor="ctr">
            <a:normAutofit/>
          </a:bodyPr>
          <a:lstStyle/>
          <a:p>
            <a:r>
              <a:rPr lang="en-US" dirty="0"/>
              <a:t>Next steps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B67A83E-4BB3-4529-93EC-CE40CAF233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8984" y="1028701"/>
            <a:ext cx="8681550" cy="3657600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de-DE" sz="1600" dirty="0"/>
              <a:t>Schedule CT1 </a:t>
            </a:r>
            <a:r>
              <a:rPr lang="de-DE" sz="1600" dirty="0" err="1"/>
              <a:t>meetings</a:t>
            </a:r>
            <a:r>
              <a:rPr lang="de-DE" sz="1600" dirty="0"/>
              <a:t> for 2021/Q2, </a:t>
            </a:r>
            <a:r>
              <a:rPr lang="de-DE" sz="1600" dirty="0" err="1"/>
              <a:t>target</a:t>
            </a:r>
            <a:r>
              <a:rPr lang="de-DE" sz="1600" dirty="0"/>
              <a:t> </a:t>
            </a:r>
            <a:r>
              <a:rPr lang="de-DE" sz="1600" dirty="0" err="1"/>
              <a:t>is</a:t>
            </a:r>
            <a:r>
              <a:rPr lang="de-DE" sz="1600" dirty="0"/>
              <a:t> </a:t>
            </a:r>
            <a:r>
              <a:rPr lang="de-DE" sz="1600" dirty="0" err="1"/>
              <a:t>to</a:t>
            </a:r>
            <a:r>
              <a:rPr lang="de-DE" sz="1600" dirty="0"/>
              <a:t> </a:t>
            </a:r>
            <a:r>
              <a:rPr lang="de-DE" sz="1600" dirty="0" err="1"/>
              <a:t>confirm</a:t>
            </a:r>
            <a:r>
              <a:rPr lang="de-DE" sz="1600" dirty="0"/>
              <a:t> </a:t>
            </a:r>
            <a:r>
              <a:rPr lang="de-DE" sz="1600" dirty="0" err="1"/>
              <a:t>dates</a:t>
            </a:r>
            <a:r>
              <a:rPr lang="de-DE" sz="1600" dirty="0"/>
              <a:t> at CT1#127e at </a:t>
            </a:r>
            <a:r>
              <a:rPr lang="de-DE" sz="1600" dirty="0" err="1"/>
              <a:t>the</a:t>
            </a:r>
            <a:r>
              <a:rPr lang="de-DE" sz="1600" dirty="0"/>
              <a:t> </a:t>
            </a:r>
            <a:r>
              <a:rPr lang="de-DE" sz="1600" dirty="0" err="1"/>
              <a:t>latest</a:t>
            </a:r>
            <a:r>
              <a:rPr lang="de-DE" sz="1600" dirty="0"/>
              <a:t>.</a:t>
            </a:r>
          </a:p>
          <a:p>
            <a:pPr>
              <a:lnSpc>
                <a:spcPct val="110000"/>
              </a:lnSpc>
              <a:defRPr/>
            </a:pPr>
            <a:r>
              <a:rPr lang="de-DE" sz="1600" dirty="0" err="1"/>
              <a:t>Assumption</a:t>
            </a:r>
            <a:r>
              <a:rPr lang="de-DE" sz="1600" dirty="0"/>
              <a:t> </a:t>
            </a:r>
            <a:r>
              <a:rPr lang="de-DE" sz="1600" dirty="0" err="1"/>
              <a:t>is</a:t>
            </a:r>
            <a:r>
              <a:rPr lang="de-DE" sz="1600" dirty="0"/>
              <a:t> </a:t>
            </a:r>
            <a:r>
              <a:rPr lang="de-DE" sz="1600" dirty="0" err="1"/>
              <a:t>that</a:t>
            </a:r>
            <a:r>
              <a:rPr lang="de-DE" sz="1600" dirty="0"/>
              <a:t> Q2/2021 </a:t>
            </a:r>
            <a:r>
              <a:rPr lang="de-DE" sz="1600" dirty="0" err="1"/>
              <a:t>meetings</a:t>
            </a:r>
            <a:r>
              <a:rPr lang="de-DE" sz="1600" dirty="0"/>
              <a:t> </a:t>
            </a:r>
            <a:r>
              <a:rPr lang="de-DE" sz="1600" dirty="0" err="1"/>
              <a:t>are</a:t>
            </a:r>
            <a:r>
              <a:rPr lang="de-DE" sz="1600" dirty="0"/>
              <a:t> e-meetings </a:t>
            </a:r>
            <a:r>
              <a:rPr lang="de-DE" sz="1600" dirty="0" err="1"/>
              <a:t>as</a:t>
            </a:r>
            <a:r>
              <a:rPr lang="de-DE" sz="1600" dirty="0"/>
              <a:t> </a:t>
            </a:r>
            <a:r>
              <a:rPr lang="de-DE" sz="1600" dirty="0" err="1"/>
              <a:t>well</a:t>
            </a:r>
            <a:endParaRPr lang="de-DE" sz="1600" dirty="0"/>
          </a:p>
          <a:p>
            <a:pPr marL="457200" lvl="1" indent="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None/>
              <a:defRPr/>
            </a:pPr>
            <a:endParaRPr lang="en-US" altLang="en-US" sz="1200" dirty="0"/>
          </a:p>
          <a:p>
            <a:pPr>
              <a:defRPr/>
            </a:pPr>
            <a:endParaRPr lang="en-US" altLang="en-US" sz="1200" dirty="0"/>
          </a:p>
          <a:p>
            <a:pPr>
              <a:defRPr/>
            </a:pPr>
            <a:endParaRPr lang="en-US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559336456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haredContentType xmlns="Microsoft.SharePoint.Taxonomy.ContentTypeSync" SourceId="34c87397-5fc1-491e-85e7-d6110dbe9cbd" ContentTypeId="0x0101" PreviousValue="false"/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82721952339BD4AA67475AA1B500C36" ma:contentTypeVersion="26" ma:contentTypeDescription="Create a new document." ma:contentTypeScope="" ma:versionID="1703fae7a821c41a8ff21143a131d2d4">
  <xsd:schema xmlns:xsd="http://www.w3.org/2001/XMLSchema" xmlns:xs="http://www.w3.org/2001/XMLSchema" xmlns:p="http://schemas.microsoft.com/office/2006/metadata/properties" xmlns:ns2="71c5aaf6-e6ce-465b-b873-5148d2a4c105" xmlns:ns3="3b34c8f0-1ef5-4d1e-bb66-517ce7fe7356" xmlns:ns4="f659f8e2-1f61-4f73-8f5e-1b768c00d15a" xmlns:ns5="a3840f4f-04be-43d1-b2ef-6ff1382503c7" targetNamespace="http://schemas.microsoft.com/office/2006/metadata/properties" ma:root="true" ma:fieldsID="93770de4dc3e2d2544322c5ff868c0f6" ns2:_="" ns3:_="" ns4:_="" ns5:_="">
    <xsd:import namespace="71c5aaf6-e6ce-465b-b873-5148d2a4c105"/>
    <xsd:import namespace="3b34c8f0-1ef5-4d1e-bb66-517ce7fe7356"/>
    <xsd:import namespace="f659f8e2-1f61-4f73-8f5e-1b768c00d15a"/>
    <xsd:import namespace="a3840f4f-04be-43d1-b2ef-6ff1382503c7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Information" minOccurs="0"/>
                <xsd:element ref="ns4:MediaServiceMetadata" minOccurs="0"/>
                <xsd:element ref="ns4:MediaServiceFastMetadata" minOccurs="0"/>
                <xsd:element ref="ns5:SharedWithUsers" minOccurs="0"/>
                <xsd:element ref="ns5:SharedWithDetails" minOccurs="0"/>
                <xsd:element ref="ns3:Associated_x0020_Task" minOccurs="0"/>
                <xsd:element ref="ns4:MediaServiceAutoTags" minOccurs="0"/>
                <xsd:element ref="ns4:MediaServiceDateTaken" minOccurs="0"/>
                <xsd:element ref="ns4:MediaServiceLocation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34c8f0-1ef5-4d1e-bb66-517ce7fe7356" elementFormDefault="qualified">
    <xsd:import namespace="http://schemas.microsoft.com/office/2006/documentManagement/types"/>
    <xsd:import namespace="http://schemas.microsoft.com/office/infopath/2007/PartnerControls"/>
    <xsd:element name="Information" ma:index="12" nillable="true" ma:displayName="Information" ma:description="Add here comments or additional information about the file" ma:internalName="Information">
      <xsd:simpleType>
        <xsd:restriction base="dms:Note">
          <xsd:maxLength value="255"/>
        </xsd:restriction>
      </xsd:simpleType>
    </xsd:element>
    <xsd:element name="Associated_x0020_Task" ma:index="17" nillable="true" ma:displayName="C5G Task" ma:description="Task working on topic" ma:internalName="Associated_x0020_Task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E2E Arch and Prot"/>
                    <xsd:enumeration value="5G Radio"/>
                    <xsd:enumeration value="LTE Radio"/>
                    <xsd:enumeration value="E2E CIoT"/>
                    <xsd:enumeration value="E2E Verticals"/>
                    <xsd:enumeration value="EPC"/>
                    <xsd:enumeration value="IMS"/>
                    <xsd:enumeration value="SEC"/>
                    <xsd:enumeration value="Network Management"/>
                    <xsd:enumeration value="Virtualization"/>
                    <xsd:enumeration value="MEC"/>
                    <xsd:enumeration value="None (handled in delegation)"/>
                  </xsd:restriction>
                </xsd:simpleType>
              </xsd:element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659f8e2-1f61-4f73-8f5e-1b768c00d15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3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8" nillable="true" ma:displayName="Tags" ma:internalName="MediaServiceAutoTags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MediaServiceAutoKeyPoints" ma:index="2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3840f4f-04be-43d1-b2ef-6ff1382503c7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nformation xmlns="3b34c8f0-1ef5-4d1e-bb66-517ce7fe7356" xsi:nil="true"/>
    <HideFromDelve xmlns="71c5aaf6-e6ce-465b-b873-5148d2a4c105">false</HideFromDelve>
    <Associated_x0020_Task xmlns="3b34c8f0-1ef5-4d1e-bb66-517ce7fe7356"/>
    <_dlc_DocId xmlns="71c5aaf6-e6ce-465b-b873-5148d2a4c105">5AIRPNAIUNRU-2028481721-3437</_dlc_DocId>
    <_dlc_DocIdUrl xmlns="71c5aaf6-e6ce-465b-b873-5148d2a4c105">
      <Url>https://nokia.sharepoint.com/sites/c5g/e2earch/_layouts/15/DocIdRedir.aspx?ID=5AIRPNAIUNRU-2028481721-3437</Url>
      <Description>5AIRPNAIUNRU-2028481721-3437</Description>
    </_dlc_DocIdUrl>
  </documentManagement>
</p:propertie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7C356A02-4746-49ED-B239-80A15DC9CCC3}">
  <ds:schemaRefs>
    <ds:schemaRef ds:uri="Microsoft.SharePoint.Taxonomy.ContentTypeSync"/>
  </ds:schemaRefs>
</ds:datastoreItem>
</file>

<file path=customXml/itemProps2.xml><?xml version="1.0" encoding="utf-8"?>
<ds:datastoreItem xmlns:ds="http://schemas.openxmlformats.org/officeDocument/2006/customXml" ds:itemID="{79F9D911-BB60-4FF5-BC00-D50DA5016E5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3b34c8f0-1ef5-4d1e-bb66-517ce7fe7356"/>
    <ds:schemaRef ds:uri="f659f8e2-1f61-4f73-8f5e-1b768c00d15a"/>
    <ds:schemaRef ds:uri="a3840f4f-04be-43d1-b2ef-6ff1382503c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92B24B3-EDA5-4DA6-A08E-ADE340DD5613}">
  <ds:schemaRefs>
    <ds:schemaRef ds:uri="3b34c8f0-1ef5-4d1e-bb66-517ce7fe7356"/>
    <ds:schemaRef ds:uri="http://schemas.microsoft.com/office/2006/metadata/properties"/>
    <ds:schemaRef ds:uri="71c5aaf6-e6ce-465b-b873-5148d2a4c105"/>
    <ds:schemaRef ds:uri="http://purl.org/dc/elements/1.1/"/>
    <ds:schemaRef ds:uri="http://purl.org/dc/terms/"/>
    <ds:schemaRef ds:uri="http://schemas.openxmlformats.org/package/2006/metadata/core-properties"/>
    <ds:schemaRef ds:uri="a3840f4f-04be-43d1-b2ef-6ff1382503c7"/>
    <ds:schemaRef ds:uri="http://purl.org/dc/dcmitype/"/>
    <ds:schemaRef ds:uri="http://schemas.microsoft.com/office/2006/documentManagement/types"/>
    <ds:schemaRef ds:uri="http://schemas.microsoft.com/office/infopath/2007/PartnerControls"/>
    <ds:schemaRef ds:uri="f659f8e2-1f61-4f73-8f5e-1b768c00d15a"/>
    <ds:schemaRef ds:uri="http://www.w3.org/XML/1998/namespace"/>
  </ds:schemaRefs>
</ds:datastoreItem>
</file>

<file path=customXml/itemProps4.xml><?xml version="1.0" encoding="utf-8"?>
<ds:datastoreItem xmlns:ds="http://schemas.openxmlformats.org/officeDocument/2006/customXml" ds:itemID="{6842914F-0BC5-410A-ADE3-3B867001B095}">
  <ds:schemaRefs>
    <ds:schemaRef ds:uri="http://schemas.microsoft.com/sharepoint/v3/contenttype/forms"/>
  </ds:schemaRefs>
</ds:datastoreItem>
</file>

<file path=customXml/itemProps5.xml><?xml version="1.0" encoding="utf-8"?>
<ds:datastoreItem xmlns:ds="http://schemas.openxmlformats.org/officeDocument/2006/customXml" ds:itemID="{2B1EBB33-2A4C-41CD-B3C4-2B83C0794D70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426</Words>
  <Application>Microsoft Office PowerPoint</Application>
  <PresentationFormat>On-screen Show (16:9)</PresentationFormat>
  <Paragraphs>187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Arial </vt:lpstr>
      <vt:lpstr>Calibri</vt:lpstr>
      <vt:lpstr>Nokia Pure Text Light</vt:lpstr>
      <vt:lpstr>Times New Roman</vt:lpstr>
      <vt:lpstr>Office Theme</vt:lpstr>
      <vt:lpstr>   CT1 Planning </vt:lpstr>
      <vt:lpstr>Specification Rapporteurship</vt:lpstr>
      <vt:lpstr>CT1#127e conference calls</vt:lpstr>
      <vt:lpstr>CT1 Meetings in Q1/2021</vt:lpstr>
      <vt:lpstr>Proposed CT1 meetings for Q1 2021</vt:lpstr>
      <vt:lpstr>Next steps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SA2 Q3/Q4 Work Planning </dc:title>
  <dc:creator>06-10-2219_Puneet Jain</dc:creator>
  <cp:keywords>CTPClassification=CTP_NT</cp:keywords>
  <cp:lastModifiedBy>Nokia-pre126</cp:lastModifiedBy>
  <cp:revision>55</cp:revision>
  <dcterms:created xsi:type="dcterms:W3CDTF">2020-07-06T23:21:42Z</dcterms:created>
  <dcterms:modified xsi:type="dcterms:W3CDTF">2020-10-08T09:12:51Z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ae51f98a-aead-4539-a7e5-4940f899ed06</vt:lpwstr>
  </property>
  <property fmtid="{D5CDD505-2E9C-101B-9397-08002B2CF9AE}" pid="3" name="CTP_TimeStamp">
    <vt:lpwstr>2020-07-08 05:50:32Z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ContentTypeId">
    <vt:lpwstr>0x010100B82721952339BD4AA67475AA1B500C36</vt:lpwstr>
  </property>
  <property fmtid="{D5CDD505-2E9C-101B-9397-08002B2CF9AE}" pid="9" name="_dlc_DocIdItemGuid">
    <vt:lpwstr>b4a6a914-703d-44dc-a07a-2a153f27abec</vt:lpwstr>
  </property>
</Properties>
</file>