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7" autoAdjust="0"/>
    <p:restoredTop sz="94660"/>
  </p:normalViewPr>
  <p:slideViewPr>
    <p:cSldViewPr snapToGrid="0">
      <p:cViewPr varScale="1">
        <p:scale>
          <a:sx n="89" d="100"/>
          <a:sy n="89" d="100"/>
        </p:scale>
        <p:origin x="4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6B83A4-3507-46F1-8B6C-D91E8585EFC6}"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79932-EEC4-4A32-924C-7463E837BE54}" type="slidenum">
              <a:rPr lang="en-US" smtClean="0"/>
              <a:t>‹#›</a:t>
            </a:fld>
            <a:endParaRPr lang="en-US"/>
          </a:p>
        </p:txBody>
      </p:sp>
    </p:spTree>
    <p:extLst>
      <p:ext uri="{BB962C8B-B14F-4D97-AF65-F5344CB8AC3E}">
        <p14:creationId xmlns:p14="http://schemas.microsoft.com/office/powerpoint/2010/main" val="2343616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B83A4-3507-46F1-8B6C-D91E8585EFC6}"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79932-EEC4-4A32-924C-7463E837BE54}" type="slidenum">
              <a:rPr lang="en-US" smtClean="0"/>
              <a:t>‹#›</a:t>
            </a:fld>
            <a:endParaRPr lang="en-US"/>
          </a:p>
        </p:txBody>
      </p:sp>
    </p:spTree>
    <p:extLst>
      <p:ext uri="{BB962C8B-B14F-4D97-AF65-F5344CB8AC3E}">
        <p14:creationId xmlns:p14="http://schemas.microsoft.com/office/powerpoint/2010/main" val="272178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B83A4-3507-46F1-8B6C-D91E8585EFC6}"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79932-EEC4-4A32-924C-7463E837BE54}" type="slidenum">
              <a:rPr lang="en-US" smtClean="0"/>
              <a:t>‹#›</a:t>
            </a:fld>
            <a:endParaRPr lang="en-US"/>
          </a:p>
        </p:txBody>
      </p:sp>
    </p:spTree>
    <p:extLst>
      <p:ext uri="{BB962C8B-B14F-4D97-AF65-F5344CB8AC3E}">
        <p14:creationId xmlns:p14="http://schemas.microsoft.com/office/powerpoint/2010/main" val="3629605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B83A4-3507-46F1-8B6C-D91E8585EFC6}"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79932-EEC4-4A32-924C-7463E837BE54}" type="slidenum">
              <a:rPr lang="en-US" smtClean="0"/>
              <a:t>‹#›</a:t>
            </a:fld>
            <a:endParaRPr lang="en-US"/>
          </a:p>
        </p:txBody>
      </p:sp>
    </p:spTree>
    <p:extLst>
      <p:ext uri="{BB962C8B-B14F-4D97-AF65-F5344CB8AC3E}">
        <p14:creationId xmlns:p14="http://schemas.microsoft.com/office/powerpoint/2010/main" val="3250437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36B83A4-3507-46F1-8B6C-D91E8585EFC6}" type="datetimeFigureOut">
              <a:rPr lang="en-US" smtClean="0"/>
              <a:t>8/11/2020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779932-EEC4-4A32-924C-7463E837BE54}" type="slidenum">
              <a:rPr lang="en-US" smtClean="0"/>
              <a:t>‹#›</a:t>
            </a:fld>
            <a:endParaRPr lang="en-US"/>
          </a:p>
        </p:txBody>
      </p:sp>
    </p:spTree>
    <p:extLst>
      <p:ext uri="{BB962C8B-B14F-4D97-AF65-F5344CB8AC3E}">
        <p14:creationId xmlns:p14="http://schemas.microsoft.com/office/powerpoint/2010/main" val="3282525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36B83A4-3507-46F1-8B6C-D91E8585EFC6}" type="datetimeFigureOut">
              <a:rPr lang="en-US" smtClean="0"/>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779932-EEC4-4A32-924C-7463E837BE54}" type="slidenum">
              <a:rPr lang="en-US" smtClean="0"/>
              <a:t>‹#›</a:t>
            </a:fld>
            <a:endParaRPr lang="en-US"/>
          </a:p>
        </p:txBody>
      </p:sp>
    </p:spTree>
    <p:extLst>
      <p:ext uri="{BB962C8B-B14F-4D97-AF65-F5344CB8AC3E}">
        <p14:creationId xmlns:p14="http://schemas.microsoft.com/office/powerpoint/2010/main" val="2082858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36B83A4-3507-46F1-8B6C-D91E8585EFC6}" type="datetimeFigureOut">
              <a:rPr lang="en-US" smtClean="0"/>
              <a:t>8/11/2020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779932-EEC4-4A32-924C-7463E837BE54}" type="slidenum">
              <a:rPr lang="en-US" smtClean="0"/>
              <a:t>‹#›</a:t>
            </a:fld>
            <a:endParaRPr lang="en-US"/>
          </a:p>
        </p:txBody>
      </p:sp>
    </p:spTree>
    <p:extLst>
      <p:ext uri="{BB962C8B-B14F-4D97-AF65-F5344CB8AC3E}">
        <p14:creationId xmlns:p14="http://schemas.microsoft.com/office/powerpoint/2010/main" val="2414836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6B83A4-3507-46F1-8B6C-D91E8585EFC6}" type="datetimeFigureOut">
              <a:rPr lang="en-US" smtClean="0"/>
              <a:t>8/11/2020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779932-EEC4-4A32-924C-7463E837BE54}" type="slidenum">
              <a:rPr lang="en-US" smtClean="0"/>
              <a:t>‹#›</a:t>
            </a:fld>
            <a:endParaRPr lang="en-US"/>
          </a:p>
        </p:txBody>
      </p:sp>
    </p:spTree>
    <p:extLst>
      <p:ext uri="{BB962C8B-B14F-4D97-AF65-F5344CB8AC3E}">
        <p14:creationId xmlns:p14="http://schemas.microsoft.com/office/powerpoint/2010/main" val="3420757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6B83A4-3507-46F1-8B6C-D91E8585EFC6}" type="datetimeFigureOut">
              <a:rPr lang="en-US" smtClean="0"/>
              <a:t>8/11/2020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779932-EEC4-4A32-924C-7463E837BE54}" type="slidenum">
              <a:rPr lang="en-US" smtClean="0"/>
              <a:t>‹#›</a:t>
            </a:fld>
            <a:endParaRPr lang="en-US"/>
          </a:p>
        </p:txBody>
      </p:sp>
    </p:spTree>
    <p:extLst>
      <p:ext uri="{BB962C8B-B14F-4D97-AF65-F5344CB8AC3E}">
        <p14:creationId xmlns:p14="http://schemas.microsoft.com/office/powerpoint/2010/main" val="2369456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6B83A4-3507-46F1-8B6C-D91E8585EFC6}" type="datetimeFigureOut">
              <a:rPr lang="en-US" smtClean="0"/>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779932-EEC4-4A32-924C-7463E837BE54}" type="slidenum">
              <a:rPr lang="en-US" smtClean="0"/>
              <a:t>‹#›</a:t>
            </a:fld>
            <a:endParaRPr lang="en-US"/>
          </a:p>
        </p:txBody>
      </p:sp>
    </p:spTree>
    <p:extLst>
      <p:ext uri="{BB962C8B-B14F-4D97-AF65-F5344CB8AC3E}">
        <p14:creationId xmlns:p14="http://schemas.microsoft.com/office/powerpoint/2010/main" val="3849015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36B83A4-3507-46F1-8B6C-D91E8585EFC6}" type="datetimeFigureOut">
              <a:rPr lang="en-US" smtClean="0"/>
              <a:t>8/11/2020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779932-EEC4-4A32-924C-7463E837BE54}" type="slidenum">
              <a:rPr lang="en-US" smtClean="0"/>
              <a:t>‹#›</a:t>
            </a:fld>
            <a:endParaRPr lang="en-US"/>
          </a:p>
        </p:txBody>
      </p:sp>
    </p:spTree>
    <p:extLst>
      <p:ext uri="{BB962C8B-B14F-4D97-AF65-F5344CB8AC3E}">
        <p14:creationId xmlns:p14="http://schemas.microsoft.com/office/powerpoint/2010/main" val="2570087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B83A4-3507-46F1-8B6C-D91E8585EFC6}" type="datetimeFigureOut">
              <a:rPr lang="en-US" smtClean="0"/>
              <a:t>8/11/2020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779932-EEC4-4A32-924C-7463E837BE54}" type="slidenum">
              <a:rPr lang="en-US" smtClean="0"/>
              <a:t>‹#›</a:t>
            </a:fld>
            <a:endParaRPr lang="en-US"/>
          </a:p>
        </p:txBody>
      </p:sp>
    </p:spTree>
    <p:extLst>
      <p:ext uri="{BB962C8B-B14F-4D97-AF65-F5344CB8AC3E}">
        <p14:creationId xmlns:p14="http://schemas.microsoft.com/office/powerpoint/2010/main" val="274002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3gpp.org/ftp/tsg_ct/TSG_CT/TSGC_88e/Docs/CP-201162.zi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3gpp.org/ftp/tsg_ct/WG1_mm-cc-sm_ex-CN1/TSGC1_125e/Inbox/drafts/DRAFT%20C1-20XXXX%20Discussion%20on%20MuD%20and%20MiD.zip" TargetMode="External"/><Relationship Id="rId2" Type="http://schemas.openxmlformats.org/officeDocument/2006/relationships/hyperlink" Target="https://www.3gpp.org/ftp/tsg_ct/WG1_mm-cc-sm_ex-CN1/TSGC1_125e/Inbox/drafts/DraftC1-20nnnn-24174-g10_MuDe_rel-17.doc" TargetMode="External"/><Relationship Id="rId1" Type="http://schemas.openxmlformats.org/officeDocument/2006/relationships/slideLayout" Target="../slideLayouts/slideLayout2.xml"/><Relationship Id="rId6" Type="http://schemas.openxmlformats.org/officeDocument/2006/relationships/hyperlink" Target="https://www.3gpp.org/ftp/tsg_ct/WG1_mm-cc-sm_ex-CN1/TSGC1_125e/Inbox/drafts" TargetMode="External"/><Relationship Id="rId5" Type="http://schemas.openxmlformats.org/officeDocument/2006/relationships/hyperlink" Target="https://www.3gpp.org/ftp/tsg_ct/WG1_mm-cc-sm_ex-CN1/TSGC1_125e/Inbox/drafts/DraftC1-20nnnn_24_174_MuDe_rel-17_PA3.docx" TargetMode="External"/><Relationship Id="rId4" Type="http://schemas.openxmlformats.org/officeDocument/2006/relationships/hyperlink" Target="https://www.3gpp.org/ftp/tsg_ct/WG1_mm-cc-sm_ex-CN1/TSGC1_125e/Inbox/drafts/DRAFT%20C1-20XXXX%20New%20use%20case%20for%20MuD%20and%20MiD%2024.174%20Rel%2017-V00.zip"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hlinkClick r:id="rId2"/>
              </a:rPr>
              <a:t>MuDE</a:t>
            </a:r>
            <a:endParaRPr lang="en-US" dirty="0"/>
          </a:p>
        </p:txBody>
      </p:sp>
      <p:sp>
        <p:nvSpPr>
          <p:cNvPr id="3" name="Subtitle 2"/>
          <p:cNvSpPr>
            <a:spLocks noGrp="1"/>
          </p:cNvSpPr>
          <p:nvPr>
            <p:ph type="subTitle" idx="1"/>
          </p:nvPr>
        </p:nvSpPr>
        <p:spPr/>
        <p:txBody>
          <a:bodyPr/>
          <a:lstStyle/>
          <a:p>
            <a:r>
              <a:rPr lang="en-US" dirty="0" smtClean="0"/>
              <a:t>11</a:t>
            </a:r>
            <a:r>
              <a:rPr lang="en-US" baseline="30000" dirty="0" smtClean="0"/>
              <a:t>th</a:t>
            </a:r>
            <a:r>
              <a:rPr lang="en-US" dirty="0" smtClean="0"/>
              <a:t> August </a:t>
            </a:r>
            <a:r>
              <a:rPr lang="en-US" dirty="0" smtClean="0"/>
              <a:t>2020</a:t>
            </a:r>
          </a:p>
          <a:p>
            <a:endParaRPr lang="en-US" dirty="0"/>
          </a:p>
          <a:p>
            <a:endParaRPr lang="en-US" dirty="0"/>
          </a:p>
        </p:txBody>
      </p:sp>
    </p:spTree>
    <p:extLst>
      <p:ext uri="{BB962C8B-B14F-4D97-AF65-F5344CB8AC3E}">
        <p14:creationId xmlns:p14="http://schemas.microsoft.com/office/powerpoint/2010/main" val="1594098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Tdocs</a:t>
            </a:r>
            <a:r>
              <a:rPr lang="en-US" dirty="0" smtClean="0"/>
              <a:t> in order of presentation</a:t>
            </a:r>
            <a:endParaRPr lang="en-US" dirty="0"/>
          </a:p>
        </p:txBody>
      </p:sp>
      <p:sp>
        <p:nvSpPr>
          <p:cNvPr id="3" name="Content Placeholder 2"/>
          <p:cNvSpPr>
            <a:spLocks noGrp="1"/>
          </p:cNvSpPr>
          <p:nvPr>
            <p:ph idx="1"/>
          </p:nvPr>
        </p:nvSpPr>
        <p:spPr/>
        <p:txBody>
          <a:bodyPr/>
          <a:lstStyle/>
          <a:p>
            <a:r>
              <a:rPr lang="en-US" dirty="0" smtClean="0"/>
              <a:t>TS 24.174		</a:t>
            </a:r>
            <a:r>
              <a:rPr lang="en-US" dirty="0" smtClean="0">
                <a:hlinkClick r:id="rId2"/>
              </a:rPr>
              <a:t>Overview</a:t>
            </a:r>
            <a:r>
              <a:rPr lang="en-US" dirty="0" smtClean="0"/>
              <a:t>		vivo</a:t>
            </a:r>
          </a:p>
          <a:p>
            <a:r>
              <a:rPr lang="en-US" dirty="0" smtClean="0"/>
              <a:t>Discussion		</a:t>
            </a:r>
            <a:r>
              <a:rPr lang="en-US" dirty="0" smtClean="0">
                <a:hlinkClick r:id="rId3"/>
              </a:rPr>
              <a:t>Discussion paper</a:t>
            </a:r>
            <a:r>
              <a:rPr lang="en-US" dirty="0" smtClean="0"/>
              <a:t>	</a:t>
            </a:r>
            <a:r>
              <a:rPr lang="en-US" dirty="0" smtClean="0"/>
              <a:t>Lenovo / Motorola Mobility</a:t>
            </a:r>
            <a:endParaRPr lang="en-US" dirty="0" smtClean="0"/>
          </a:p>
          <a:p>
            <a:r>
              <a:rPr lang="en-US" dirty="0" smtClean="0"/>
              <a:t>TS 24.174??	</a:t>
            </a:r>
            <a:r>
              <a:rPr lang="en-US" dirty="0" smtClean="0">
                <a:hlinkClick r:id="rId4"/>
              </a:rPr>
              <a:t>Procedures?</a:t>
            </a:r>
            <a:r>
              <a:rPr lang="en-US" dirty="0" smtClean="0"/>
              <a:t>		</a:t>
            </a:r>
            <a:r>
              <a:rPr lang="en-US" dirty="0" smtClean="0"/>
              <a:t>Lenovo / Motorola Mobility</a:t>
            </a:r>
            <a:endParaRPr lang="en-US" dirty="0" smtClean="0"/>
          </a:p>
          <a:p>
            <a:r>
              <a:rPr lang="en-US" dirty="0" smtClean="0"/>
              <a:t>TS 24.174		</a:t>
            </a:r>
            <a:r>
              <a:rPr lang="en-US" dirty="0" smtClean="0">
                <a:hlinkClick r:id="rId5"/>
              </a:rPr>
              <a:t>Procedures</a:t>
            </a:r>
            <a:r>
              <a:rPr lang="en-US" dirty="0" smtClean="0"/>
              <a:t>		Ericsson</a:t>
            </a:r>
          </a:p>
          <a:p>
            <a:endParaRPr lang="en-US" dirty="0"/>
          </a:p>
          <a:p>
            <a:pPr marL="0" indent="0">
              <a:buNone/>
            </a:pPr>
            <a:r>
              <a:rPr lang="en-US" dirty="0" smtClean="0"/>
              <a:t>General location of all </a:t>
            </a:r>
            <a:r>
              <a:rPr lang="en-US" dirty="0" err="1" smtClean="0"/>
              <a:t>tdocs</a:t>
            </a:r>
            <a:endParaRPr lang="en-US" dirty="0" smtClean="0"/>
          </a:p>
          <a:p>
            <a:pPr marL="0" indent="0">
              <a:buNone/>
            </a:pPr>
            <a:r>
              <a:rPr lang="en-US" dirty="0" smtClean="0">
                <a:hlinkClick r:id="rId6"/>
              </a:rPr>
              <a:t>https://www.3gpp.org/ftp/tsg_ct/WG1_mm-cc-sm_ex-CN1/TSGC1_125e/Inbox/drafts</a:t>
            </a:r>
            <a:endParaRPr lang="en-US" dirty="0" smtClean="0"/>
          </a:p>
        </p:txBody>
      </p:sp>
    </p:spTree>
    <p:extLst>
      <p:ext uri="{BB962C8B-B14F-4D97-AF65-F5344CB8AC3E}">
        <p14:creationId xmlns:p14="http://schemas.microsoft.com/office/powerpoint/2010/main" val="3577711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a:xfrm>
            <a:off x="838200" y="1825625"/>
            <a:ext cx="4855234" cy="4351338"/>
          </a:xfrm>
        </p:spPr>
        <p:txBody>
          <a:bodyPr>
            <a:normAutofit fontScale="85000" lnSpcReduction="20000"/>
          </a:bodyPr>
          <a:lstStyle/>
          <a:p>
            <a:r>
              <a:rPr lang="en-US" b="1" dirty="0"/>
              <a:t>Attendees</a:t>
            </a:r>
            <a:endParaRPr lang="en-US" dirty="0"/>
          </a:p>
          <a:p>
            <a:r>
              <a:rPr lang="en-US" dirty="0"/>
              <a:t>Ly </a:t>
            </a:r>
            <a:r>
              <a:rPr lang="en-US" dirty="0" err="1"/>
              <a:t>Thanh</a:t>
            </a:r>
            <a:r>
              <a:rPr lang="en-US" dirty="0"/>
              <a:t> Phan</a:t>
            </a:r>
          </a:p>
          <a:p>
            <a:r>
              <a:rPr lang="en-US" dirty="0"/>
              <a:t>Rob Edwards (</a:t>
            </a:r>
            <a:r>
              <a:rPr lang="en-US" dirty="0" err="1"/>
              <a:t>Matrixx</a:t>
            </a:r>
            <a:r>
              <a:rPr lang="en-US" dirty="0"/>
              <a:t>)</a:t>
            </a:r>
          </a:p>
          <a:p>
            <a:r>
              <a:rPr lang="en-US" dirty="0"/>
              <a:t>Mariusz Skrocki (Orange)</a:t>
            </a:r>
          </a:p>
          <a:p>
            <a:r>
              <a:rPr lang="en-US" dirty="0"/>
              <a:t>Jorgen Axell</a:t>
            </a:r>
          </a:p>
          <a:p>
            <a:r>
              <a:rPr lang="en-US" dirty="0"/>
              <a:t>Martin Dolly ATT</a:t>
            </a:r>
          </a:p>
          <a:p>
            <a:r>
              <a:rPr lang="en-US" dirty="0"/>
              <a:t>Shahram </a:t>
            </a:r>
          </a:p>
          <a:p>
            <a:r>
              <a:rPr lang="en-US" dirty="0"/>
              <a:t>Nevenka (Ericsson) </a:t>
            </a:r>
          </a:p>
          <a:p>
            <a:r>
              <a:rPr lang="en-US" dirty="0"/>
              <a:t>Peter </a:t>
            </a:r>
          </a:p>
          <a:p>
            <a:r>
              <a:rPr lang="en-US" dirty="0"/>
              <a:t>Yi</a:t>
            </a:r>
          </a:p>
          <a:p>
            <a:r>
              <a:rPr lang="en-US" dirty="0"/>
              <a:t>Nancy Greene (Ericsson)</a:t>
            </a:r>
          </a:p>
          <a:p>
            <a:endParaRPr lang="en-US" dirty="0"/>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73917" y="1618590"/>
            <a:ext cx="3339093" cy="4488911"/>
          </a:xfrm>
          <a:prstGeom prst="rect">
            <a:avLst/>
          </a:prstGeom>
          <a:noFill/>
          <a:ln>
            <a:noFill/>
          </a:ln>
        </p:spPr>
      </p:pic>
    </p:spTree>
    <p:extLst>
      <p:ext uri="{BB962C8B-B14F-4D97-AF65-F5344CB8AC3E}">
        <p14:creationId xmlns:p14="http://schemas.microsoft.com/office/powerpoint/2010/main" val="3655130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sz="half" idx="1"/>
          </p:nvPr>
        </p:nvSpPr>
        <p:spPr/>
        <p:txBody>
          <a:bodyPr>
            <a:normAutofit fontScale="55000" lnSpcReduction="20000"/>
          </a:bodyPr>
          <a:lstStyle/>
          <a:p>
            <a:r>
              <a:rPr lang="en-US" u="sng" dirty="0"/>
              <a:t>Adrian gave overview of the agenda and presented the vivo paper</a:t>
            </a:r>
            <a:endParaRPr lang="en-US" dirty="0"/>
          </a:p>
          <a:p>
            <a:r>
              <a:rPr lang="en-US" dirty="0"/>
              <a:t>Roozbeh wants to change to agenda around.</a:t>
            </a:r>
          </a:p>
          <a:p>
            <a:r>
              <a:rPr lang="en-US" dirty="0"/>
              <a:t>Jorgen – User subscriber to the </a:t>
            </a:r>
            <a:r>
              <a:rPr lang="en-US" dirty="0" err="1"/>
              <a:t>MiD</a:t>
            </a:r>
            <a:r>
              <a:rPr lang="en-US" dirty="0"/>
              <a:t> service can indicate to the federated UE.</a:t>
            </a:r>
          </a:p>
          <a:p>
            <a:r>
              <a:rPr lang="en-US" dirty="0"/>
              <a:t>Shahram – Is there another section that describes messages?</a:t>
            </a:r>
          </a:p>
          <a:p>
            <a:r>
              <a:rPr lang="en-US" dirty="0"/>
              <a:t>Roozbeh – His discussion paper might address this</a:t>
            </a:r>
          </a:p>
          <a:p>
            <a:r>
              <a:rPr lang="en-US" dirty="0"/>
              <a:t>Shahram – User that multiple UEs can get into conversation both messaging and </a:t>
            </a:r>
            <a:r>
              <a:rPr lang="en-US" dirty="0" err="1"/>
              <a:t>and</a:t>
            </a:r>
            <a:r>
              <a:rPr lang="en-US" dirty="0"/>
              <a:t> voice calls.</a:t>
            </a:r>
          </a:p>
          <a:p>
            <a:endParaRPr lang="en-US" dirty="0"/>
          </a:p>
        </p:txBody>
      </p:sp>
      <p:sp>
        <p:nvSpPr>
          <p:cNvPr id="4" name="Content Placeholder 3"/>
          <p:cNvSpPr>
            <a:spLocks noGrp="1"/>
          </p:cNvSpPr>
          <p:nvPr>
            <p:ph sz="half" idx="2"/>
          </p:nvPr>
        </p:nvSpPr>
        <p:spPr/>
        <p:txBody>
          <a:bodyPr>
            <a:normAutofit fontScale="55000" lnSpcReduction="20000"/>
          </a:bodyPr>
          <a:lstStyle/>
          <a:p>
            <a:r>
              <a:rPr lang="en-US" u="sng" dirty="0"/>
              <a:t>Roozbeh  presented his discussion paper</a:t>
            </a:r>
            <a:endParaRPr lang="en-US" dirty="0"/>
          </a:p>
          <a:p>
            <a:r>
              <a:rPr lang="en-US" dirty="0"/>
              <a:t>Adrian asked if the solution supports smartwatch to control the identities on smartphone.</a:t>
            </a:r>
          </a:p>
          <a:p>
            <a:r>
              <a:rPr lang="en-US" dirty="0"/>
              <a:t>Roozbeh gave a response, indicated might be implementation issue.</a:t>
            </a:r>
          </a:p>
          <a:p>
            <a:r>
              <a:rPr lang="en-US" dirty="0"/>
              <a:t>Jorgen – Your using S-CSCF based forking. That is disconnected from 24.174 as the functionality is AS based.</a:t>
            </a:r>
          </a:p>
          <a:p>
            <a:r>
              <a:rPr lang="en-US" dirty="0"/>
              <a:t>Roozbeh – 24.174 there is some S-CSCF stuff (p-Called Party ID) </a:t>
            </a:r>
          </a:p>
          <a:p>
            <a:r>
              <a:rPr lang="en-US" dirty="0"/>
              <a:t>(Brings up 24.174 call flows)</a:t>
            </a:r>
          </a:p>
          <a:p>
            <a:r>
              <a:rPr lang="en-US" dirty="0"/>
              <a:t>Jorgen – Don’t think there is S-CSCF in 24.174</a:t>
            </a:r>
          </a:p>
          <a:p>
            <a:r>
              <a:rPr lang="en-US" dirty="0"/>
              <a:t> </a:t>
            </a:r>
          </a:p>
          <a:p>
            <a:r>
              <a:rPr lang="en-US" dirty="0"/>
              <a:t>Jorgen – are call flows specify anything specific in 24.174 or more targeting 24.229?  If later really don’t want to add them into 24.174</a:t>
            </a:r>
          </a:p>
          <a:p>
            <a:r>
              <a:rPr lang="en-US" dirty="0"/>
              <a:t>Roozbeh – what the end use is trying to achieve with these RFCs.  Thinks it is more RFC related RFC 3841 and GRUU RFC.</a:t>
            </a:r>
          </a:p>
          <a:p>
            <a:endParaRPr lang="en-US" dirty="0"/>
          </a:p>
        </p:txBody>
      </p:sp>
    </p:spTree>
    <p:extLst>
      <p:ext uri="{BB962C8B-B14F-4D97-AF65-F5344CB8AC3E}">
        <p14:creationId xmlns:p14="http://schemas.microsoft.com/office/powerpoint/2010/main" val="2815620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Minutes</a:t>
            </a:r>
          </a:p>
        </p:txBody>
      </p:sp>
      <p:sp>
        <p:nvSpPr>
          <p:cNvPr id="3" name="Content Placeholder 2"/>
          <p:cNvSpPr>
            <a:spLocks noGrp="1"/>
          </p:cNvSpPr>
          <p:nvPr>
            <p:ph sz="half" idx="1"/>
          </p:nvPr>
        </p:nvSpPr>
        <p:spPr/>
        <p:txBody>
          <a:bodyPr>
            <a:normAutofit fontScale="55000" lnSpcReduction="20000"/>
          </a:bodyPr>
          <a:lstStyle/>
          <a:p>
            <a:r>
              <a:rPr lang="en-US" u="sng" dirty="0"/>
              <a:t>Jorgen presented his CR</a:t>
            </a:r>
            <a:endParaRPr lang="en-US" dirty="0"/>
          </a:p>
          <a:p>
            <a:r>
              <a:rPr lang="en-US" dirty="0"/>
              <a:t>Roozbeh – You activating / deactivating capabilities?</a:t>
            </a:r>
          </a:p>
          <a:p>
            <a:r>
              <a:rPr lang="en-US" dirty="0"/>
              <a:t>Roozbeh – When you do this you </a:t>
            </a:r>
            <a:r>
              <a:rPr lang="en-US" dirty="0" err="1"/>
              <a:t>deactive</a:t>
            </a:r>
            <a:r>
              <a:rPr lang="en-US" dirty="0"/>
              <a:t> an identity that maybe used for other applications.   Little </a:t>
            </a:r>
            <a:r>
              <a:rPr lang="en-US" dirty="0" err="1"/>
              <a:t>baised</a:t>
            </a:r>
            <a:r>
              <a:rPr lang="en-US" dirty="0"/>
              <a:t> towards this application.</a:t>
            </a:r>
          </a:p>
          <a:p>
            <a:r>
              <a:rPr lang="en-US" dirty="0"/>
              <a:t>Nancy – Gave a response to Roozbeh, values of the feature tag are identities.</a:t>
            </a:r>
          </a:p>
          <a:p>
            <a:r>
              <a:rPr lang="en-US" dirty="0"/>
              <a:t>Roozbeh – You don’t know what identities you have at time of registration, in 200ok you get them.  You are removing an identity with the feature tag.</a:t>
            </a:r>
          </a:p>
          <a:p>
            <a:r>
              <a:rPr lang="en-US" dirty="0"/>
              <a:t>Jorgen – feature tags have been used for many things</a:t>
            </a:r>
          </a:p>
          <a:p>
            <a:r>
              <a:rPr lang="en-US" dirty="0"/>
              <a:t>Adrian – I don’t think the feature allows an identity to be used for some apps and not for others</a:t>
            </a:r>
          </a:p>
          <a:p>
            <a:r>
              <a:rPr lang="en-US" dirty="0"/>
              <a:t>Orange – you need to register again to change the status of identity. Is it needed </a:t>
            </a:r>
          </a:p>
          <a:p>
            <a:r>
              <a:rPr lang="en-US" b="1" u="sng" dirty="0">
                <a:solidFill>
                  <a:srgbClr val="FF0000"/>
                </a:solidFill>
              </a:rPr>
              <a:t>Disclaimer: Notes are captured for informative purposes only and it does not capture any formal agreement nor any conclusion. It is captured to author’s best of ability. There may be inaccuracies and missing parts.</a:t>
            </a:r>
          </a:p>
          <a:p>
            <a:endParaRPr lang="en-US" dirty="0"/>
          </a:p>
        </p:txBody>
      </p:sp>
      <p:sp>
        <p:nvSpPr>
          <p:cNvPr id="4" name="Content Placeholder 3"/>
          <p:cNvSpPr>
            <a:spLocks noGrp="1"/>
          </p:cNvSpPr>
          <p:nvPr>
            <p:ph sz="half" idx="2"/>
          </p:nvPr>
        </p:nvSpPr>
        <p:spPr/>
        <p:txBody>
          <a:bodyPr>
            <a:normAutofit fontScale="55000" lnSpcReduction="20000"/>
          </a:bodyPr>
          <a:lstStyle/>
          <a:p>
            <a:endParaRPr lang="en-US"/>
          </a:p>
        </p:txBody>
      </p:sp>
    </p:spTree>
    <p:extLst>
      <p:ext uri="{BB962C8B-B14F-4D97-AF65-F5344CB8AC3E}">
        <p14:creationId xmlns:p14="http://schemas.microsoft.com/office/powerpoint/2010/main" val="8743144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359</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MuDE</vt:lpstr>
      <vt:lpstr>Tdocs in order of presentation</vt:lpstr>
      <vt:lpstr>Minutes</vt:lpstr>
      <vt:lpstr>Minutes</vt:lpstr>
      <vt:lpstr>Minutes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MuDE</dc:title>
  <dc:creator>sa2r01</dc:creator>
  <cp:lastModifiedBy>sa2r01</cp:lastModifiedBy>
  <cp:revision>5</cp:revision>
  <dcterms:created xsi:type="dcterms:W3CDTF">2020-08-11T13:46:12Z</dcterms:created>
  <dcterms:modified xsi:type="dcterms:W3CDTF">2020-08-11T16:34:17Z</dcterms:modified>
</cp:coreProperties>
</file>