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vsd" ContentType="application/vnd.visi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57" r:id="rId8"/>
    <p:sldId id="258" r:id="rId9"/>
    <p:sldId id="260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5" autoAdjust="0"/>
    <p:restoredTop sz="94660"/>
  </p:normalViewPr>
  <p:slideViewPr>
    <p:cSldViewPr snapToGrid="0">
      <p:cViewPr>
        <p:scale>
          <a:sx n="100" d="100"/>
          <a:sy n="100" d="100"/>
        </p:scale>
        <p:origin x="912" y="5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katzikis, Lazaros (Nokia - FR/Paris-Saclay)" userId="2f1ac2c6-9f1d-4c23-8a3a-1978f7665366" providerId="ADAL" clId="{C0913563-2126-4137-9080-BAF8992857B8}"/>
    <pc:docChg chg="undo redo custSel addSld delSld modSld sldOrd">
      <pc:chgData name="Gkatzikis, Lazaros (Nokia - FR/Paris-Saclay)" userId="2f1ac2c6-9f1d-4c23-8a3a-1978f7665366" providerId="ADAL" clId="{C0913563-2126-4137-9080-BAF8992857B8}" dt="2020-04-09T12:30:42.461" v="1829" actId="6549"/>
      <pc:docMkLst>
        <pc:docMk/>
      </pc:docMkLst>
      <pc:sldChg chg="addSp delSp modSp">
        <pc:chgData name="Gkatzikis, Lazaros (Nokia - FR/Paris-Saclay)" userId="2f1ac2c6-9f1d-4c23-8a3a-1978f7665366" providerId="ADAL" clId="{C0913563-2126-4137-9080-BAF8992857B8}" dt="2020-04-09T11:42:12.401" v="320" actId="27636"/>
        <pc:sldMkLst>
          <pc:docMk/>
          <pc:sldMk cId="3241882920" sldId="257"/>
        </pc:sldMkLst>
        <pc:spChg chg="mod">
          <ac:chgData name="Gkatzikis, Lazaros (Nokia - FR/Paris-Saclay)" userId="2f1ac2c6-9f1d-4c23-8a3a-1978f7665366" providerId="ADAL" clId="{C0913563-2126-4137-9080-BAF8992857B8}" dt="2020-04-09T11:40:43.549" v="252" actId="20577"/>
          <ac:spMkLst>
            <pc:docMk/>
            <pc:sldMk cId="3241882920" sldId="257"/>
            <ac:spMk id="2" creationId="{9BB59793-2CF7-45DC-99B5-B8BF2D9E3742}"/>
          </ac:spMkLst>
        </pc:spChg>
        <pc:spChg chg="mod">
          <ac:chgData name="Gkatzikis, Lazaros (Nokia - FR/Paris-Saclay)" userId="2f1ac2c6-9f1d-4c23-8a3a-1978f7665366" providerId="ADAL" clId="{C0913563-2126-4137-9080-BAF8992857B8}" dt="2020-04-09T11:42:12.401" v="320" actId="27636"/>
          <ac:spMkLst>
            <pc:docMk/>
            <pc:sldMk cId="3241882920" sldId="257"/>
            <ac:spMk id="3" creationId="{FA8CE520-F4BD-488E-83C4-2054AFBC7242}"/>
          </ac:spMkLst>
        </pc:spChg>
        <pc:spChg chg="add mod">
          <ac:chgData name="Gkatzikis, Lazaros (Nokia - FR/Paris-Saclay)" userId="2f1ac2c6-9f1d-4c23-8a3a-1978f7665366" providerId="ADAL" clId="{C0913563-2126-4137-9080-BAF8992857B8}" dt="2020-04-09T11:19:18.759" v="2" actId="1076"/>
          <ac:spMkLst>
            <pc:docMk/>
            <pc:sldMk cId="3241882920" sldId="257"/>
            <ac:spMk id="4" creationId="{A2A7B6ED-6F99-4382-8647-A2C1675AFE4B}"/>
          </ac:spMkLst>
        </pc:spChg>
        <pc:spChg chg="add del mod">
          <ac:chgData name="Gkatzikis, Lazaros (Nokia - FR/Paris-Saclay)" userId="2f1ac2c6-9f1d-4c23-8a3a-1978f7665366" providerId="ADAL" clId="{C0913563-2126-4137-9080-BAF8992857B8}" dt="2020-04-09T11:19:45.167" v="8" actId="1076"/>
          <ac:spMkLst>
            <pc:docMk/>
            <pc:sldMk cId="3241882920" sldId="257"/>
            <ac:spMk id="6" creationId="{D9F31D40-87F5-47A6-AA87-DCCD2D10D820}"/>
          </ac:spMkLst>
        </pc:spChg>
        <pc:graphicFrameChg chg="add mod">
          <ac:chgData name="Gkatzikis, Lazaros (Nokia - FR/Paris-Saclay)" userId="2f1ac2c6-9f1d-4c23-8a3a-1978f7665366" providerId="ADAL" clId="{C0913563-2126-4137-9080-BAF8992857B8}" dt="2020-04-09T11:40:51.225" v="253" actId="1076"/>
          <ac:graphicFrameMkLst>
            <pc:docMk/>
            <pc:sldMk cId="3241882920" sldId="257"/>
            <ac:graphicFrameMk id="5" creationId="{3F26A900-87A3-4EB2-A42E-F5088164C882}"/>
          </ac:graphicFrameMkLst>
        </pc:graphicFrameChg>
        <pc:graphicFrameChg chg="del">
          <ac:chgData name="Gkatzikis, Lazaros (Nokia - FR/Paris-Saclay)" userId="2f1ac2c6-9f1d-4c23-8a3a-1978f7665366" providerId="ADAL" clId="{C0913563-2126-4137-9080-BAF8992857B8}" dt="2020-04-09T11:19:11.872" v="0" actId="478"/>
          <ac:graphicFrameMkLst>
            <pc:docMk/>
            <pc:sldMk cId="3241882920" sldId="257"/>
            <ac:graphicFrameMk id="13" creationId="{23447B8F-77AC-4ADB-B6C6-A0434D5A3E8C}"/>
          </ac:graphicFrameMkLst>
        </pc:graphicFrameChg>
      </pc:sldChg>
      <pc:sldChg chg="addSp modSp add ord">
        <pc:chgData name="Gkatzikis, Lazaros (Nokia - FR/Paris-Saclay)" userId="2f1ac2c6-9f1d-4c23-8a3a-1978f7665366" providerId="ADAL" clId="{C0913563-2126-4137-9080-BAF8992857B8}" dt="2020-04-09T12:28:07.360" v="1728"/>
        <pc:sldMkLst>
          <pc:docMk/>
          <pc:sldMk cId="2656637866" sldId="258"/>
        </pc:sldMkLst>
        <pc:spChg chg="mod">
          <ac:chgData name="Gkatzikis, Lazaros (Nokia - FR/Paris-Saclay)" userId="2f1ac2c6-9f1d-4c23-8a3a-1978f7665366" providerId="ADAL" clId="{C0913563-2126-4137-9080-BAF8992857B8}" dt="2020-04-09T12:02:35.025" v="874" actId="20577"/>
          <ac:spMkLst>
            <pc:docMk/>
            <pc:sldMk cId="2656637866" sldId="258"/>
            <ac:spMk id="2" creationId="{C7F54287-80ED-476B-87C7-60451AE86873}"/>
          </ac:spMkLst>
        </pc:spChg>
        <pc:spChg chg="mod">
          <ac:chgData name="Gkatzikis, Lazaros (Nokia - FR/Paris-Saclay)" userId="2f1ac2c6-9f1d-4c23-8a3a-1978f7665366" providerId="ADAL" clId="{C0913563-2126-4137-9080-BAF8992857B8}" dt="2020-04-09T12:24:25.063" v="1626" actId="403"/>
          <ac:spMkLst>
            <pc:docMk/>
            <pc:sldMk cId="2656637866" sldId="258"/>
            <ac:spMk id="3" creationId="{139F09C9-1D41-43CC-8763-30BF501B0A7B}"/>
          </ac:spMkLst>
        </pc:spChg>
        <pc:grpChg chg="mod">
          <ac:chgData name="Gkatzikis, Lazaros (Nokia - FR/Paris-Saclay)" userId="2f1ac2c6-9f1d-4c23-8a3a-1978f7665366" providerId="ADAL" clId="{C0913563-2126-4137-9080-BAF8992857B8}" dt="2020-04-09T12:09:45.796" v="1017" actId="1076"/>
          <ac:grpSpMkLst>
            <pc:docMk/>
            <pc:sldMk cId="2656637866" sldId="258"/>
            <ac:grpSpMk id="15" creationId="{12E36199-99AD-40CC-987F-8E24CEECC043}"/>
          </ac:grpSpMkLst>
        </pc:grpChg>
        <pc:graphicFrameChg chg="mod">
          <ac:chgData name="Gkatzikis, Lazaros (Nokia - FR/Paris-Saclay)" userId="2f1ac2c6-9f1d-4c23-8a3a-1978f7665366" providerId="ADAL" clId="{C0913563-2126-4137-9080-BAF8992857B8}" dt="2020-04-09T12:09:30.124" v="1015" actId="1076"/>
          <ac:graphicFrameMkLst>
            <pc:docMk/>
            <pc:sldMk cId="2656637866" sldId="258"/>
            <ac:graphicFrameMk id="8" creationId="{862E5412-48D3-4DC7-BFE4-D5088A062A95}"/>
          </ac:graphicFrameMkLst>
        </pc:graphicFrameChg>
        <pc:graphicFrameChg chg="add mod">
          <ac:chgData name="Gkatzikis, Lazaros (Nokia - FR/Paris-Saclay)" userId="2f1ac2c6-9f1d-4c23-8a3a-1978f7665366" providerId="ADAL" clId="{C0913563-2126-4137-9080-BAF8992857B8}" dt="2020-04-09T12:09:26.528" v="1013" actId="571"/>
          <ac:graphicFrameMkLst>
            <pc:docMk/>
            <pc:sldMk cId="2656637866" sldId="258"/>
            <ac:graphicFrameMk id="11" creationId="{6EBAA836-5832-40D1-8431-FFC7E0386331}"/>
          </ac:graphicFrameMkLst>
        </pc:graphicFrameChg>
      </pc:sldChg>
      <pc:sldChg chg="addSp delSp modSp">
        <pc:chgData name="Gkatzikis, Lazaros (Nokia - FR/Paris-Saclay)" userId="2f1ac2c6-9f1d-4c23-8a3a-1978f7665366" providerId="ADAL" clId="{C0913563-2126-4137-9080-BAF8992857B8}" dt="2020-04-09T12:30:42.461" v="1829" actId="6549"/>
        <pc:sldMkLst>
          <pc:docMk/>
          <pc:sldMk cId="142296796" sldId="260"/>
        </pc:sldMkLst>
        <pc:spChg chg="mod">
          <ac:chgData name="Gkatzikis, Lazaros (Nokia - FR/Paris-Saclay)" userId="2f1ac2c6-9f1d-4c23-8a3a-1978f7665366" providerId="ADAL" clId="{C0913563-2126-4137-9080-BAF8992857B8}" dt="2020-04-09T11:35:23.602" v="115" actId="20577"/>
          <ac:spMkLst>
            <pc:docMk/>
            <pc:sldMk cId="142296796" sldId="260"/>
            <ac:spMk id="2" creationId="{8C95D8B0-A8B4-495B-892B-E91A62AE022D}"/>
          </ac:spMkLst>
        </pc:spChg>
        <pc:spChg chg="mod">
          <ac:chgData name="Gkatzikis, Lazaros (Nokia - FR/Paris-Saclay)" userId="2f1ac2c6-9f1d-4c23-8a3a-1978f7665366" providerId="ADAL" clId="{C0913563-2126-4137-9080-BAF8992857B8}" dt="2020-04-09T12:28:40.475" v="1732" actId="27636"/>
          <ac:spMkLst>
            <pc:docMk/>
            <pc:sldMk cId="142296796" sldId="260"/>
            <ac:spMk id="3" creationId="{069C2AB1-E5BC-4622-BE49-DBD7C59E5ED3}"/>
          </ac:spMkLst>
        </pc:spChg>
        <pc:spChg chg="add del">
          <ac:chgData name="Gkatzikis, Lazaros (Nokia - FR/Paris-Saclay)" userId="2f1ac2c6-9f1d-4c23-8a3a-1978f7665366" providerId="ADAL" clId="{C0913563-2126-4137-9080-BAF8992857B8}" dt="2020-04-09T11:55:29.862" v="773"/>
          <ac:spMkLst>
            <pc:docMk/>
            <pc:sldMk cId="142296796" sldId="260"/>
            <ac:spMk id="6" creationId="{8C32D0C5-2BE0-4D87-8478-1F7D98D5BF53}"/>
          </ac:spMkLst>
        </pc:spChg>
        <pc:spChg chg="add del">
          <ac:chgData name="Gkatzikis, Lazaros (Nokia - FR/Paris-Saclay)" userId="2f1ac2c6-9f1d-4c23-8a3a-1978f7665366" providerId="ADAL" clId="{C0913563-2126-4137-9080-BAF8992857B8}" dt="2020-04-09T11:55:31.022" v="775"/>
          <ac:spMkLst>
            <pc:docMk/>
            <pc:sldMk cId="142296796" sldId="260"/>
            <ac:spMk id="7" creationId="{9BB065A0-ED13-493D-A1E6-F4840159B7C7}"/>
          </ac:spMkLst>
        </pc:spChg>
        <pc:spChg chg="add mod">
          <ac:chgData name="Gkatzikis, Lazaros (Nokia - FR/Paris-Saclay)" userId="2f1ac2c6-9f1d-4c23-8a3a-1978f7665366" providerId="ADAL" clId="{C0913563-2126-4137-9080-BAF8992857B8}" dt="2020-04-09T11:56:28.641" v="833" actId="1076"/>
          <ac:spMkLst>
            <pc:docMk/>
            <pc:sldMk cId="142296796" sldId="260"/>
            <ac:spMk id="8" creationId="{2D9BCC36-F4FF-400B-8CB7-2487C121BD45}"/>
          </ac:spMkLst>
        </pc:spChg>
        <pc:spChg chg="mod">
          <ac:chgData name="Gkatzikis, Lazaros (Nokia - FR/Paris-Saclay)" userId="2f1ac2c6-9f1d-4c23-8a3a-1978f7665366" providerId="ADAL" clId="{C0913563-2126-4137-9080-BAF8992857B8}" dt="2020-04-09T12:30:42.461" v="1829" actId="6549"/>
          <ac:spMkLst>
            <pc:docMk/>
            <pc:sldMk cId="142296796" sldId="260"/>
            <ac:spMk id="14" creationId="{2032986C-00B8-4379-BBC3-91F15547466F}"/>
          </ac:spMkLst>
        </pc:spChg>
        <pc:spChg chg="mod">
          <ac:chgData name="Gkatzikis, Lazaros (Nokia - FR/Paris-Saclay)" userId="2f1ac2c6-9f1d-4c23-8a3a-1978f7665366" providerId="ADAL" clId="{C0913563-2126-4137-9080-BAF8992857B8}" dt="2020-04-09T11:43:45.212" v="323" actId="27636"/>
          <ac:spMkLst>
            <pc:docMk/>
            <pc:sldMk cId="142296796" sldId="260"/>
            <ac:spMk id="15" creationId="{6CDF2271-11ED-4D31-BC43-A1ECD5669F32}"/>
          </ac:spMkLst>
        </pc:spChg>
        <pc:graphicFrameChg chg="mod">
          <ac:chgData name="Gkatzikis, Lazaros (Nokia - FR/Paris-Saclay)" userId="2f1ac2c6-9f1d-4c23-8a3a-1978f7665366" providerId="ADAL" clId="{C0913563-2126-4137-9080-BAF8992857B8}" dt="2020-04-09T11:35:32.863" v="117" actId="1076"/>
          <ac:graphicFrameMkLst>
            <pc:docMk/>
            <pc:sldMk cId="142296796" sldId="260"/>
            <ac:graphicFrameMk id="5" creationId="{EFF13209-46FC-4020-894B-BA0A7062D7D2}"/>
          </ac:graphicFrameMkLst>
        </pc:graphicFrameChg>
      </pc:sldChg>
      <pc:sldChg chg="addSp delSp modSp add">
        <pc:chgData name="Gkatzikis, Lazaros (Nokia - FR/Paris-Saclay)" userId="2f1ac2c6-9f1d-4c23-8a3a-1978f7665366" providerId="ADAL" clId="{C0913563-2126-4137-9080-BAF8992857B8}" dt="2020-04-09T12:27:54.995" v="1727" actId="20577"/>
        <pc:sldMkLst>
          <pc:docMk/>
          <pc:sldMk cId="1297905379" sldId="261"/>
        </pc:sldMkLst>
        <pc:spChg chg="mod">
          <ac:chgData name="Gkatzikis, Lazaros (Nokia - FR/Paris-Saclay)" userId="2f1ac2c6-9f1d-4c23-8a3a-1978f7665366" providerId="ADAL" clId="{C0913563-2126-4137-9080-BAF8992857B8}" dt="2020-04-09T12:27:54.995" v="1727" actId="20577"/>
          <ac:spMkLst>
            <pc:docMk/>
            <pc:sldMk cId="1297905379" sldId="261"/>
            <ac:spMk id="2" creationId="{49DAA54E-84EB-4253-8A61-3702CF46CE8B}"/>
          </ac:spMkLst>
        </pc:spChg>
        <pc:spChg chg="mod">
          <ac:chgData name="Gkatzikis, Lazaros (Nokia - FR/Paris-Saclay)" userId="2f1ac2c6-9f1d-4c23-8a3a-1978f7665366" providerId="ADAL" clId="{C0913563-2126-4137-9080-BAF8992857B8}" dt="2020-04-09T12:26:46.050" v="1685" actId="20577"/>
          <ac:spMkLst>
            <pc:docMk/>
            <pc:sldMk cId="1297905379" sldId="261"/>
            <ac:spMk id="3" creationId="{E10FF7ED-07E0-4B6E-8F77-DDA0CE672082}"/>
          </ac:spMkLst>
        </pc:spChg>
        <pc:spChg chg="mod">
          <ac:chgData name="Gkatzikis, Lazaros (Nokia - FR/Paris-Saclay)" userId="2f1ac2c6-9f1d-4c23-8a3a-1978f7665366" providerId="ADAL" clId="{C0913563-2126-4137-9080-BAF8992857B8}" dt="2020-04-09T11:52:30.113" v="621" actId="20577"/>
          <ac:spMkLst>
            <pc:docMk/>
            <pc:sldMk cId="1297905379" sldId="261"/>
            <ac:spMk id="9" creationId="{FD0BDA9F-6448-4706-8B1A-CA5268214142}"/>
          </ac:spMkLst>
        </pc:spChg>
        <pc:spChg chg="add mod">
          <ac:chgData name="Gkatzikis, Lazaros (Nokia - FR/Paris-Saclay)" userId="2f1ac2c6-9f1d-4c23-8a3a-1978f7665366" providerId="ADAL" clId="{C0913563-2126-4137-9080-BAF8992857B8}" dt="2020-04-09T11:53:11.260" v="672" actId="20577"/>
          <ac:spMkLst>
            <pc:docMk/>
            <pc:sldMk cId="1297905379" sldId="261"/>
            <ac:spMk id="10" creationId="{1173BDD2-7534-434E-ABAE-C95388CAB6EB}"/>
          </ac:spMkLst>
        </pc:spChg>
        <pc:grpChg chg="add mod">
          <ac:chgData name="Gkatzikis, Lazaros (Nokia - FR/Paris-Saclay)" userId="2f1ac2c6-9f1d-4c23-8a3a-1978f7665366" providerId="ADAL" clId="{C0913563-2126-4137-9080-BAF8992857B8}" dt="2020-04-09T11:55:08.860" v="764" actId="1037"/>
          <ac:grpSpMkLst>
            <pc:docMk/>
            <pc:sldMk cId="1297905379" sldId="261"/>
            <ac:grpSpMk id="5" creationId="{632EC32F-C00A-4875-8492-17A26B9B2F1E}"/>
          </ac:grpSpMkLst>
        </pc:grpChg>
        <pc:graphicFrameChg chg="mod">
          <ac:chgData name="Gkatzikis, Lazaros (Nokia - FR/Paris-Saclay)" userId="2f1ac2c6-9f1d-4c23-8a3a-1978f7665366" providerId="ADAL" clId="{C0913563-2126-4137-9080-BAF8992857B8}" dt="2020-04-09T11:52:04.165" v="604" actId="1076"/>
          <ac:graphicFrameMkLst>
            <pc:docMk/>
            <pc:sldMk cId="1297905379" sldId="261"/>
            <ac:graphicFrameMk id="8" creationId="{6D68CF45-D1AE-4231-8619-CBAF52394F0C}"/>
          </ac:graphicFrameMkLst>
        </pc:graphicFrameChg>
        <pc:picChg chg="add del mod">
          <ac:chgData name="Gkatzikis, Lazaros (Nokia - FR/Paris-Saclay)" userId="2f1ac2c6-9f1d-4c23-8a3a-1978f7665366" providerId="ADAL" clId="{C0913563-2126-4137-9080-BAF8992857B8}" dt="2020-04-09T11:51:55.647" v="598"/>
          <ac:picMkLst>
            <pc:docMk/>
            <pc:sldMk cId="1297905379" sldId="261"/>
            <ac:picMk id="4" creationId="{A6FE3F93-71C1-48EE-B40C-7C912CA0EFA8}"/>
          </ac:picMkLst>
        </pc:picChg>
      </pc:sldChg>
      <pc:sldChg chg="modSp add del">
        <pc:chgData name="Gkatzikis, Lazaros (Nokia - FR/Paris-Saclay)" userId="2f1ac2c6-9f1d-4c23-8a3a-1978f7665366" providerId="ADAL" clId="{C0913563-2126-4137-9080-BAF8992857B8}" dt="2020-04-09T12:25:54.824" v="1640" actId="2696"/>
        <pc:sldMkLst>
          <pc:docMk/>
          <pc:sldMk cId="880601440" sldId="262"/>
        </pc:sldMkLst>
        <pc:spChg chg="mod">
          <ac:chgData name="Gkatzikis, Lazaros (Nokia - FR/Paris-Saclay)" userId="2f1ac2c6-9f1d-4c23-8a3a-1978f7665366" providerId="ADAL" clId="{C0913563-2126-4137-9080-BAF8992857B8}" dt="2020-04-09T11:45:43.763" v="404" actId="20577"/>
          <ac:spMkLst>
            <pc:docMk/>
            <pc:sldMk cId="880601440" sldId="262"/>
            <ac:spMk id="2" creationId="{28DB68EB-8B76-4DD6-A1ED-B3E59C0AB9F9}"/>
          </ac:spMkLst>
        </pc:spChg>
      </pc:sldChg>
      <pc:sldChg chg="add del">
        <pc:chgData name="Gkatzikis, Lazaros (Nokia - FR/Paris-Saclay)" userId="2f1ac2c6-9f1d-4c23-8a3a-1978f7665366" providerId="ADAL" clId="{C0913563-2126-4137-9080-BAF8992857B8}" dt="2020-04-09T12:29:06.107" v="1736"/>
        <pc:sldMkLst>
          <pc:docMk/>
          <pc:sldMk cId="2718888501" sldId="262"/>
        </pc:sldMkLst>
      </pc:sldChg>
    </pc:docChg>
  </pc:docChgLst>
  <pc:docChgLst>
    <pc:chgData name="Gkatzikis, Lazaros (Nokia - FR/Paris-Saclay)" userId="2f1ac2c6-9f1d-4c23-8a3a-1978f7665366" providerId="ADAL" clId="{B893A879-47B9-440A-8B36-8A8601EBDC1D}"/>
    <pc:docChg chg="undo redo custSel delSld modSld">
      <pc:chgData name="Gkatzikis, Lazaros (Nokia - FR/Paris-Saclay)" userId="2f1ac2c6-9f1d-4c23-8a3a-1978f7665366" providerId="ADAL" clId="{B893A879-47B9-440A-8B36-8A8601EBDC1D}" dt="2020-04-06T12:40:03.561" v="518" actId="20577"/>
      <pc:docMkLst>
        <pc:docMk/>
      </pc:docMkLst>
      <pc:sldChg chg="modSp">
        <pc:chgData name="Gkatzikis, Lazaros (Nokia - FR/Paris-Saclay)" userId="2f1ac2c6-9f1d-4c23-8a3a-1978f7665366" providerId="ADAL" clId="{B893A879-47B9-440A-8B36-8A8601EBDC1D}" dt="2020-04-06T11:39:20.307" v="48" actId="20577"/>
        <pc:sldMkLst>
          <pc:docMk/>
          <pc:sldMk cId="1414296415" sldId="256"/>
        </pc:sldMkLst>
        <pc:spChg chg="mod">
          <ac:chgData name="Gkatzikis, Lazaros (Nokia - FR/Paris-Saclay)" userId="2f1ac2c6-9f1d-4c23-8a3a-1978f7665366" providerId="ADAL" clId="{B893A879-47B9-440A-8B36-8A8601EBDC1D}" dt="2020-04-06T11:39:20.307" v="48" actId="20577"/>
          <ac:spMkLst>
            <pc:docMk/>
            <pc:sldMk cId="1414296415" sldId="256"/>
            <ac:spMk id="2" creationId="{600387DE-7621-43B9-A91C-523F54B78390}"/>
          </ac:spMkLst>
        </pc:spChg>
      </pc:sldChg>
      <pc:sldChg chg="modSp">
        <pc:chgData name="Gkatzikis, Lazaros (Nokia - FR/Paris-Saclay)" userId="2f1ac2c6-9f1d-4c23-8a3a-1978f7665366" providerId="ADAL" clId="{B893A879-47B9-440A-8B36-8A8601EBDC1D}" dt="2020-04-06T11:53:43.972" v="188" actId="113"/>
        <pc:sldMkLst>
          <pc:docMk/>
          <pc:sldMk cId="3241882920" sldId="257"/>
        </pc:sldMkLst>
        <pc:spChg chg="mod">
          <ac:chgData name="Gkatzikis, Lazaros (Nokia - FR/Paris-Saclay)" userId="2f1ac2c6-9f1d-4c23-8a3a-1978f7665366" providerId="ADAL" clId="{B893A879-47B9-440A-8B36-8A8601EBDC1D}" dt="2020-04-06T11:53:43.972" v="188" actId="113"/>
          <ac:spMkLst>
            <pc:docMk/>
            <pc:sldMk cId="3241882920" sldId="257"/>
            <ac:spMk id="3" creationId="{FA8CE520-F4BD-488E-83C4-2054AFBC7242}"/>
          </ac:spMkLst>
        </pc:spChg>
      </pc:sldChg>
      <pc:sldChg chg="del">
        <pc:chgData name="Gkatzikis, Lazaros (Nokia - FR/Paris-Saclay)" userId="2f1ac2c6-9f1d-4c23-8a3a-1978f7665366" providerId="ADAL" clId="{B893A879-47B9-440A-8B36-8A8601EBDC1D}" dt="2020-04-06T11:43:07.951" v="50" actId="2696"/>
        <pc:sldMkLst>
          <pc:docMk/>
          <pc:sldMk cId="2656637866" sldId="258"/>
        </pc:sldMkLst>
      </pc:sldChg>
      <pc:sldChg chg="del">
        <pc:chgData name="Gkatzikis, Lazaros (Nokia - FR/Paris-Saclay)" userId="2f1ac2c6-9f1d-4c23-8a3a-1978f7665366" providerId="ADAL" clId="{B893A879-47B9-440A-8B36-8A8601EBDC1D}" dt="2020-04-06T11:44:00.308" v="51" actId="2696"/>
        <pc:sldMkLst>
          <pc:docMk/>
          <pc:sldMk cId="2805888223" sldId="259"/>
        </pc:sldMkLst>
      </pc:sldChg>
      <pc:sldChg chg="addSp delSp modSp">
        <pc:chgData name="Gkatzikis, Lazaros (Nokia - FR/Paris-Saclay)" userId="2f1ac2c6-9f1d-4c23-8a3a-1978f7665366" providerId="ADAL" clId="{B893A879-47B9-440A-8B36-8A8601EBDC1D}" dt="2020-04-06T12:40:03.561" v="518" actId="20577"/>
        <pc:sldMkLst>
          <pc:docMk/>
          <pc:sldMk cId="142296796" sldId="260"/>
        </pc:sldMkLst>
        <pc:spChg chg="mod">
          <ac:chgData name="Gkatzikis, Lazaros (Nokia - FR/Paris-Saclay)" userId="2f1ac2c6-9f1d-4c23-8a3a-1978f7665366" providerId="ADAL" clId="{B893A879-47B9-440A-8B36-8A8601EBDC1D}" dt="2020-04-06T11:42:37.174" v="49" actId="6549"/>
          <ac:spMkLst>
            <pc:docMk/>
            <pc:sldMk cId="142296796" sldId="260"/>
            <ac:spMk id="2" creationId="{8C95D8B0-A8B4-495B-892B-E91A62AE022D}"/>
          </ac:spMkLst>
        </pc:spChg>
        <pc:spChg chg="add del mod">
          <ac:chgData name="Gkatzikis, Lazaros (Nokia - FR/Paris-Saclay)" userId="2f1ac2c6-9f1d-4c23-8a3a-1978f7665366" providerId="ADAL" clId="{B893A879-47B9-440A-8B36-8A8601EBDC1D}" dt="2020-04-06T12:05:21.272" v="262" actId="478"/>
          <ac:spMkLst>
            <pc:docMk/>
            <pc:sldMk cId="142296796" sldId="260"/>
            <ac:spMk id="6" creationId="{FD04F552-B7D3-4F74-8B91-D2802504D71E}"/>
          </ac:spMkLst>
        </pc:spChg>
        <pc:spChg chg="add mod">
          <ac:chgData name="Gkatzikis, Lazaros (Nokia - FR/Paris-Saclay)" userId="2f1ac2c6-9f1d-4c23-8a3a-1978f7665366" providerId="ADAL" clId="{B893A879-47B9-440A-8B36-8A8601EBDC1D}" dt="2020-04-06T12:39:05.915" v="436" actId="20577"/>
          <ac:spMkLst>
            <pc:docMk/>
            <pc:sldMk cId="142296796" sldId="260"/>
            <ac:spMk id="14" creationId="{2032986C-00B8-4379-BBC3-91F15547466F}"/>
          </ac:spMkLst>
        </pc:spChg>
        <pc:spChg chg="add mod">
          <ac:chgData name="Gkatzikis, Lazaros (Nokia - FR/Paris-Saclay)" userId="2f1ac2c6-9f1d-4c23-8a3a-1978f7665366" providerId="ADAL" clId="{B893A879-47B9-440A-8B36-8A8601EBDC1D}" dt="2020-04-06T12:40:03.561" v="518" actId="20577"/>
          <ac:spMkLst>
            <pc:docMk/>
            <pc:sldMk cId="142296796" sldId="260"/>
            <ac:spMk id="15" creationId="{6CDF2271-11ED-4D31-BC43-A1ECD5669F32}"/>
          </ac:spMkLst>
        </pc:spChg>
        <pc:graphicFrameChg chg="mod">
          <ac:chgData name="Gkatzikis, Lazaros (Nokia - FR/Paris-Saclay)" userId="2f1ac2c6-9f1d-4c23-8a3a-1978f7665366" providerId="ADAL" clId="{B893A879-47B9-440A-8B36-8A8601EBDC1D}" dt="2020-04-06T11:58:44.160" v="236"/>
          <ac:graphicFrameMkLst>
            <pc:docMk/>
            <pc:sldMk cId="142296796" sldId="260"/>
            <ac:graphicFrameMk id="5" creationId="{EFF13209-46FC-4020-894B-BA0A7062D7D2}"/>
          </ac:graphicFrameMkLst>
        </pc:graphicFrameChg>
        <pc:graphicFrameChg chg="add del">
          <ac:chgData name="Gkatzikis, Lazaros (Nokia - FR/Paris-Saclay)" userId="2f1ac2c6-9f1d-4c23-8a3a-1978f7665366" providerId="ADAL" clId="{B893A879-47B9-440A-8B36-8A8601EBDC1D}" dt="2020-04-06T12:04:30.980" v="239"/>
          <ac:graphicFrameMkLst>
            <pc:docMk/>
            <pc:sldMk cId="142296796" sldId="260"/>
            <ac:graphicFrameMk id="7" creationId="{5804203E-6214-4584-9473-13FE66067F32}"/>
          </ac:graphicFrameMkLst>
        </pc:graphicFrameChg>
        <pc:graphicFrameChg chg="add del">
          <ac:chgData name="Gkatzikis, Lazaros (Nokia - FR/Paris-Saclay)" userId="2f1ac2c6-9f1d-4c23-8a3a-1978f7665366" providerId="ADAL" clId="{B893A879-47B9-440A-8B36-8A8601EBDC1D}" dt="2020-04-06T12:04:33.142" v="241"/>
          <ac:graphicFrameMkLst>
            <pc:docMk/>
            <pc:sldMk cId="142296796" sldId="260"/>
            <ac:graphicFrameMk id="8" creationId="{BF5FB1F1-C0A2-42B0-988C-576A4BC09A82}"/>
          </ac:graphicFrameMkLst>
        </pc:graphicFrameChg>
        <pc:graphicFrameChg chg="add del">
          <ac:chgData name="Gkatzikis, Lazaros (Nokia - FR/Paris-Saclay)" userId="2f1ac2c6-9f1d-4c23-8a3a-1978f7665366" providerId="ADAL" clId="{B893A879-47B9-440A-8B36-8A8601EBDC1D}" dt="2020-04-06T12:04:35.505" v="243"/>
          <ac:graphicFrameMkLst>
            <pc:docMk/>
            <pc:sldMk cId="142296796" sldId="260"/>
            <ac:graphicFrameMk id="9" creationId="{E65C2DEA-0BE2-444E-9C89-562A0A7AABC5}"/>
          </ac:graphicFrameMkLst>
        </pc:graphicFrameChg>
        <pc:graphicFrameChg chg="add del">
          <ac:chgData name="Gkatzikis, Lazaros (Nokia - FR/Paris-Saclay)" userId="2f1ac2c6-9f1d-4c23-8a3a-1978f7665366" providerId="ADAL" clId="{B893A879-47B9-440A-8B36-8A8601EBDC1D}" dt="2020-04-06T12:04:41.630" v="251"/>
          <ac:graphicFrameMkLst>
            <pc:docMk/>
            <pc:sldMk cId="142296796" sldId="260"/>
            <ac:graphicFrameMk id="10" creationId="{D0A8A112-7059-4162-AB0E-84490707EC8B}"/>
          </ac:graphicFrameMkLst>
        </pc:graphicFrameChg>
        <pc:graphicFrameChg chg="add del">
          <ac:chgData name="Gkatzikis, Lazaros (Nokia - FR/Paris-Saclay)" userId="2f1ac2c6-9f1d-4c23-8a3a-1978f7665366" providerId="ADAL" clId="{B893A879-47B9-440A-8B36-8A8601EBDC1D}" dt="2020-04-06T12:05:16.851" v="258"/>
          <ac:graphicFrameMkLst>
            <pc:docMk/>
            <pc:sldMk cId="142296796" sldId="260"/>
            <ac:graphicFrameMk id="11" creationId="{EBE483B7-6D79-44E0-81CC-0C22DB262F52}"/>
          </ac:graphicFrameMkLst>
        </pc:graphicFrameChg>
        <pc:graphicFrameChg chg="add del">
          <ac:chgData name="Gkatzikis, Lazaros (Nokia - FR/Paris-Saclay)" userId="2f1ac2c6-9f1d-4c23-8a3a-1978f7665366" providerId="ADAL" clId="{B893A879-47B9-440A-8B36-8A8601EBDC1D}" dt="2020-04-06T12:05:19.407" v="260"/>
          <ac:graphicFrameMkLst>
            <pc:docMk/>
            <pc:sldMk cId="142296796" sldId="260"/>
            <ac:graphicFrameMk id="12" creationId="{E71253F3-C728-4ADF-B34D-D96DC79D6DA6}"/>
          </ac:graphicFrameMkLst>
        </pc:graphicFrameChg>
        <pc:graphicFrameChg chg="add del mod modGraphic">
          <ac:chgData name="Gkatzikis, Lazaros (Nokia - FR/Paris-Saclay)" userId="2f1ac2c6-9f1d-4c23-8a3a-1978f7665366" providerId="ADAL" clId="{B893A879-47B9-440A-8B36-8A8601EBDC1D}" dt="2020-04-06T12:15:37.770" v="299" actId="478"/>
          <ac:graphicFrameMkLst>
            <pc:docMk/>
            <pc:sldMk cId="142296796" sldId="260"/>
            <ac:graphicFrameMk id="13" creationId="{9F77CD79-04FE-4999-9DED-BEAFB4302BB5}"/>
          </ac:graphicFrameMkLst>
        </pc:graphicFrameChg>
      </pc:sldChg>
      <pc:sldChg chg="del">
        <pc:chgData name="Gkatzikis, Lazaros (Nokia - FR/Paris-Saclay)" userId="2f1ac2c6-9f1d-4c23-8a3a-1978f7665366" providerId="ADAL" clId="{B893A879-47B9-440A-8B36-8A8601EBDC1D}" dt="2020-04-06T11:44:00.316" v="52" actId="2696"/>
        <pc:sldMkLst>
          <pc:docMk/>
          <pc:sldMk cId="3892129078" sldId="262"/>
        </pc:sldMkLst>
      </pc:sldChg>
    </pc:docChg>
  </pc:docChgLst>
  <pc:docChgLst>
    <pc:chgData name="Gkatzikis, Lazaros (Nokia - FR/Paris-Saclay)" userId="2f1ac2c6-9f1d-4c23-8a3a-1978f7665366" providerId="ADAL" clId="{06753A2B-C8E6-4847-AC2B-5323C4F89C2A}"/>
    <pc:docChg chg="undo custSel addSld delSld modSld">
      <pc:chgData name="Gkatzikis, Lazaros (Nokia - FR/Paris-Saclay)" userId="2f1ac2c6-9f1d-4c23-8a3a-1978f7665366" providerId="ADAL" clId="{06753A2B-C8E6-4847-AC2B-5323C4F89C2A}" dt="2020-02-17T13:46:54.215" v="1641" actId="20577"/>
      <pc:docMkLst>
        <pc:docMk/>
      </pc:docMkLst>
      <pc:sldChg chg="modSp">
        <pc:chgData name="Gkatzikis, Lazaros (Nokia - FR/Paris-Saclay)" userId="2f1ac2c6-9f1d-4c23-8a3a-1978f7665366" providerId="ADAL" clId="{06753A2B-C8E6-4847-AC2B-5323C4F89C2A}" dt="2020-02-12T15:33:50.275" v="1124" actId="113"/>
        <pc:sldMkLst>
          <pc:docMk/>
          <pc:sldMk cId="3241882920" sldId="257"/>
        </pc:sldMkLst>
        <pc:spChg chg="mod">
          <ac:chgData name="Gkatzikis, Lazaros (Nokia - FR/Paris-Saclay)" userId="2f1ac2c6-9f1d-4c23-8a3a-1978f7665366" providerId="ADAL" clId="{06753A2B-C8E6-4847-AC2B-5323C4F89C2A}" dt="2020-02-12T15:33:50.275" v="1124" actId="113"/>
          <ac:spMkLst>
            <pc:docMk/>
            <pc:sldMk cId="3241882920" sldId="257"/>
            <ac:spMk id="3" creationId="{FA8CE520-F4BD-488E-83C4-2054AFBC7242}"/>
          </ac:spMkLst>
        </pc:spChg>
      </pc:sldChg>
      <pc:sldChg chg="modSp">
        <pc:chgData name="Gkatzikis, Lazaros (Nokia - FR/Paris-Saclay)" userId="2f1ac2c6-9f1d-4c23-8a3a-1978f7665366" providerId="ADAL" clId="{06753A2B-C8E6-4847-AC2B-5323C4F89C2A}" dt="2020-02-12T15:43:33.904" v="1209" actId="20577"/>
        <pc:sldMkLst>
          <pc:docMk/>
          <pc:sldMk cId="2656637866" sldId="258"/>
        </pc:sldMkLst>
        <pc:spChg chg="mod">
          <ac:chgData name="Gkatzikis, Lazaros (Nokia - FR/Paris-Saclay)" userId="2f1ac2c6-9f1d-4c23-8a3a-1978f7665366" providerId="ADAL" clId="{06753A2B-C8E6-4847-AC2B-5323C4F89C2A}" dt="2020-02-11T19:50:35.725" v="14" actId="20577"/>
          <ac:spMkLst>
            <pc:docMk/>
            <pc:sldMk cId="2656637866" sldId="258"/>
            <ac:spMk id="2" creationId="{C7F54287-80ED-476B-87C7-60451AE86873}"/>
          </ac:spMkLst>
        </pc:spChg>
        <pc:spChg chg="mod">
          <ac:chgData name="Gkatzikis, Lazaros (Nokia - FR/Paris-Saclay)" userId="2f1ac2c6-9f1d-4c23-8a3a-1978f7665366" providerId="ADAL" clId="{06753A2B-C8E6-4847-AC2B-5323C4F89C2A}" dt="2020-02-12T15:43:33.904" v="1209" actId="20577"/>
          <ac:spMkLst>
            <pc:docMk/>
            <pc:sldMk cId="2656637866" sldId="258"/>
            <ac:spMk id="3" creationId="{139F09C9-1D41-43CC-8763-30BF501B0A7B}"/>
          </ac:spMkLst>
        </pc:spChg>
        <pc:graphicFrameChg chg="mod">
          <ac:chgData name="Gkatzikis, Lazaros (Nokia - FR/Paris-Saclay)" userId="2f1ac2c6-9f1d-4c23-8a3a-1978f7665366" providerId="ADAL" clId="{06753A2B-C8E6-4847-AC2B-5323C4F89C2A}" dt="2020-02-12T15:38:59.273" v="1190" actId="1076"/>
          <ac:graphicFrameMkLst>
            <pc:docMk/>
            <pc:sldMk cId="2656637866" sldId="258"/>
            <ac:graphicFrameMk id="13" creationId="{22A44AC1-F66C-48A8-9DDF-8B74FCAA0AD1}"/>
          </ac:graphicFrameMkLst>
        </pc:graphicFrameChg>
      </pc:sldChg>
      <pc:sldChg chg="addSp delSp modSp add">
        <pc:chgData name="Gkatzikis, Lazaros (Nokia - FR/Paris-Saclay)" userId="2f1ac2c6-9f1d-4c23-8a3a-1978f7665366" providerId="ADAL" clId="{06753A2B-C8E6-4847-AC2B-5323C4F89C2A}" dt="2020-02-12T15:46:33.656" v="1285" actId="20577"/>
        <pc:sldMkLst>
          <pc:docMk/>
          <pc:sldMk cId="2805888223" sldId="259"/>
        </pc:sldMkLst>
        <pc:spChg chg="del">
          <ac:chgData name="Gkatzikis, Lazaros (Nokia - FR/Paris-Saclay)" userId="2f1ac2c6-9f1d-4c23-8a3a-1978f7665366" providerId="ADAL" clId="{06753A2B-C8E6-4847-AC2B-5323C4F89C2A}" dt="2020-02-11T19:53:47.039" v="87"/>
          <ac:spMkLst>
            <pc:docMk/>
            <pc:sldMk cId="2805888223" sldId="259"/>
            <ac:spMk id="2" creationId="{DE020771-87CF-4161-831F-40B96C796DFC}"/>
          </ac:spMkLst>
        </pc:spChg>
        <pc:spChg chg="del">
          <ac:chgData name="Gkatzikis, Lazaros (Nokia - FR/Paris-Saclay)" userId="2f1ac2c6-9f1d-4c23-8a3a-1978f7665366" providerId="ADAL" clId="{06753A2B-C8E6-4847-AC2B-5323C4F89C2A}" dt="2020-02-11T19:53:47.039" v="87"/>
          <ac:spMkLst>
            <pc:docMk/>
            <pc:sldMk cId="2805888223" sldId="259"/>
            <ac:spMk id="3" creationId="{CF442100-E052-47BD-8CAC-2D846802FBB7}"/>
          </ac:spMkLst>
        </pc:spChg>
        <pc:spChg chg="add mod">
          <ac:chgData name="Gkatzikis, Lazaros (Nokia - FR/Paris-Saclay)" userId="2f1ac2c6-9f1d-4c23-8a3a-1978f7665366" providerId="ADAL" clId="{06753A2B-C8E6-4847-AC2B-5323C4F89C2A}" dt="2020-02-12T15:45:53.729" v="1260" actId="20577"/>
          <ac:spMkLst>
            <pc:docMk/>
            <pc:sldMk cId="2805888223" sldId="259"/>
            <ac:spMk id="4" creationId="{C261FDF6-9F6B-43F8-810E-7B7F9F4AA3ED}"/>
          </ac:spMkLst>
        </pc:spChg>
        <pc:spChg chg="add mod">
          <ac:chgData name="Gkatzikis, Lazaros (Nokia - FR/Paris-Saclay)" userId="2f1ac2c6-9f1d-4c23-8a3a-1978f7665366" providerId="ADAL" clId="{06753A2B-C8E6-4847-AC2B-5323C4F89C2A}" dt="2020-02-12T15:46:33.656" v="1285" actId="20577"/>
          <ac:spMkLst>
            <pc:docMk/>
            <pc:sldMk cId="2805888223" sldId="259"/>
            <ac:spMk id="5" creationId="{CC1F4AF3-D3FA-4B8C-AAA7-48B122B42B88}"/>
          </ac:spMkLst>
        </pc:spChg>
        <pc:spChg chg="add mod">
          <ac:chgData name="Gkatzikis, Lazaros (Nokia - FR/Paris-Saclay)" userId="2f1ac2c6-9f1d-4c23-8a3a-1978f7665366" providerId="ADAL" clId="{06753A2B-C8E6-4847-AC2B-5323C4F89C2A}" dt="2020-02-12T15:41:07.500" v="1205" actId="27636"/>
          <ac:spMkLst>
            <pc:docMk/>
            <pc:sldMk cId="2805888223" sldId="259"/>
            <ac:spMk id="6" creationId="{156FC076-0075-4998-8E09-AB5F7EAB2371}"/>
          </ac:spMkLst>
        </pc:spChg>
        <pc:spChg chg="add mod">
          <ac:chgData name="Gkatzikis, Lazaros (Nokia - FR/Paris-Saclay)" userId="2f1ac2c6-9f1d-4c23-8a3a-1978f7665366" providerId="ADAL" clId="{06753A2B-C8E6-4847-AC2B-5323C4F89C2A}" dt="2020-02-12T15:46:20.171" v="1273" actId="20577"/>
          <ac:spMkLst>
            <pc:docMk/>
            <pc:sldMk cId="2805888223" sldId="259"/>
            <ac:spMk id="7" creationId="{DD067023-553F-434B-BBA6-58CE339293AE}"/>
          </ac:spMkLst>
        </pc:spChg>
        <pc:spChg chg="add mod">
          <ac:chgData name="Gkatzikis, Lazaros (Nokia - FR/Paris-Saclay)" userId="2f1ac2c6-9f1d-4c23-8a3a-1978f7665366" providerId="ADAL" clId="{06753A2B-C8E6-4847-AC2B-5323C4F89C2A}" dt="2020-02-12T15:41:07.485" v="1204" actId="27636"/>
          <ac:spMkLst>
            <pc:docMk/>
            <pc:sldMk cId="2805888223" sldId="259"/>
            <ac:spMk id="8" creationId="{2021E467-CE60-4C05-B8F3-E12924F049BB}"/>
          </ac:spMkLst>
        </pc:spChg>
      </pc:sldChg>
      <pc:sldChg chg="addSp delSp modSp add">
        <pc:chgData name="Gkatzikis, Lazaros (Nokia - FR/Paris-Saclay)" userId="2f1ac2c6-9f1d-4c23-8a3a-1978f7665366" providerId="ADAL" clId="{06753A2B-C8E6-4847-AC2B-5323C4F89C2A}" dt="2020-02-12T15:45:28.870" v="1250" actId="20577"/>
        <pc:sldMkLst>
          <pc:docMk/>
          <pc:sldMk cId="142296796" sldId="260"/>
        </pc:sldMkLst>
        <pc:spChg chg="mod">
          <ac:chgData name="Gkatzikis, Lazaros (Nokia - FR/Paris-Saclay)" userId="2f1ac2c6-9f1d-4c23-8a3a-1978f7665366" providerId="ADAL" clId="{06753A2B-C8E6-4847-AC2B-5323C4F89C2A}" dt="2020-02-11T20:25:12.445" v="657" actId="20577"/>
          <ac:spMkLst>
            <pc:docMk/>
            <pc:sldMk cId="142296796" sldId="260"/>
            <ac:spMk id="2" creationId="{8C95D8B0-A8B4-495B-892B-E91A62AE022D}"/>
          </ac:spMkLst>
        </pc:spChg>
        <pc:spChg chg="mod">
          <ac:chgData name="Gkatzikis, Lazaros (Nokia - FR/Paris-Saclay)" userId="2f1ac2c6-9f1d-4c23-8a3a-1978f7665366" providerId="ADAL" clId="{06753A2B-C8E6-4847-AC2B-5323C4F89C2A}" dt="2020-02-12T15:45:28.870" v="1250" actId="20577"/>
          <ac:spMkLst>
            <pc:docMk/>
            <pc:sldMk cId="142296796" sldId="260"/>
            <ac:spMk id="3" creationId="{069C2AB1-E5BC-4622-BE49-DBD7C59E5ED3}"/>
          </ac:spMkLst>
        </pc:spChg>
        <pc:spChg chg="add">
          <ac:chgData name="Gkatzikis, Lazaros (Nokia - FR/Paris-Saclay)" userId="2f1ac2c6-9f1d-4c23-8a3a-1978f7665366" providerId="ADAL" clId="{06753A2B-C8E6-4847-AC2B-5323C4F89C2A}" dt="2020-02-11T20:19:14.437" v="522"/>
          <ac:spMkLst>
            <pc:docMk/>
            <pc:sldMk cId="142296796" sldId="260"/>
            <ac:spMk id="4" creationId="{687AF821-FCE9-44BE-8781-0414C5F87771}"/>
          </ac:spMkLst>
        </pc:spChg>
        <pc:spChg chg="add del mod">
          <ac:chgData name="Gkatzikis, Lazaros (Nokia - FR/Paris-Saclay)" userId="2f1ac2c6-9f1d-4c23-8a3a-1978f7665366" providerId="ADAL" clId="{06753A2B-C8E6-4847-AC2B-5323C4F89C2A}" dt="2020-02-11T20:19:28.598" v="524" actId="478"/>
          <ac:spMkLst>
            <pc:docMk/>
            <pc:sldMk cId="142296796" sldId="260"/>
            <ac:spMk id="6" creationId="{ACED142E-96CB-4F1C-BC35-D4FB3EF4007D}"/>
          </ac:spMkLst>
        </pc:spChg>
        <pc:graphicFrameChg chg="add mod">
          <ac:chgData name="Gkatzikis, Lazaros (Nokia - FR/Paris-Saclay)" userId="2f1ac2c6-9f1d-4c23-8a3a-1978f7665366" providerId="ADAL" clId="{06753A2B-C8E6-4847-AC2B-5323C4F89C2A}" dt="2020-02-11T20:22:14.914" v="572" actId="1076"/>
          <ac:graphicFrameMkLst>
            <pc:docMk/>
            <pc:sldMk cId="142296796" sldId="260"/>
            <ac:graphicFrameMk id="5" creationId="{EFF13209-46FC-4020-894B-BA0A7062D7D2}"/>
          </ac:graphicFrameMkLst>
        </pc:graphicFrameChg>
      </pc:sldChg>
      <pc:sldChg chg="add del">
        <pc:chgData name="Gkatzikis, Lazaros (Nokia - FR/Paris-Saclay)" userId="2f1ac2c6-9f1d-4c23-8a3a-1978f7665366" providerId="ADAL" clId="{06753A2B-C8E6-4847-AC2B-5323C4F89C2A}" dt="2020-02-17T13:45:33.777" v="1606" actId="2696"/>
        <pc:sldMkLst>
          <pc:docMk/>
          <pc:sldMk cId="1142147212" sldId="261"/>
        </pc:sldMkLst>
      </pc:sldChg>
      <pc:sldChg chg="addSp delSp modSp add">
        <pc:chgData name="Gkatzikis, Lazaros (Nokia - FR/Paris-Saclay)" userId="2f1ac2c6-9f1d-4c23-8a3a-1978f7665366" providerId="ADAL" clId="{06753A2B-C8E6-4847-AC2B-5323C4F89C2A}" dt="2020-02-17T13:46:54.215" v="1641" actId="20577"/>
        <pc:sldMkLst>
          <pc:docMk/>
          <pc:sldMk cId="3892129078" sldId="262"/>
        </pc:sldMkLst>
        <pc:spChg chg="del">
          <ac:chgData name="Gkatzikis, Lazaros (Nokia - FR/Paris-Saclay)" userId="2f1ac2c6-9f1d-4c23-8a3a-1978f7665366" providerId="ADAL" clId="{06753A2B-C8E6-4847-AC2B-5323C4F89C2A}" dt="2020-02-17T13:43:09.894" v="1288"/>
          <ac:spMkLst>
            <pc:docMk/>
            <pc:sldMk cId="3892129078" sldId="262"/>
            <ac:spMk id="2" creationId="{1790F065-652D-404E-8C73-A2A021EFC579}"/>
          </ac:spMkLst>
        </pc:spChg>
        <pc:spChg chg="del">
          <ac:chgData name="Gkatzikis, Lazaros (Nokia - FR/Paris-Saclay)" userId="2f1ac2c6-9f1d-4c23-8a3a-1978f7665366" providerId="ADAL" clId="{06753A2B-C8E6-4847-AC2B-5323C4F89C2A}" dt="2020-02-17T13:43:09.894" v="1288"/>
          <ac:spMkLst>
            <pc:docMk/>
            <pc:sldMk cId="3892129078" sldId="262"/>
            <ac:spMk id="3" creationId="{67845001-4141-42A8-BF2F-C5FC873C7F33}"/>
          </ac:spMkLst>
        </pc:spChg>
        <pc:spChg chg="del">
          <ac:chgData name="Gkatzikis, Lazaros (Nokia - FR/Paris-Saclay)" userId="2f1ac2c6-9f1d-4c23-8a3a-1978f7665366" providerId="ADAL" clId="{06753A2B-C8E6-4847-AC2B-5323C4F89C2A}" dt="2020-02-17T13:43:09.894" v="1288"/>
          <ac:spMkLst>
            <pc:docMk/>
            <pc:sldMk cId="3892129078" sldId="262"/>
            <ac:spMk id="4" creationId="{44E48BBC-A1F0-4E46-9C5D-79C12E394B7B}"/>
          </ac:spMkLst>
        </pc:spChg>
        <pc:spChg chg="del">
          <ac:chgData name="Gkatzikis, Lazaros (Nokia - FR/Paris-Saclay)" userId="2f1ac2c6-9f1d-4c23-8a3a-1978f7665366" providerId="ADAL" clId="{06753A2B-C8E6-4847-AC2B-5323C4F89C2A}" dt="2020-02-17T13:43:09.894" v="1288"/>
          <ac:spMkLst>
            <pc:docMk/>
            <pc:sldMk cId="3892129078" sldId="262"/>
            <ac:spMk id="5" creationId="{E29059C8-EBFC-410D-9489-3E13C59C8E69}"/>
          </ac:spMkLst>
        </pc:spChg>
        <pc:spChg chg="del">
          <ac:chgData name="Gkatzikis, Lazaros (Nokia - FR/Paris-Saclay)" userId="2f1ac2c6-9f1d-4c23-8a3a-1978f7665366" providerId="ADAL" clId="{06753A2B-C8E6-4847-AC2B-5323C4F89C2A}" dt="2020-02-17T13:43:09.894" v="1288"/>
          <ac:spMkLst>
            <pc:docMk/>
            <pc:sldMk cId="3892129078" sldId="262"/>
            <ac:spMk id="6" creationId="{AF499799-B4D5-4F2A-AE79-D997A8F83159}"/>
          </ac:spMkLst>
        </pc:spChg>
        <pc:spChg chg="add mod">
          <ac:chgData name="Gkatzikis, Lazaros (Nokia - FR/Paris-Saclay)" userId="2f1ac2c6-9f1d-4c23-8a3a-1978f7665366" providerId="ADAL" clId="{06753A2B-C8E6-4847-AC2B-5323C4F89C2A}" dt="2020-02-17T13:46:54.215" v="1641" actId="20577"/>
          <ac:spMkLst>
            <pc:docMk/>
            <pc:sldMk cId="3892129078" sldId="262"/>
            <ac:spMk id="7" creationId="{CAEC95D8-C020-400D-A2EC-E644B37DF1AC}"/>
          </ac:spMkLst>
        </pc:spChg>
        <pc:spChg chg="add mod">
          <ac:chgData name="Gkatzikis, Lazaros (Nokia - FR/Paris-Saclay)" userId="2f1ac2c6-9f1d-4c23-8a3a-1978f7665366" providerId="ADAL" clId="{06753A2B-C8E6-4847-AC2B-5323C4F89C2A}" dt="2020-02-17T13:46:26.008" v="1632" actId="20577"/>
          <ac:spMkLst>
            <pc:docMk/>
            <pc:sldMk cId="3892129078" sldId="262"/>
            <ac:spMk id="8" creationId="{6CE0D39E-4475-4262-92AD-383754008C92}"/>
          </ac:spMkLst>
        </pc:spChg>
        <pc:picChg chg="add mod">
          <ac:chgData name="Gkatzikis, Lazaros (Nokia - FR/Paris-Saclay)" userId="2f1ac2c6-9f1d-4c23-8a3a-1978f7665366" providerId="ADAL" clId="{06753A2B-C8E6-4847-AC2B-5323C4F89C2A}" dt="2020-02-17T13:45:11.037" v="1591" actId="1076"/>
          <ac:picMkLst>
            <pc:docMk/>
            <pc:sldMk cId="3892129078" sldId="262"/>
            <ac:picMk id="9" creationId="{EE4B4F30-E4E4-4CE7-A16F-BBBDDE0A581F}"/>
          </ac:picMkLst>
        </pc:pic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DDC97-6350-43A1-9526-723C425298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636061-682F-4107-B829-B7A9E1EC70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575EF7-09FA-46B8-A330-25EC97A56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D3-5CAD-4DFD-B8B4-1D6688A2F6C5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70383D-E606-4EBD-B3B2-7B220793F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FDBA74-D17E-4CA1-B823-990B3F77C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573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C8D47-0B32-4427-B6C7-40381E756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67AAB4-E421-4FFC-9C4D-4E08D549D9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1C74AA-066E-4A2A-B9CF-FD2F6D0B6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D3-5CAD-4DFD-B8B4-1D6688A2F6C5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8E0368-1058-4506-AA3E-E23EED17C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DD9084-B7AF-4C42-9A8C-FB33215B7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76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623120-DEDE-478D-863B-8808525F9F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4B2BB3-F09B-4096-A214-623D3DB368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2601DA-43BC-49FF-BAF0-F6C9F7C39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D3-5CAD-4DFD-B8B4-1D6688A2F6C5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D12953-D19F-4D14-BEC8-A6703471C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BC7F3E-6567-47DA-9EA4-2F591B354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70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365C8-BEAB-4DB1-8EB8-CD198CEF1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7E3E40-BB0A-4FC6-B71C-864A4392D8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043E6B-53C4-44B3-9963-764FC9269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D3-5CAD-4DFD-B8B4-1D6688A2F6C5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14350B-04D5-42F8-90F7-5F5F42876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9AF66C-19CC-4B74-B1D3-33FAAA5F4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787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50291-BFA1-4D1F-AA46-D99438BCD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8D2A7C-0816-4AD7-93D0-7B7F1D47A2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9882F7-765F-479E-9050-8EF7DD6EE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D3-5CAD-4DFD-B8B4-1D6688A2F6C5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0B7446-AFCA-4F46-8F1F-E57599E94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878CA-92E9-4460-B7F0-666BFF77E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589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E4A2D2-3BD9-4904-AD90-48C2EFB1B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6399A-4552-4D24-8C00-9983B049E7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36F0B1-38F7-4F06-ACF9-4EFC943242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B030CE-3482-4A37-A7AB-98BCB75AB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D3-5CAD-4DFD-B8B4-1D6688A2F6C5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8FB3EA-6AD3-4CEF-8E5F-4947CA6E2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1FF6BE-A05F-40EE-B9EA-CD81F2696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374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E2340-C15D-4997-B4B8-F88904E6B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DCB117-8DAB-4214-B32F-088734905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7AA32D-067C-4CDF-9743-6AE079856D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E34DF5-968C-49C5-AEEE-C3E8C53A65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E507F2-B562-4DAC-9A4E-5BC8D550A5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B0F60E-D6FA-40EC-A040-6FB611B1F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D3-5CAD-4DFD-B8B4-1D6688A2F6C5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A7F6F5-8A98-4DA3-B9C9-2172F58A6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B3A8D6-5473-4811-8361-2CFDD79EF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89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21776D-C333-4309-956C-397873D2F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320FA9-B622-4A55-98DC-1A4CB631A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D3-5CAD-4DFD-B8B4-1D6688A2F6C5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78C0A0-5B7C-4DB9-93D0-A82D711FC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2BD45-3CEF-4793-A428-D53E22B9F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495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7FCF74-71DA-4256-8222-0E2203B103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D3-5CAD-4DFD-B8B4-1D6688A2F6C5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83D193-C7E9-4EEA-B242-0F49D17BD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1D4946-B532-4B59-8C2D-0905CBE3D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499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B434D-B07F-484E-A03C-F051DC048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925EE-4704-45FE-A0BC-920DDC7EC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9FFF61-485B-40A4-A177-5CCCC3F33E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8DE21D-AD7A-432E-AEDB-FA3DCAC19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D3-5CAD-4DFD-B8B4-1D6688A2F6C5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A13523-2560-4196-BAA1-19BDB9674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C78190-A714-408D-9E60-C9D2CA8D1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530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9F878-11A9-4506-8080-5CE5C26E2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9E6E4C-A06C-4A16-8F13-FF190D6597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91E699-B9A4-454A-8D4E-92E8E181C8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F85747-A7E7-43F2-86D2-38156FE67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D3-5CAD-4DFD-B8B4-1D6688A2F6C5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828297-C7D0-4AA6-8B23-EADD8F112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6D6D36-9D1C-4194-A83A-46BE4B9E3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786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40D0C49-85B8-430D-BCB2-FA2723F96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5E86A-F24C-4F6D-9E70-027CE315F0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065229-D9D4-4A45-A6BA-8F8233DA2C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950D3-5CAD-4DFD-B8B4-1D6688A2F6C5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96226A-4080-4F59-8FCC-B9D8146C9A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62A7D1-9952-4DC6-8F55-197EB2CDD7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65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.vsd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1.vsd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387DE-7621-43B9-A91C-523F54B783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FA resolution in first-to-answer calls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AD8D54-6581-40CD-838D-81864F50BE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2964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59793-2CF7-45DC-99B5-B8BF2D9E3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First-to-answer call to FA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8CE520-F4BD-488E-83C4-2054AFBC72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40067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b="1" dirty="0"/>
              <a:t>S6-200553 updates TS 23.379 as follows:</a:t>
            </a:r>
          </a:p>
          <a:p>
            <a:pPr marL="0" indent="0">
              <a:buNone/>
            </a:pPr>
            <a:r>
              <a:rPr lang="en-US" sz="1400" b="1" dirty="0"/>
              <a:t>Pre-conditions</a:t>
            </a:r>
          </a:p>
          <a:p>
            <a:pPr marL="0" indent="0">
              <a:buNone/>
            </a:pPr>
            <a:r>
              <a:rPr lang="en-US" sz="1400" i="1" dirty="0"/>
              <a:t>4. The </a:t>
            </a:r>
            <a:r>
              <a:rPr lang="en-US" sz="1400" i="1" dirty="0">
                <a:highlight>
                  <a:srgbClr val="FFFF00"/>
                </a:highlight>
              </a:rPr>
              <a:t>MCPTT server has subscribed to the MCPTT functional alias controlling server </a:t>
            </a:r>
            <a:r>
              <a:rPr lang="en-US" sz="1400" i="1" dirty="0"/>
              <a:t>within the MC system for functional alias activation/de-activation updates.</a:t>
            </a:r>
          </a:p>
          <a:p>
            <a:pPr marL="0" indent="0">
              <a:buNone/>
            </a:pPr>
            <a:endParaRPr lang="en-GB" sz="1400" b="1" dirty="0"/>
          </a:p>
          <a:p>
            <a:pPr marL="0" indent="0">
              <a:buNone/>
            </a:pPr>
            <a:r>
              <a:rPr lang="en-GB" sz="1400" b="1" dirty="0"/>
              <a:t>Procedure</a:t>
            </a:r>
          </a:p>
          <a:p>
            <a:pPr marL="0" indent="0">
              <a:buNone/>
            </a:pPr>
            <a:r>
              <a:rPr lang="en-GB" sz="1400" i="1" dirty="0"/>
              <a:t>4. The MCPTT server </a:t>
            </a:r>
            <a:r>
              <a:rPr lang="en-IN" sz="1400" i="1" dirty="0"/>
              <a:t>determines the list of MCPTT users to send MCPTT first-to-answer call request, based on a set of</a:t>
            </a:r>
            <a:r>
              <a:rPr lang="en-GB" sz="1400" i="1" dirty="0"/>
              <a:t> potential target recipients</a:t>
            </a:r>
            <a:r>
              <a:rPr lang="en-IN" sz="1400" i="1" dirty="0"/>
              <a:t> obtained from the request from MCPTT client 1. </a:t>
            </a:r>
            <a:r>
              <a:rPr lang="en-IN" sz="1400" i="1" dirty="0">
                <a:highlight>
                  <a:srgbClr val="FFFF00"/>
                </a:highlight>
              </a:rPr>
              <a:t>Alternatively, when a functional alias is used as target address, the MCPTT server resolves the functional alias to a corresponding list of related MCPTT IDs of MCPTT client 2 to MCPTT client n who have activated the functional alias</a:t>
            </a:r>
            <a:r>
              <a:rPr lang="en-IN" sz="1400" i="1" dirty="0"/>
              <a:t>. The functional alias must have been activated to identify the MCPTT IDs of the called users.</a:t>
            </a:r>
          </a:p>
          <a:p>
            <a:pPr marL="0" indent="0">
              <a:buNone/>
            </a:pPr>
            <a:r>
              <a:rPr lang="en-US" sz="1400" b="1" dirty="0"/>
              <a:t>Q1: But how does the server know which FAs are going to be used, so as to subscribe in advance?</a:t>
            </a:r>
          </a:p>
          <a:p>
            <a:pPr marL="0" indent="0">
              <a:buNone/>
            </a:pPr>
            <a:endParaRPr lang="en-US" sz="1400" dirty="0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DF845618-E05F-4EB7-B08F-3DEF178874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2A7B6ED-6F99-4382-8647-A2C1675AFE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9007" y="-5286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F26A900-87A3-4EB2-A42E-F5088164C8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212378"/>
              </p:ext>
            </p:extLst>
          </p:nvPr>
        </p:nvGraphicFramePr>
        <p:xfrm>
          <a:off x="6544332" y="-63219"/>
          <a:ext cx="5400675" cy="6192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Visio" r:id="rId3" imgW="6553318" imgH="7515225" progId="Visio.Drawing.11">
                  <p:embed/>
                </p:oleObj>
              </mc:Choice>
              <mc:Fallback>
                <p:oleObj name="Visio" r:id="rId3" imgW="6553318" imgH="7515225" progId="Visio.Drawing.1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F26A900-87A3-4EB2-A42E-F5088164C88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4332" y="-63219"/>
                        <a:ext cx="5400675" cy="61928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D9F31D40-87F5-47A6-AA87-DCCD2D1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6129619"/>
            <a:ext cx="641098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Figure 10.15.3-1: MCPTT first-to-answer call – MCPTT users in the same MCPTT system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882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9F09C9-1D41-43CC-8763-30BF501B0A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500" b="1" dirty="0"/>
              <a:t>Requirement</a:t>
            </a:r>
            <a:r>
              <a:rPr lang="en-GB" sz="1500" dirty="0"/>
              <a:t>: “</a:t>
            </a:r>
            <a:r>
              <a:rPr lang="en-IN" sz="1600" i="1" dirty="0">
                <a:highlight>
                  <a:srgbClr val="FFFF00"/>
                </a:highlight>
              </a:rPr>
              <a:t> resolve the functional alias to a corresponding list of related MCPTT IDs </a:t>
            </a:r>
            <a:r>
              <a:rPr lang="en-GB" sz="1500" dirty="0"/>
              <a:t>” i.e.</a:t>
            </a:r>
          </a:p>
          <a:p>
            <a:pPr marL="0" indent="0">
              <a:buNone/>
            </a:pPr>
            <a:r>
              <a:rPr lang="en-GB" sz="1500" dirty="0"/>
              <a:t> “</a:t>
            </a:r>
            <a:r>
              <a:rPr lang="en-GB" sz="1500" b="1" dirty="0"/>
              <a:t>Controlling server </a:t>
            </a:r>
            <a:r>
              <a:rPr lang="en-GB" sz="1500" dirty="0"/>
              <a:t>for the private call” to find the MCPTT IDs that have activated the FA </a:t>
            </a:r>
          </a:p>
          <a:p>
            <a:pPr marL="0" indent="0">
              <a:buNone/>
            </a:pPr>
            <a:endParaRPr lang="en-US" sz="1500" b="1" dirty="0"/>
          </a:p>
          <a:p>
            <a:pPr marL="0" indent="0">
              <a:buNone/>
            </a:pPr>
            <a:r>
              <a:rPr lang="en-US" sz="1500" b="1" dirty="0"/>
              <a:t>Solution: </a:t>
            </a:r>
            <a:r>
              <a:rPr lang="en-US" sz="1500" dirty="0"/>
              <a:t>Subscription/notification mechanism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200" i="1" dirty="0"/>
              <a:t>1. The MCPTT server sends a subscribe functional alias request to the functional alias controlling MCPTT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200" i="1" dirty="0"/>
              <a:t>server in order to receive notifications about the list of MCPTT users who has activated the function alias.</a:t>
            </a:r>
            <a:endParaRPr lang="en-US" sz="1200" i="1" dirty="0"/>
          </a:p>
          <a:p>
            <a:pPr marL="0" indent="0">
              <a:spcBef>
                <a:spcPts val="0"/>
              </a:spcBef>
              <a:buNone/>
            </a:pPr>
            <a:r>
              <a:rPr lang="en-GB" sz="1200" i="1" dirty="0"/>
              <a:t>2. The functional alias controlling MCPTT server provides a subscribe functional alias response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200" i="1" dirty="0"/>
              <a:t>to the MCPTT server indicating success or failure of the request</a:t>
            </a:r>
            <a:endParaRPr lang="en-US" sz="1200" i="1" dirty="0"/>
          </a:p>
          <a:p>
            <a:pPr marL="0" indent="0">
              <a:buNone/>
            </a:pPr>
            <a:r>
              <a:rPr lang="en-US" sz="1500" b="1" dirty="0"/>
              <a:t>Remarks</a:t>
            </a:r>
          </a:p>
          <a:p>
            <a:r>
              <a:rPr lang="en-US" sz="1500" dirty="0"/>
              <a:t>Based on TS 24.379,</a:t>
            </a:r>
            <a:r>
              <a:rPr lang="en-US" sz="1500" b="1" dirty="0"/>
              <a:t> the MCPTT participating server </a:t>
            </a:r>
            <a:r>
              <a:rPr lang="en-US" sz="1500" dirty="0"/>
              <a:t>may hold a </a:t>
            </a:r>
            <a:r>
              <a:rPr lang="en-US" sz="1500" b="1" dirty="0"/>
              <a:t>local copy </a:t>
            </a:r>
            <a:r>
              <a:rPr lang="en-US" sz="1500" dirty="0"/>
              <a:t>of entries of the FA owning </a:t>
            </a:r>
            <a:r>
              <a:rPr lang="en-GB" sz="1600" dirty="0"/>
              <a:t>server of the </a:t>
            </a:r>
            <a:r>
              <a:rPr lang="en-GB" sz="1600" b="1" dirty="0"/>
              <a:t>form</a:t>
            </a:r>
            <a:r>
              <a:rPr lang="en-US" sz="1600" b="1" dirty="0"/>
              <a:t> MCPTT ID=&gt;FA</a:t>
            </a:r>
            <a:r>
              <a:rPr lang="en-US" sz="1600" dirty="0"/>
              <a:t> </a:t>
            </a:r>
            <a:r>
              <a:rPr lang="en-GB" sz="1600" dirty="0"/>
              <a:t>i</a:t>
            </a:r>
            <a:r>
              <a:rPr lang="en-US" sz="1600" dirty="0"/>
              <a:t>n order to identify if the calling user has activated the included FA</a:t>
            </a:r>
            <a:endParaRPr lang="en-US" sz="1500" dirty="0"/>
          </a:p>
          <a:p>
            <a:r>
              <a:rPr lang="en-US" sz="1600" dirty="0"/>
              <a:t>FA resolution by SUBSCRIBE/NOTIFY would require also </a:t>
            </a:r>
            <a:r>
              <a:rPr lang="en-US" sz="1600" b="1" dirty="0"/>
              <a:t>the MCPTT controlling server </a:t>
            </a:r>
            <a:r>
              <a:rPr lang="en-US" sz="1600" dirty="0"/>
              <a:t>to hold </a:t>
            </a:r>
            <a:r>
              <a:rPr lang="en-US" sz="1500" dirty="0"/>
              <a:t>a </a:t>
            </a:r>
            <a:r>
              <a:rPr lang="en-US" sz="1500" b="1" dirty="0"/>
              <a:t>local copy </a:t>
            </a:r>
            <a:r>
              <a:rPr lang="en-US" sz="1500" dirty="0"/>
              <a:t>of entries of the FA owning </a:t>
            </a:r>
            <a:r>
              <a:rPr lang="en-GB" sz="1600" dirty="0"/>
              <a:t>server of the </a:t>
            </a:r>
            <a:r>
              <a:rPr lang="en-GB" sz="1600" b="1" dirty="0"/>
              <a:t>inverse form,</a:t>
            </a:r>
            <a:r>
              <a:rPr lang="en-US" sz="1600" b="1" dirty="0"/>
              <a:t> FA=&gt;</a:t>
            </a:r>
            <a:r>
              <a:rPr lang="en-US" sz="1600" dirty="0"/>
              <a:t> </a:t>
            </a:r>
            <a:r>
              <a:rPr lang="en-US" sz="1600" b="1" dirty="0"/>
              <a:t>MCPTT ID, </a:t>
            </a:r>
            <a:r>
              <a:rPr lang="en-GB" sz="1600" dirty="0" err="1"/>
              <a:t>i</a:t>
            </a:r>
            <a:r>
              <a:rPr lang="en-US" sz="1600" dirty="0"/>
              <a:t>n order to identify the IDs that have activated the called FA:</a:t>
            </a:r>
          </a:p>
          <a:p>
            <a:pPr lvl="1"/>
            <a:r>
              <a:rPr lang="en-US" sz="1600" dirty="0"/>
              <a:t>Significant communication and storage overhead for unused FAs, </a:t>
            </a:r>
          </a:p>
          <a:p>
            <a:pPr lvl="1"/>
            <a:r>
              <a:rPr lang="en-US" sz="1600" dirty="0"/>
              <a:t>Significant extra implementation effort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2E36199-99AD-40CC-987F-8E24CEECC043}"/>
              </a:ext>
            </a:extLst>
          </p:cNvPr>
          <p:cNvGrpSpPr/>
          <p:nvPr/>
        </p:nvGrpSpPr>
        <p:grpSpPr>
          <a:xfrm>
            <a:off x="8807912" y="66317"/>
            <a:ext cx="3437159" cy="3410665"/>
            <a:chOff x="5829300" y="2000250"/>
            <a:chExt cx="3437159" cy="3410665"/>
          </a:xfrm>
        </p:grpSpPr>
        <p:graphicFrame>
          <p:nvGraphicFramePr>
            <p:cNvPr id="8" name="Object 7">
              <a:extLst>
                <a:ext uri="{FF2B5EF4-FFF2-40B4-BE49-F238E27FC236}">
                  <a16:creationId xmlns:a16="http://schemas.microsoft.com/office/drawing/2014/main" id="{862E5412-48D3-4DC7-BFE4-D5088A062A9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57014568"/>
                </p:ext>
              </p:extLst>
            </p:nvPr>
          </p:nvGraphicFramePr>
          <p:xfrm>
            <a:off x="5829300" y="2000250"/>
            <a:ext cx="3219450" cy="1047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" name="Visio" r:id="rId3" imgW="3223459" imgH="1051796" progId="Visio.Drawing.11">
                    <p:embed/>
                  </p:oleObj>
                </mc:Choice>
                <mc:Fallback>
                  <p:oleObj name="Visio" r:id="rId3" imgW="3223459" imgH="1051796" progId="Visio.Drawing.11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862E5412-48D3-4DC7-BFE4-D5088A062A95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29300" y="2000250"/>
                          <a:ext cx="3219450" cy="10477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Rectangle 6">
              <a:extLst>
                <a:ext uri="{FF2B5EF4-FFF2-40B4-BE49-F238E27FC236}">
                  <a16:creationId xmlns:a16="http://schemas.microsoft.com/office/drawing/2014/main" id="{C0590165-6193-48AA-B555-42868E6FAF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9300" y="3153489"/>
              <a:ext cx="328647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en-US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Figure 10.18</a:t>
              </a:r>
              <a:r>
                <a:rPr kumimoji="0" lang="en-GB" altLang="zh-CN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.3.1-1: Subscription for functional alias</a:t>
              </a:r>
              <a:endParaRPr kumimoji="0" lang="en-GB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aphicFrame>
          <p:nvGraphicFramePr>
            <p:cNvPr id="13" name="Object 12">
              <a:extLst>
                <a:ext uri="{FF2B5EF4-FFF2-40B4-BE49-F238E27FC236}">
                  <a16:creationId xmlns:a16="http://schemas.microsoft.com/office/drawing/2014/main" id="{22A44AC1-F66C-48A8-9DDF-8B74FCAA0AD1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829300" y="3773330"/>
            <a:ext cx="3219450" cy="1285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1" name="Visio" r:id="rId5" imgW="3223459" imgH="1287534" progId="Visio.Drawing.11">
                    <p:embed/>
                  </p:oleObj>
                </mc:Choice>
                <mc:Fallback>
                  <p:oleObj name="Visio" r:id="rId5" imgW="3223459" imgH="1287534" progId="Visio.Drawing.11">
                    <p:embed/>
                    <p:pic>
                      <p:nvPicPr>
                        <p:cNvPr id="13" name="Object 12">
                          <a:extLst>
                            <a:ext uri="{FF2B5EF4-FFF2-40B4-BE49-F238E27FC236}">
                              <a16:creationId xmlns:a16="http://schemas.microsoft.com/office/drawing/2014/main" id="{22A44AC1-F66C-48A8-9DDF-8B74FCAA0AD1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29300" y="3773330"/>
                          <a:ext cx="3219450" cy="12858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id="{C1A619AD-6FD3-4191-A401-628EE3326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9300" y="5164694"/>
              <a:ext cx="343715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en-US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Figure 10.18.3.2-</a:t>
              </a:r>
              <a:r>
                <a:rPr kumimoji="0" lang="en-GB" altLang="zh-CN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1: Notification for the functional alias</a:t>
              </a:r>
              <a:endParaRPr kumimoji="0" lang="en-GB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7F54287-80ED-476B-87C7-60451AE86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Stage-2 approach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25A81FE-6960-4F01-9CD4-464B3896C7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9300" y="15430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74D259-7DC4-459E-85A8-28022AEF38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637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95D8B0-A8B4-495B-892B-E91A62AE0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Solution: FA resolution upon call request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C2AB1-E5BC-4622-BE49-DBD7C59E5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876925" cy="251792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sz="2200" dirty="0"/>
              <a:t>Request/response mechanism: </a:t>
            </a:r>
          </a:p>
          <a:p>
            <a:pPr marL="0" indent="0">
              <a:buNone/>
            </a:pPr>
            <a:r>
              <a:rPr lang="en-GB" sz="2200" dirty="0"/>
              <a:t>The MCPTT controlling server retrieves the MCPTT IDs of the clients that have activated the called FA by  </a:t>
            </a:r>
            <a:r>
              <a:rPr lang="en-GB" sz="2200" b="1" dirty="0"/>
              <a:t>on-the-fly FA resolution</a:t>
            </a:r>
            <a:r>
              <a:rPr lang="en-GB" sz="2200" dirty="0"/>
              <a:t>, i.e. upon call request </a:t>
            </a:r>
          </a:p>
          <a:p>
            <a:pPr marL="0" lvl="0" indent="0">
              <a:buNone/>
            </a:pPr>
            <a:endParaRPr lang="en-US" sz="2200" b="1" dirty="0"/>
          </a:p>
          <a:p>
            <a:pPr marL="0" lvl="0" indent="0">
              <a:buNone/>
            </a:pPr>
            <a:r>
              <a:rPr lang="en-US" sz="2200" b="1" dirty="0"/>
              <a:t>3a. MCPTT Controlling server </a:t>
            </a:r>
            <a:r>
              <a:rPr lang="x-none" sz="2200" dirty="0"/>
              <a:t>Upon receipt of a "SIP INVITE request " containing the functional alias to be called, </a:t>
            </a:r>
            <a:r>
              <a:rPr lang="en-US" sz="2200" dirty="0"/>
              <a:t> generates an FA resolution request to the MCPTT server owning the functional alias</a:t>
            </a:r>
          </a:p>
          <a:p>
            <a:pPr marL="0" lvl="0" indent="0">
              <a:buNone/>
            </a:pPr>
            <a:r>
              <a:rPr lang="en-US" sz="2200" b="1" dirty="0"/>
              <a:t>3b. MCPTT server owning the functional alias </a:t>
            </a:r>
            <a:r>
              <a:rPr lang="en-GB" sz="2200" dirty="0"/>
              <a:t>Upon receipt of an FA resolution request, shall resolve the called FA to the MCPTT IDs of the potential target MCPTT users and provide them via an FA response</a:t>
            </a:r>
            <a:endParaRPr lang="en-US" sz="2200" dirty="0"/>
          </a:p>
          <a:p>
            <a:pPr marL="0" lvl="0" indent="0">
              <a:buNone/>
            </a:pPr>
            <a:r>
              <a:rPr lang="en-US" sz="2200" b="1" dirty="0"/>
              <a:t>6. MCPTT Controlling server </a:t>
            </a:r>
            <a:r>
              <a:rPr lang="x-none" sz="2200" dirty="0"/>
              <a:t>Upon receipt</a:t>
            </a:r>
            <a:r>
              <a:rPr lang="en-US" sz="2200" dirty="0"/>
              <a:t> of</a:t>
            </a:r>
            <a:r>
              <a:rPr lang="x-none" sz="2200" dirty="0"/>
              <a:t> </a:t>
            </a:r>
            <a:r>
              <a:rPr lang="en-US" sz="2200" dirty="0"/>
              <a:t>the</a:t>
            </a:r>
            <a:r>
              <a:rPr lang="x-none" sz="2200" dirty="0"/>
              <a:t> response</a:t>
            </a:r>
            <a:r>
              <a:rPr lang="en-US" sz="2200" dirty="0"/>
              <a:t>, generates</a:t>
            </a:r>
            <a:r>
              <a:rPr lang="x-none" sz="2200" dirty="0"/>
              <a:t> an outgoing SIP INVITE request </a:t>
            </a:r>
            <a:r>
              <a:rPr lang="en-US" sz="2200" dirty="0"/>
              <a:t>towards </a:t>
            </a:r>
            <a:r>
              <a:rPr lang="x-none" sz="2200" dirty="0"/>
              <a:t>the received MCPTT ID</a:t>
            </a:r>
            <a:r>
              <a:rPr lang="en-US" sz="2200" dirty="0"/>
              <a:t>s</a:t>
            </a:r>
            <a:r>
              <a:rPr lang="x-none" sz="2200" dirty="0"/>
              <a:t> </a:t>
            </a:r>
            <a:endParaRPr lang="en-US" sz="2200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87AF821-FCE9-44BE-8781-0414C5F87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FF13209-46FC-4020-894B-BA0A7062D7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416271"/>
              </p:ext>
            </p:extLst>
          </p:nvPr>
        </p:nvGraphicFramePr>
        <p:xfrm>
          <a:off x="6715125" y="1227628"/>
          <a:ext cx="4912929" cy="408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Visio" r:id="rId3" imgW="4753115" imgH="3952875" progId="Visio.Drawing.11">
                  <p:embed/>
                </p:oleObj>
              </mc:Choice>
              <mc:Fallback>
                <p:oleObj name="Visio" r:id="rId3" imgW="4753115" imgH="3952875" progId="Visio.Drawing.1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FF13209-46FC-4020-894B-BA0A7062D7D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5125" y="1227628"/>
                        <a:ext cx="4912929" cy="4085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032986C-00B8-4379-BBC3-91F15547466F}"/>
              </a:ext>
            </a:extLst>
          </p:cNvPr>
          <p:cNvSpPr txBox="1">
            <a:spLocks/>
          </p:cNvSpPr>
          <p:nvPr/>
        </p:nvSpPr>
        <p:spPr>
          <a:xfrm>
            <a:off x="838200" y="4300727"/>
            <a:ext cx="8002644" cy="21921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b="1" u="sng" dirty="0"/>
              <a:t>Implementation alternative 1 (see C1-202568)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100" dirty="0"/>
              <a:t>1) The controlling MCPTT server requests an FA resolution via SIP INVITE request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100" dirty="0"/>
              <a:t>2) The MCPTT server owning the FA responds with a 300 Multiple Choices to the FA resolution request</a:t>
            </a:r>
          </a:p>
          <a:p>
            <a:pPr marL="0" indent="0">
              <a:buNone/>
            </a:pPr>
            <a:r>
              <a:rPr lang="en-US" sz="1400" b="1" dirty="0"/>
              <a:t>Main benefits</a:t>
            </a:r>
          </a:p>
          <a:p>
            <a:pPr>
              <a:buAutoNum type="arabicParenR"/>
            </a:pPr>
            <a:r>
              <a:rPr lang="en-US" sz="1100" dirty="0"/>
              <a:t>Ease of implementation </a:t>
            </a:r>
          </a:p>
          <a:p>
            <a:pPr>
              <a:buAutoNum type="arabicParenR"/>
            </a:pPr>
            <a:r>
              <a:rPr lang="en-US" sz="1100" dirty="0"/>
              <a:t>Minimum messaging</a:t>
            </a:r>
          </a:p>
          <a:p>
            <a:pPr>
              <a:buAutoNum type="arabicParenR"/>
            </a:pPr>
            <a:r>
              <a:rPr lang="en-US" sz="1100" dirty="0"/>
              <a:t>No FA=&gt;MCPTT ID information has to be maintained at the controlling server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CDF2271-11ED-4D31-BC43-A1ECD5669F32}"/>
              </a:ext>
            </a:extLst>
          </p:cNvPr>
          <p:cNvSpPr txBox="1">
            <a:spLocks/>
          </p:cNvSpPr>
          <p:nvPr/>
        </p:nvSpPr>
        <p:spPr>
          <a:xfrm>
            <a:off x="6227050" y="5596757"/>
            <a:ext cx="5876925" cy="11508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buAutoNum type="arabicParenR"/>
            </a:pPr>
            <a:endParaRPr lang="en-US" sz="1100" dirty="0"/>
          </a:p>
          <a:p>
            <a:pPr marL="0" indent="0">
              <a:spcBef>
                <a:spcPts val="600"/>
              </a:spcBef>
              <a:buNone/>
            </a:pPr>
            <a:endParaRPr lang="en-US" sz="11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D9BCC36-F4FF-400B-8CB7-2487C121BD45}"/>
              </a:ext>
            </a:extLst>
          </p:cNvPr>
          <p:cNvSpPr/>
          <p:nvPr/>
        </p:nvSpPr>
        <p:spPr>
          <a:xfrm>
            <a:off x="6620860" y="5330149"/>
            <a:ext cx="557114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11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Indicative stage 3 implementation of MCPTT first-to-answer call –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11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MCPTT users in the same MCPTT system</a:t>
            </a:r>
            <a:endParaRPr lang="en-GB" altLang="en-US" sz="24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96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AA54E-84EB-4253-8A61-3702CF46C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 alternative 2: Subscribe/notify with Expires header field=0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FF7ED-07E0-4B6E-8F77-DDA0CE6720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56285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Messaging involved  </a:t>
            </a:r>
          </a:p>
          <a:p>
            <a:pPr>
              <a:spcBef>
                <a:spcPts val="600"/>
              </a:spcBef>
              <a:buAutoNum type="arabicParenR"/>
            </a:pPr>
            <a:r>
              <a:rPr lang="en-US" sz="1800" dirty="0"/>
              <a:t>The controlling MCPTT server SIP SUBSCRIBE request an FA resolution (shall set the Expires header field specified in IETF RFC 6665 [26] to 0)</a:t>
            </a:r>
          </a:p>
          <a:p>
            <a:pPr>
              <a:spcBef>
                <a:spcPts val="600"/>
              </a:spcBef>
              <a:buAutoNum type="arabicParenR"/>
            </a:pPr>
            <a:r>
              <a:rPr lang="en-US" sz="1800" dirty="0"/>
              <a:t>The FA owning MCPTT server responds with the subscribe response </a:t>
            </a:r>
          </a:p>
          <a:p>
            <a:pPr>
              <a:spcBef>
                <a:spcPts val="600"/>
              </a:spcBef>
              <a:buAutoNum type="arabicParenR"/>
            </a:pPr>
            <a:r>
              <a:rPr lang="en-US" sz="1800" dirty="0"/>
              <a:t>The FA owning MCPTT server sends a SIP NOTIFY request according to 3GPP TS 24.229 [4], and IETF RFC 6665 [26] for the subscription created. </a:t>
            </a:r>
          </a:p>
          <a:p>
            <a:pPr>
              <a:spcBef>
                <a:spcPts val="600"/>
              </a:spcBef>
              <a:buAutoNum type="arabicParenR"/>
            </a:pPr>
            <a:r>
              <a:rPr lang="en-US" sz="1800" dirty="0"/>
              <a:t>The controlling MCPTT server replies with the notify response.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Benefit</a:t>
            </a:r>
          </a:p>
          <a:p>
            <a:pPr marL="0" indent="0">
              <a:buNone/>
            </a:pPr>
            <a:r>
              <a:rPr lang="en-US" sz="1800" dirty="0"/>
              <a:t>No FA=&gt;MCPTT ID information has to be maintained at the controlling server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32EC32F-C00A-4875-8492-17A26B9B2F1E}"/>
              </a:ext>
            </a:extLst>
          </p:cNvPr>
          <p:cNvGrpSpPr/>
          <p:nvPr/>
        </p:nvGrpSpPr>
        <p:grpSpPr>
          <a:xfrm>
            <a:off x="8745316" y="2286436"/>
            <a:ext cx="3437159" cy="3410665"/>
            <a:chOff x="5829300" y="2000250"/>
            <a:chExt cx="3437159" cy="3410665"/>
          </a:xfrm>
        </p:grpSpPr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50278EAE-A566-4D3B-A8C6-8F255E39C2D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3391348"/>
                </p:ext>
              </p:extLst>
            </p:nvPr>
          </p:nvGraphicFramePr>
          <p:xfrm>
            <a:off x="5829300" y="2000250"/>
            <a:ext cx="3219450" cy="1047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8" name="Visio" r:id="rId3" imgW="3223459" imgH="1051796" progId="Visio.Drawing.11">
                    <p:embed/>
                  </p:oleObj>
                </mc:Choice>
                <mc:Fallback>
                  <p:oleObj name="Visio" r:id="rId3" imgW="3223459" imgH="1051796" progId="Visio.Drawing.11">
                    <p:embed/>
                    <p:pic>
                      <p:nvPicPr>
                        <p:cNvPr id="6" name="Object 5">
                          <a:extLst>
                            <a:ext uri="{FF2B5EF4-FFF2-40B4-BE49-F238E27FC236}">
                              <a16:creationId xmlns:a16="http://schemas.microsoft.com/office/drawing/2014/main" id="{50278EAE-A566-4D3B-A8C6-8F255E39C2D7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29300" y="2000250"/>
                          <a:ext cx="3219450" cy="10477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33547B5-E81C-435D-B733-9E5D7428F7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9300" y="3153489"/>
              <a:ext cx="328647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en-US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Figure 10.18</a:t>
              </a:r>
              <a:r>
                <a:rPr kumimoji="0" lang="en-GB" altLang="zh-CN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.3.1-1: Subscription for functional alias</a:t>
              </a:r>
              <a:endParaRPr kumimoji="0" lang="en-GB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aphicFrame>
          <p:nvGraphicFramePr>
            <p:cNvPr id="8" name="Object 7">
              <a:extLst>
                <a:ext uri="{FF2B5EF4-FFF2-40B4-BE49-F238E27FC236}">
                  <a16:creationId xmlns:a16="http://schemas.microsoft.com/office/drawing/2014/main" id="{6D68CF45-D1AE-4231-8619-CBAF52394F0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6856321"/>
                </p:ext>
              </p:extLst>
            </p:nvPr>
          </p:nvGraphicFramePr>
          <p:xfrm>
            <a:off x="5829300" y="3773330"/>
            <a:ext cx="3219450" cy="1285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9" name="Visio" r:id="rId5" imgW="3223459" imgH="1287534" progId="Visio.Drawing.11">
                    <p:embed/>
                  </p:oleObj>
                </mc:Choice>
                <mc:Fallback>
                  <p:oleObj name="Visio" r:id="rId5" imgW="3223459" imgH="1287534" progId="Visio.Drawing.11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6D68CF45-D1AE-4231-8619-CBAF52394F0C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29300" y="3773330"/>
                          <a:ext cx="3219450" cy="12858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Rectangle 12">
              <a:extLst>
                <a:ext uri="{FF2B5EF4-FFF2-40B4-BE49-F238E27FC236}">
                  <a16:creationId xmlns:a16="http://schemas.microsoft.com/office/drawing/2014/main" id="{FD0BDA9F-6448-4706-8B1A-CA52682141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9300" y="5164694"/>
              <a:ext cx="343715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en-US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Figure 10.18.3.2-</a:t>
              </a:r>
              <a:r>
                <a:rPr kumimoji="0" lang="en-GB" altLang="zh-CN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1: Notification for the functional alias</a:t>
              </a:r>
              <a:endParaRPr kumimoji="0" lang="en-GB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0" name="Rectangle 12">
            <a:extLst>
              <a:ext uri="{FF2B5EF4-FFF2-40B4-BE49-F238E27FC236}">
                <a16:creationId xmlns:a16="http://schemas.microsoft.com/office/drawing/2014/main" id="{1173BDD2-7534-434E-ABAE-C95388CAB6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59957" y="1754387"/>
            <a:ext cx="250421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TS 23.379 Subscribe/notify procedure</a:t>
            </a:r>
            <a:endParaRPr kumimoji="0" lang="en-GB" altLang="zh-CN" sz="1800" b="0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9053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8270CD4E5E9048B76AAFB47C2B6075" ma:contentTypeVersion="13" ma:contentTypeDescription="Create a new document." ma:contentTypeScope="" ma:versionID="d12f3a2da7c6788563d45607029ef7a4">
  <xsd:schema xmlns:xsd="http://www.w3.org/2001/XMLSchema" xmlns:xs="http://www.w3.org/2001/XMLSchema" xmlns:p="http://schemas.microsoft.com/office/2006/metadata/properties" xmlns:ns3="71c5aaf6-e6ce-465b-b873-5148d2a4c105" xmlns:ns4="d34966ea-cb05-43a1-bff9-13b73c8f232f" targetNamespace="http://schemas.microsoft.com/office/2006/metadata/properties" ma:root="true" ma:fieldsID="dc24b6bde0af72ead1dca50a77539ac2" ns3:_="" ns4:_="">
    <xsd:import namespace="71c5aaf6-e6ce-465b-b873-5148d2a4c105"/>
    <xsd:import namespace="d34966ea-cb05-43a1-bff9-13b73c8f232f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4966ea-cb05-43a1-bff9-13b73c8f232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EA110041-91A5-40C4-9549-48C4B846A98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1CBBD87-2690-48C3-980D-DF5C57B56AC1}">
  <ds:schemaRefs>
    <ds:schemaRef ds:uri="http://purl.org/dc/elements/1.1/"/>
    <ds:schemaRef ds:uri="d34966ea-cb05-43a1-bff9-13b73c8f232f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71c5aaf6-e6ce-465b-b873-5148d2a4c105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63D3D91-4DA0-465C-B5D5-338222603F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d34966ea-cb05-43a1-bff9-13b73c8f23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6C414E4F-3A0D-4B9D-A9F6-BD2BF81033C5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892D1BDF-E90A-47BC-9C70-55DC690C94AE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707</Words>
  <Application>Microsoft Office PowerPoint</Application>
  <PresentationFormat>Widescreen</PresentationFormat>
  <Paragraphs>55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Microsoft Visio 2003-2010 Drawing</vt:lpstr>
      <vt:lpstr>Visio</vt:lpstr>
      <vt:lpstr>FA resolution in first-to-answer calls</vt:lpstr>
      <vt:lpstr>First-to-answer call to FA</vt:lpstr>
      <vt:lpstr>Stage-2 approach</vt:lpstr>
      <vt:lpstr>Solution: FA resolution upon call request</vt:lpstr>
      <vt:lpstr>Implementation alternative 2: Subscribe/notify with Expires header field=0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Analyzing alternatives for calling an FA</dc:title>
  <dc:creator>Nokia Rev</dc:creator>
  <cp:lastModifiedBy>Lazaros</cp:lastModifiedBy>
  <cp:revision>22</cp:revision>
  <dcterms:created xsi:type="dcterms:W3CDTF">2020-02-11T18:11:59Z</dcterms:created>
  <dcterms:modified xsi:type="dcterms:W3CDTF">2020-04-09T12:30:47Z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0x010100AB8270CD4E5E9048B76AAFB47C2B6075</vt:lpwstr>
  </property>
</Properties>
</file>