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58" r:id="rId9"/>
    <p:sldId id="260" r:id="rId10"/>
    <p:sldId id="259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59" d="100"/>
          <a:sy n="59" d="100"/>
        </p:scale>
        <p:origin x="17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katzikis, Lazaros (Nokia - FR/Paris-Saclay)" userId="2f1ac2c6-9f1d-4c23-8a3a-1978f7665366" providerId="ADAL" clId="{06753A2B-C8E6-4847-AC2B-5323C4F89C2A}"/>
    <pc:docChg chg="undo custSel addSld delSld modSld">
      <pc:chgData name="Gkatzikis, Lazaros (Nokia - FR/Paris-Saclay)" userId="2f1ac2c6-9f1d-4c23-8a3a-1978f7665366" providerId="ADAL" clId="{06753A2B-C8E6-4847-AC2B-5323C4F89C2A}" dt="2020-02-17T13:46:54.215" v="1641" actId="20577"/>
      <pc:docMkLst>
        <pc:docMk/>
      </pc:docMkLst>
      <pc:sldChg chg="modSp">
        <pc:chgData name="Gkatzikis, Lazaros (Nokia - FR/Paris-Saclay)" userId="2f1ac2c6-9f1d-4c23-8a3a-1978f7665366" providerId="ADAL" clId="{06753A2B-C8E6-4847-AC2B-5323C4F89C2A}" dt="2020-02-12T15:33:50.275" v="1124" actId="113"/>
        <pc:sldMkLst>
          <pc:docMk/>
          <pc:sldMk cId="3241882920" sldId="257"/>
        </pc:sldMkLst>
        <pc:spChg chg="mod">
          <ac:chgData name="Gkatzikis, Lazaros (Nokia - FR/Paris-Saclay)" userId="2f1ac2c6-9f1d-4c23-8a3a-1978f7665366" providerId="ADAL" clId="{06753A2B-C8E6-4847-AC2B-5323C4F89C2A}" dt="2020-02-12T15:33:50.275" v="1124" actId="113"/>
          <ac:spMkLst>
            <pc:docMk/>
            <pc:sldMk cId="3241882920" sldId="257"/>
            <ac:spMk id="3" creationId="{FA8CE520-F4BD-488E-83C4-2054AFBC7242}"/>
          </ac:spMkLst>
        </pc:spChg>
      </pc:sldChg>
      <pc:sldChg chg="modSp">
        <pc:chgData name="Gkatzikis, Lazaros (Nokia - FR/Paris-Saclay)" userId="2f1ac2c6-9f1d-4c23-8a3a-1978f7665366" providerId="ADAL" clId="{06753A2B-C8E6-4847-AC2B-5323C4F89C2A}" dt="2020-02-12T15:43:33.904" v="1209" actId="20577"/>
        <pc:sldMkLst>
          <pc:docMk/>
          <pc:sldMk cId="2656637866" sldId="258"/>
        </pc:sldMkLst>
        <pc:spChg chg="mod">
          <ac:chgData name="Gkatzikis, Lazaros (Nokia - FR/Paris-Saclay)" userId="2f1ac2c6-9f1d-4c23-8a3a-1978f7665366" providerId="ADAL" clId="{06753A2B-C8E6-4847-AC2B-5323C4F89C2A}" dt="2020-02-11T19:50:35.725" v="14" actId="20577"/>
          <ac:spMkLst>
            <pc:docMk/>
            <pc:sldMk cId="2656637866" sldId="258"/>
            <ac:spMk id="2" creationId="{C7F54287-80ED-476B-87C7-60451AE86873}"/>
          </ac:spMkLst>
        </pc:spChg>
        <pc:spChg chg="mod">
          <ac:chgData name="Gkatzikis, Lazaros (Nokia - FR/Paris-Saclay)" userId="2f1ac2c6-9f1d-4c23-8a3a-1978f7665366" providerId="ADAL" clId="{06753A2B-C8E6-4847-AC2B-5323C4F89C2A}" dt="2020-02-12T15:43:33.904" v="1209" actId="20577"/>
          <ac:spMkLst>
            <pc:docMk/>
            <pc:sldMk cId="2656637866" sldId="258"/>
            <ac:spMk id="3" creationId="{139F09C9-1D41-43CC-8763-30BF501B0A7B}"/>
          </ac:spMkLst>
        </pc:spChg>
        <pc:graphicFrameChg chg="mod">
          <ac:chgData name="Gkatzikis, Lazaros (Nokia - FR/Paris-Saclay)" userId="2f1ac2c6-9f1d-4c23-8a3a-1978f7665366" providerId="ADAL" clId="{06753A2B-C8E6-4847-AC2B-5323C4F89C2A}" dt="2020-02-12T15:38:59.273" v="1190" actId="1076"/>
          <ac:graphicFrameMkLst>
            <pc:docMk/>
            <pc:sldMk cId="2656637866" sldId="258"/>
            <ac:graphicFrameMk id="13" creationId="{22A44AC1-F66C-48A8-9DDF-8B74FCAA0AD1}"/>
          </ac:graphicFrameMkLst>
        </pc:graphicFrameChg>
      </pc:sldChg>
      <pc:sldChg chg="addSp delSp modSp add">
        <pc:chgData name="Gkatzikis, Lazaros (Nokia - FR/Paris-Saclay)" userId="2f1ac2c6-9f1d-4c23-8a3a-1978f7665366" providerId="ADAL" clId="{06753A2B-C8E6-4847-AC2B-5323C4F89C2A}" dt="2020-02-12T15:46:33.656" v="1285" actId="20577"/>
        <pc:sldMkLst>
          <pc:docMk/>
          <pc:sldMk cId="2805888223" sldId="259"/>
        </pc:sldMkLst>
        <pc:spChg chg="del">
          <ac:chgData name="Gkatzikis, Lazaros (Nokia - FR/Paris-Saclay)" userId="2f1ac2c6-9f1d-4c23-8a3a-1978f7665366" providerId="ADAL" clId="{06753A2B-C8E6-4847-AC2B-5323C4F89C2A}" dt="2020-02-11T19:53:47.039" v="87"/>
          <ac:spMkLst>
            <pc:docMk/>
            <pc:sldMk cId="2805888223" sldId="259"/>
            <ac:spMk id="2" creationId="{DE020771-87CF-4161-831F-40B96C796DFC}"/>
          </ac:spMkLst>
        </pc:spChg>
        <pc:spChg chg="del">
          <ac:chgData name="Gkatzikis, Lazaros (Nokia - FR/Paris-Saclay)" userId="2f1ac2c6-9f1d-4c23-8a3a-1978f7665366" providerId="ADAL" clId="{06753A2B-C8E6-4847-AC2B-5323C4F89C2A}" dt="2020-02-11T19:53:47.039" v="87"/>
          <ac:spMkLst>
            <pc:docMk/>
            <pc:sldMk cId="2805888223" sldId="259"/>
            <ac:spMk id="3" creationId="{CF442100-E052-47BD-8CAC-2D846802FBB7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5:53.729" v="1260" actId="20577"/>
          <ac:spMkLst>
            <pc:docMk/>
            <pc:sldMk cId="2805888223" sldId="259"/>
            <ac:spMk id="4" creationId="{C261FDF6-9F6B-43F8-810E-7B7F9F4AA3ED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6:33.656" v="1285" actId="20577"/>
          <ac:spMkLst>
            <pc:docMk/>
            <pc:sldMk cId="2805888223" sldId="259"/>
            <ac:spMk id="5" creationId="{CC1F4AF3-D3FA-4B8C-AAA7-48B122B42B88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1:07.500" v="1205" actId="27636"/>
          <ac:spMkLst>
            <pc:docMk/>
            <pc:sldMk cId="2805888223" sldId="259"/>
            <ac:spMk id="6" creationId="{156FC076-0075-4998-8E09-AB5F7EAB2371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6:20.171" v="1273" actId="20577"/>
          <ac:spMkLst>
            <pc:docMk/>
            <pc:sldMk cId="2805888223" sldId="259"/>
            <ac:spMk id="7" creationId="{DD067023-553F-434B-BBA6-58CE339293AE}"/>
          </ac:spMkLst>
        </pc:spChg>
        <pc:spChg chg="add mod">
          <ac:chgData name="Gkatzikis, Lazaros (Nokia - FR/Paris-Saclay)" userId="2f1ac2c6-9f1d-4c23-8a3a-1978f7665366" providerId="ADAL" clId="{06753A2B-C8E6-4847-AC2B-5323C4F89C2A}" dt="2020-02-12T15:41:07.485" v="1204" actId="27636"/>
          <ac:spMkLst>
            <pc:docMk/>
            <pc:sldMk cId="2805888223" sldId="259"/>
            <ac:spMk id="8" creationId="{2021E467-CE60-4C05-B8F3-E12924F049BB}"/>
          </ac:spMkLst>
        </pc:spChg>
      </pc:sldChg>
      <pc:sldChg chg="addSp delSp modSp add">
        <pc:chgData name="Gkatzikis, Lazaros (Nokia - FR/Paris-Saclay)" userId="2f1ac2c6-9f1d-4c23-8a3a-1978f7665366" providerId="ADAL" clId="{06753A2B-C8E6-4847-AC2B-5323C4F89C2A}" dt="2020-02-12T15:45:28.870" v="1250" actId="20577"/>
        <pc:sldMkLst>
          <pc:docMk/>
          <pc:sldMk cId="142296796" sldId="260"/>
        </pc:sldMkLst>
        <pc:spChg chg="mod">
          <ac:chgData name="Gkatzikis, Lazaros (Nokia - FR/Paris-Saclay)" userId="2f1ac2c6-9f1d-4c23-8a3a-1978f7665366" providerId="ADAL" clId="{06753A2B-C8E6-4847-AC2B-5323C4F89C2A}" dt="2020-02-11T20:25:12.445" v="657" actId="20577"/>
          <ac:spMkLst>
            <pc:docMk/>
            <pc:sldMk cId="142296796" sldId="260"/>
            <ac:spMk id="2" creationId="{8C95D8B0-A8B4-495B-892B-E91A62AE022D}"/>
          </ac:spMkLst>
        </pc:spChg>
        <pc:spChg chg="mod">
          <ac:chgData name="Gkatzikis, Lazaros (Nokia - FR/Paris-Saclay)" userId="2f1ac2c6-9f1d-4c23-8a3a-1978f7665366" providerId="ADAL" clId="{06753A2B-C8E6-4847-AC2B-5323C4F89C2A}" dt="2020-02-12T15:45:28.870" v="1250" actId="20577"/>
          <ac:spMkLst>
            <pc:docMk/>
            <pc:sldMk cId="142296796" sldId="260"/>
            <ac:spMk id="3" creationId="{069C2AB1-E5BC-4622-BE49-DBD7C59E5ED3}"/>
          </ac:spMkLst>
        </pc:spChg>
        <pc:spChg chg="add">
          <ac:chgData name="Gkatzikis, Lazaros (Nokia - FR/Paris-Saclay)" userId="2f1ac2c6-9f1d-4c23-8a3a-1978f7665366" providerId="ADAL" clId="{06753A2B-C8E6-4847-AC2B-5323C4F89C2A}" dt="2020-02-11T20:19:14.437" v="522"/>
          <ac:spMkLst>
            <pc:docMk/>
            <pc:sldMk cId="142296796" sldId="260"/>
            <ac:spMk id="4" creationId="{687AF821-FCE9-44BE-8781-0414C5F87771}"/>
          </ac:spMkLst>
        </pc:spChg>
        <pc:spChg chg="add del mod">
          <ac:chgData name="Gkatzikis, Lazaros (Nokia - FR/Paris-Saclay)" userId="2f1ac2c6-9f1d-4c23-8a3a-1978f7665366" providerId="ADAL" clId="{06753A2B-C8E6-4847-AC2B-5323C4F89C2A}" dt="2020-02-11T20:19:28.598" v="524" actId="478"/>
          <ac:spMkLst>
            <pc:docMk/>
            <pc:sldMk cId="142296796" sldId="260"/>
            <ac:spMk id="6" creationId="{ACED142E-96CB-4F1C-BC35-D4FB3EF4007D}"/>
          </ac:spMkLst>
        </pc:spChg>
        <pc:graphicFrameChg chg="add mod">
          <ac:chgData name="Gkatzikis, Lazaros (Nokia - FR/Paris-Saclay)" userId="2f1ac2c6-9f1d-4c23-8a3a-1978f7665366" providerId="ADAL" clId="{06753A2B-C8E6-4847-AC2B-5323C4F89C2A}" dt="2020-02-11T20:22:14.914" v="572" actId="1076"/>
          <ac:graphicFrameMkLst>
            <pc:docMk/>
            <pc:sldMk cId="142296796" sldId="260"/>
            <ac:graphicFrameMk id="5" creationId="{EFF13209-46FC-4020-894B-BA0A7062D7D2}"/>
          </ac:graphicFrameMkLst>
        </pc:graphicFrameChg>
      </pc:sldChg>
      <pc:sldChg chg="add del">
        <pc:chgData name="Gkatzikis, Lazaros (Nokia - FR/Paris-Saclay)" userId="2f1ac2c6-9f1d-4c23-8a3a-1978f7665366" providerId="ADAL" clId="{06753A2B-C8E6-4847-AC2B-5323C4F89C2A}" dt="2020-02-17T13:45:33.777" v="1606" actId="2696"/>
        <pc:sldMkLst>
          <pc:docMk/>
          <pc:sldMk cId="1142147212" sldId="261"/>
        </pc:sldMkLst>
      </pc:sldChg>
      <pc:sldChg chg="addSp delSp modSp add">
        <pc:chgData name="Gkatzikis, Lazaros (Nokia - FR/Paris-Saclay)" userId="2f1ac2c6-9f1d-4c23-8a3a-1978f7665366" providerId="ADAL" clId="{06753A2B-C8E6-4847-AC2B-5323C4F89C2A}" dt="2020-02-17T13:46:54.215" v="1641" actId="20577"/>
        <pc:sldMkLst>
          <pc:docMk/>
          <pc:sldMk cId="3892129078" sldId="262"/>
        </pc:sldMkLst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2" creationId="{1790F065-652D-404E-8C73-A2A021EFC579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3" creationId="{67845001-4141-42A8-BF2F-C5FC873C7F33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4" creationId="{44E48BBC-A1F0-4E46-9C5D-79C12E394B7B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5" creationId="{E29059C8-EBFC-410D-9489-3E13C59C8E69}"/>
          </ac:spMkLst>
        </pc:spChg>
        <pc:spChg chg="del">
          <ac:chgData name="Gkatzikis, Lazaros (Nokia - FR/Paris-Saclay)" userId="2f1ac2c6-9f1d-4c23-8a3a-1978f7665366" providerId="ADAL" clId="{06753A2B-C8E6-4847-AC2B-5323C4F89C2A}" dt="2020-02-17T13:43:09.894" v="1288"/>
          <ac:spMkLst>
            <pc:docMk/>
            <pc:sldMk cId="3892129078" sldId="262"/>
            <ac:spMk id="6" creationId="{AF499799-B4D5-4F2A-AE79-D997A8F83159}"/>
          </ac:spMkLst>
        </pc:spChg>
        <pc:spChg chg="add mod">
          <ac:chgData name="Gkatzikis, Lazaros (Nokia - FR/Paris-Saclay)" userId="2f1ac2c6-9f1d-4c23-8a3a-1978f7665366" providerId="ADAL" clId="{06753A2B-C8E6-4847-AC2B-5323C4F89C2A}" dt="2020-02-17T13:46:54.215" v="1641" actId="20577"/>
          <ac:spMkLst>
            <pc:docMk/>
            <pc:sldMk cId="3892129078" sldId="262"/>
            <ac:spMk id="7" creationId="{CAEC95D8-C020-400D-A2EC-E644B37DF1AC}"/>
          </ac:spMkLst>
        </pc:spChg>
        <pc:spChg chg="add mod">
          <ac:chgData name="Gkatzikis, Lazaros (Nokia - FR/Paris-Saclay)" userId="2f1ac2c6-9f1d-4c23-8a3a-1978f7665366" providerId="ADAL" clId="{06753A2B-C8E6-4847-AC2B-5323C4F89C2A}" dt="2020-02-17T13:46:26.008" v="1632" actId="20577"/>
          <ac:spMkLst>
            <pc:docMk/>
            <pc:sldMk cId="3892129078" sldId="262"/>
            <ac:spMk id="8" creationId="{6CE0D39E-4475-4262-92AD-383754008C92}"/>
          </ac:spMkLst>
        </pc:spChg>
        <pc:picChg chg="add mod">
          <ac:chgData name="Gkatzikis, Lazaros (Nokia - FR/Paris-Saclay)" userId="2f1ac2c6-9f1d-4c23-8a3a-1978f7665366" providerId="ADAL" clId="{06753A2B-C8E6-4847-AC2B-5323C4F89C2A}" dt="2020-02-17T13:45:11.037" v="1591" actId="1076"/>
          <ac:picMkLst>
            <pc:docMk/>
            <pc:sldMk cId="3892129078" sldId="262"/>
            <ac:picMk id="9" creationId="{EE4B4F30-E4E4-4CE7-A16F-BBBDDE0A581F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DDC97-6350-43A1-9526-723C425298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636061-682F-4107-B829-B7A9E1EC7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75EF7-09FA-46B8-A330-25EC97A56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0383D-E606-4EBD-B3B2-7B220793F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DBA74-D17E-4CA1-B823-990B3F77C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7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8D47-0B32-4427-B6C7-40381E756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67AAB4-E421-4FFC-9C4D-4E08D549D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C74AA-066E-4A2A-B9CF-FD2F6D0B6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E0368-1058-4506-AA3E-E23EED17C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D9084-B7AF-4C42-9A8C-FB33215B7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623120-DEDE-478D-863B-8808525F9F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4B2BB3-F09B-4096-A214-623D3DB36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601DA-43BC-49FF-BAF0-F6C9F7C39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12953-D19F-4D14-BEC8-A6703471C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C7F3E-6567-47DA-9EA4-2F591B354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7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365C8-BEAB-4DB1-8EB8-CD198CEF1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E3E40-BB0A-4FC6-B71C-864A4392D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043E6B-53C4-44B3-9963-764FC9269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4350B-04D5-42F8-90F7-5F5F42876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9AF66C-19CC-4B74-B1D3-33FAAA5F4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87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50291-BFA1-4D1F-AA46-D99438BCD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D2A7C-0816-4AD7-93D0-7B7F1D47A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882F7-765F-479E-9050-8EF7DD6EE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B7446-AFCA-4F46-8F1F-E57599E94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878CA-92E9-4460-B7F0-666BFF77E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8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4A2D2-3BD9-4904-AD90-48C2EFB1B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6399A-4552-4D24-8C00-9983B049E7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F0B1-38F7-4F06-ACF9-4EFC943242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030CE-3482-4A37-A7AB-98BCB75AB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8FB3EA-6AD3-4CEF-8E5F-4947CA6E2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1FF6BE-A05F-40EE-B9EA-CD81F269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7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E2340-C15D-4997-B4B8-F88904E6B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CB117-8DAB-4214-B32F-088734905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AA32D-067C-4CDF-9743-6AE079856D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E34DF5-968C-49C5-AEEE-C3E8C53A65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E507F2-B562-4DAC-9A4E-5BC8D550A5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B0F60E-D6FA-40EC-A040-6FB611B1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A7F6F5-8A98-4DA3-B9C9-2172F58A6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B3A8D6-5473-4811-8361-2CFDD79E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1776D-C333-4309-956C-397873D2F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320FA9-B622-4A55-98DC-1A4CB631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78C0A0-5B7C-4DB9-93D0-A82D711FC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2BD45-3CEF-4793-A428-D53E22B9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49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7FCF74-71DA-4256-8222-0E2203B10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83D193-C7E9-4EEA-B242-0F49D17BD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1D4946-B532-4B59-8C2D-0905CBE3D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9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B434D-B07F-484E-A03C-F051DC048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925EE-4704-45FE-A0BC-920DDC7EC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9FFF61-485B-40A4-A177-5CCCC3F33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8DE21D-AD7A-432E-AEDB-FA3DCAC1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13523-2560-4196-BAA1-19BDB9674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78190-A714-408D-9E60-C9D2CA8D1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30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9F878-11A9-4506-8080-5CE5C26E2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9E6E4C-A06C-4A16-8F13-FF190D6597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1E699-B9A4-454A-8D4E-92E8E181C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85747-A7E7-43F2-86D2-38156FE67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828297-C7D0-4AA6-8B23-EADD8F112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6D6D36-9D1C-4194-A83A-46BE4B9E3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86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0D0C49-85B8-430D-BCB2-FA2723F96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5E86A-F24C-4F6D-9E70-027CE315F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65229-D9D4-4A45-A6BA-8F8233DA2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950D3-5CAD-4DFD-B8B4-1D6688A2F6C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6226A-4080-4F59-8FCC-B9D8146C9A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2A7D1-9952-4DC6-8F55-197EB2CDD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17A49-7193-4DB6-804A-06ACAD1E7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5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387DE-7621-43B9-A91C-523F54B783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Analyzing alternatives for calling an FA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AD8D54-6581-40CD-838D-81864F50BE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296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59793-2CF7-45DC-99B5-B8BF2D9E3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First-to-answer 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8CE520-F4BD-488E-83C4-2054AFBC7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0067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/>
              <a:t>TS 23.379 states:</a:t>
            </a:r>
          </a:p>
          <a:p>
            <a:pPr marL="0" indent="0">
              <a:buNone/>
            </a:pPr>
            <a:r>
              <a:rPr lang="en-US" sz="1400" b="1" dirty="0"/>
              <a:t>Pre-conditions</a:t>
            </a:r>
          </a:p>
          <a:p>
            <a:pPr marL="0" indent="0">
              <a:buNone/>
            </a:pPr>
            <a:r>
              <a:rPr lang="en-US" sz="1400" i="1" dirty="0"/>
              <a:t>4. The </a:t>
            </a:r>
            <a:r>
              <a:rPr lang="en-US" sz="1400" i="1" dirty="0">
                <a:highlight>
                  <a:srgbClr val="FFFF00"/>
                </a:highlight>
              </a:rPr>
              <a:t>MCPTT server has subscribed to the MCPTT functional alias controlling server </a:t>
            </a:r>
            <a:r>
              <a:rPr lang="en-US" sz="1400" i="1" dirty="0"/>
              <a:t>within the MC system for functional alias activation/de-activation updates.</a:t>
            </a:r>
          </a:p>
          <a:p>
            <a:pPr marL="0" indent="0">
              <a:buNone/>
            </a:pPr>
            <a:endParaRPr lang="en-GB" sz="1400" b="1" dirty="0"/>
          </a:p>
          <a:p>
            <a:pPr marL="0" indent="0">
              <a:buNone/>
            </a:pPr>
            <a:r>
              <a:rPr lang="en-GB" sz="1400" b="1" dirty="0"/>
              <a:t>Procedure</a:t>
            </a:r>
          </a:p>
          <a:p>
            <a:pPr marL="0" indent="0">
              <a:buNone/>
            </a:pPr>
            <a:r>
              <a:rPr lang="en-GB" sz="1400" i="1" dirty="0"/>
              <a:t>4. The MCPTT server </a:t>
            </a:r>
            <a:r>
              <a:rPr lang="en-IN" sz="1400" i="1" dirty="0"/>
              <a:t>determines the list of MCPTT users to send MCPTT first-to-answer call request, based on a set of</a:t>
            </a:r>
            <a:r>
              <a:rPr lang="en-GB" sz="1400" i="1" dirty="0"/>
              <a:t> potential target recipients</a:t>
            </a:r>
            <a:r>
              <a:rPr lang="en-IN" sz="1400" i="1" dirty="0"/>
              <a:t> obtained from the request from MCPTT client 1.</a:t>
            </a:r>
            <a:r>
              <a:rPr lang="en-IN" sz="1400" i="1" dirty="0">
                <a:highlight>
                  <a:srgbClr val="FFFF00"/>
                </a:highlight>
              </a:rPr>
              <a:t> Alternatively, when a functional alias is used as target address, the MCPTT server uses the functional alias to identify the related MCPTT IDs of MCPTT client 2 to MCPTT client n</a:t>
            </a:r>
            <a:r>
              <a:rPr lang="en-IN" sz="1400" i="1" dirty="0"/>
              <a:t>. The functional alias must have been activated to identify the MCPTT IDs of the called users.</a:t>
            </a:r>
          </a:p>
          <a:p>
            <a:pPr marL="0" indent="0">
              <a:buNone/>
            </a:pPr>
            <a:endParaRPr lang="en-IN" sz="1400" i="1" dirty="0"/>
          </a:p>
          <a:p>
            <a:pPr marL="0" indent="0">
              <a:buNone/>
            </a:pPr>
            <a:r>
              <a:rPr lang="en-US" sz="1400" b="1" dirty="0"/>
              <a:t>Q1: But how does the server know which FAs are going to be used?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DF845618-E05F-4EB7-B08F-3DEF17887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3447B8F-77AC-4ADB-B6C6-A0434D5A3E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12179"/>
              </p:ext>
            </p:extLst>
          </p:nvPr>
        </p:nvGraphicFramePr>
        <p:xfrm>
          <a:off x="6064049" y="0"/>
          <a:ext cx="6115050" cy="701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6553039" imgH="7515128" progId="Visio.Drawing.11">
                  <p:embed/>
                </p:oleObj>
              </mc:Choice>
              <mc:Fallback>
                <p:oleObj name="Visio" r:id="rId3" imgW="6553039" imgH="7515128" progId="Visio.Drawing.1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3447B8F-77AC-4ADB-B6C6-A0434D5A3E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4049" y="0"/>
                        <a:ext cx="6115050" cy="701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188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54287-80ED-476B-87C7-60451AE86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Alt1: Stage-2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F09C9-1D41-43CC-8763-30BF501B0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1500" b="1" dirty="0"/>
              <a:t>Requirement</a:t>
            </a:r>
            <a:r>
              <a:rPr lang="en-GB" sz="1500" dirty="0"/>
              <a:t>: “</a:t>
            </a:r>
            <a:r>
              <a:rPr lang="en-GB" sz="1500" i="1" dirty="0"/>
              <a:t>identify MCPTT ID based on Functional Alias</a:t>
            </a:r>
            <a:r>
              <a:rPr lang="en-GB" sz="1500" dirty="0"/>
              <a:t>” i.e.</a:t>
            </a:r>
          </a:p>
          <a:p>
            <a:pPr marL="0" indent="0">
              <a:buNone/>
            </a:pPr>
            <a:r>
              <a:rPr lang="en-GB" sz="1500" dirty="0"/>
              <a:t> “Controlling server for the private call” to resolve Functional Alias to MCPTT IDs </a:t>
            </a:r>
          </a:p>
          <a:p>
            <a:pPr marL="0" indent="0">
              <a:buNone/>
            </a:pPr>
            <a:endParaRPr lang="en-US" sz="1500" b="1" dirty="0"/>
          </a:p>
          <a:p>
            <a:pPr marL="0" indent="0">
              <a:buNone/>
            </a:pPr>
            <a:r>
              <a:rPr lang="en-US" sz="1500" b="1" dirty="0"/>
              <a:t>Solution: </a:t>
            </a:r>
            <a:r>
              <a:rPr lang="en-US" sz="1500" dirty="0"/>
              <a:t>Subscription/notification mechanism </a:t>
            </a:r>
          </a:p>
          <a:p>
            <a:pPr marL="0" indent="0">
              <a:buNone/>
            </a:pPr>
            <a:r>
              <a:rPr lang="en-GB" sz="1500" i="1" dirty="0"/>
              <a:t>1. The MCPTT server sends a subscribe functional alias request to the functional alias controlling MCPTT </a:t>
            </a:r>
          </a:p>
          <a:p>
            <a:pPr marL="0" indent="0">
              <a:buNone/>
            </a:pPr>
            <a:r>
              <a:rPr lang="en-GB" sz="1500" i="1" dirty="0"/>
              <a:t>server in order to receive notifications about the list of MCPTT users who has activated the function alias.</a:t>
            </a:r>
            <a:endParaRPr lang="en-US" sz="1500" i="1" dirty="0"/>
          </a:p>
          <a:p>
            <a:pPr marL="0" indent="0">
              <a:buNone/>
            </a:pPr>
            <a:r>
              <a:rPr lang="en-GB" sz="1500" i="1" dirty="0"/>
              <a:t>2. The functional alias controlling MCPTT server provides a subscribe functional alias response </a:t>
            </a:r>
          </a:p>
          <a:p>
            <a:pPr marL="0" indent="0">
              <a:buNone/>
            </a:pPr>
            <a:r>
              <a:rPr lang="en-GB" sz="1500" i="1" dirty="0"/>
              <a:t>to the MCPTT server indicating success or failure of the request</a:t>
            </a:r>
            <a:endParaRPr lang="en-US" sz="1500" i="1" dirty="0"/>
          </a:p>
          <a:p>
            <a:pPr marL="0" indent="0">
              <a:buNone/>
            </a:pPr>
            <a:r>
              <a:rPr lang="en-US" sz="1500" dirty="0"/>
              <a:t>Notification is very similar</a:t>
            </a:r>
          </a:p>
          <a:p>
            <a:endParaRPr lang="en-US" sz="1500" dirty="0"/>
          </a:p>
          <a:p>
            <a:r>
              <a:rPr lang="en-US" sz="1500" dirty="0"/>
              <a:t>MCPTT server needs to hold a </a:t>
            </a:r>
            <a:r>
              <a:rPr lang="en-US" sz="1500" b="1" dirty="0"/>
              <a:t>local copy </a:t>
            </a:r>
            <a:r>
              <a:rPr lang="en-US" sz="1500" dirty="0"/>
              <a:t>of each  FA&lt;&gt;MCPTT ID entry of the FA controlling MCPTT server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en-US" sz="1400" dirty="0"/>
              <a:t>Note on stage-3 terminology</a:t>
            </a:r>
          </a:p>
          <a:p>
            <a:r>
              <a:rPr lang="en-GB" sz="1400" dirty="0"/>
              <a:t>server owning the Functional Alias=</a:t>
            </a:r>
            <a:r>
              <a:rPr lang="en-US" sz="1400" dirty="0"/>
              <a:t> functional alias controlling MCPTT server</a:t>
            </a:r>
          </a:p>
          <a:p>
            <a:pPr marL="0" indent="0">
              <a:buNone/>
            </a:pPr>
            <a:r>
              <a:rPr lang="fr-FR" sz="1400" dirty="0"/>
              <a:t>i.e. </a:t>
            </a:r>
            <a:r>
              <a:rPr lang="en-GB" sz="1400" dirty="0"/>
              <a:t>the server that holds the binding of MCPTT ID&lt;&gt;activated Functional Alias</a:t>
            </a:r>
            <a:endParaRPr lang="en-US" sz="1400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25A81FE-6960-4F01-9CD4-464B3896C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1543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74D259-7DC4-459E-85A8-28022AEF3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E36199-99AD-40CC-987F-8E24CEECC043}"/>
              </a:ext>
            </a:extLst>
          </p:cNvPr>
          <p:cNvGrpSpPr/>
          <p:nvPr/>
        </p:nvGrpSpPr>
        <p:grpSpPr>
          <a:xfrm>
            <a:off x="8705850" y="1656556"/>
            <a:ext cx="3437159" cy="3410665"/>
            <a:chOff x="5829300" y="2000250"/>
            <a:chExt cx="3437159" cy="3410665"/>
          </a:xfrm>
        </p:grpSpPr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862E5412-48D3-4DC7-BFE4-D5088A062A9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6259332"/>
                </p:ext>
              </p:extLst>
            </p:nvPr>
          </p:nvGraphicFramePr>
          <p:xfrm>
            <a:off x="5829300" y="2000250"/>
            <a:ext cx="3219450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Visio" r:id="rId3" imgW="3223459" imgH="1051796" progId="Visio.Drawing.11">
                    <p:embed/>
                  </p:oleObj>
                </mc:Choice>
                <mc:Fallback>
                  <p:oleObj name="Visio" r:id="rId3" imgW="3223459" imgH="1051796" progId="Visio.Drawing.11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862E5412-48D3-4DC7-BFE4-D5088A062A9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9300" y="2000250"/>
                          <a:ext cx="3219450" cy="1047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C0590165-6193-48AA-B555-42868E6FA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3153489"/>
              <a:ext cx="328647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 10.18</a:t>
              </a:r>
              <a:r>
                <a:rPr kumimoji="0" lang="en-GB" altLang="zh-CN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.3.1-1: Subscription for functional alias</a:t>
              </a:r>
              <a:endPara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22A44AC1-F66C-48A8-9DDF-8B74FCAA0AD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55223828"/>
                </p:ext>
              </p:extLst>
            </p:nvPr>
          </p:nvGraphicFramePr>
          <p:xfrm>
            <a:off x="5829300" y="3773330"/>
            <a:ext cx="3219450" cy="1285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Visio" r:id="rId5" imgW="3223459" imgH="1287534" progId="Visio.Drawing.11">
                    <p:embed/>
                  </p:oleObj>
                </mc:Choice>
                <mc:Fallback>
                  <p:oleObj name="Visio" r:id="rId5" imgW="3223459" imgH="1287534" progId="Visio.Drawing.11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22A44AC1-F66C-48A8-9DDF-8B74FCAA0AD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9300" y="3773330"/>
                          <a:ext cx="3219450" cy="1285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C1A619AD-6FD3-4191-A401-628EE3326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5164694"/>
              <a:ext cx="343715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 10.18.3.2-</a:t>
              </a:r>
              <a:r>
                <a:rPr kumimoji="0" lang="en-GB" altLang="zh-CN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1: Notification for the functional alias</a:t>
              </a:r>
              <a:endPara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637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5D8B0-A8B4-495B-892B-E91A62AE0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Alt2: FA resolution upon call request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C2AB1-E5BC-4622-BE49-DBD7C59E5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5876925" cy="32035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200" dirty="0"/>
              <a:t>Request/response mechanism: </a:t>
            </a:r>
          </a:p>
          <a:p>
            <a:pPr marL="0" indent="0">
              <a:buNone/>
            </a:pPr>
            <a:r>
              <a:rPr lang="en-GB" sz="2200" dirty="0"/>
              <a:t>The MCPTT controlling server retrieves the MCPTT IDs of the clients that have activated the called FA by  </a:t>
            </a:r>
            <a:r>
              <a:rPr lang="en-GB" sz="2200" b="1" dirty="0"/>
              <a:t>on-the-fly FA resolution</a:t>
            </a:r>
            <a:r>
              <a:rPr lang="en-GB" sz="2200" dirty="0"/>
              <a:t>, i.e. upon call request </a:t>
            </a:r>
          </a:p>
          <a:p>
            <a:pPr marL="0" lvl="0" indent="0">
              <a:buNone/>
            </a:pPr>
            <a:endParaRPr lang="en-US" sz="2200" b="1" dirty="0"/>
          </a:p>
          <a:p>
            <a:pPr marL="0" lvl="0" indent="0">
              <a:buNone/>
            </a:pPr>
            <a:r>
              <a:rPr lang="en-US" sz="2200" b="1" dirty="0"/>
              <a:t>3a. MCPTT Controlling server </a:t>
            </a:r>
            <a:r>
              <a:rPr lang="x-none" sz="2200" dirty="0"/>
              <a:t>Upon receipt of a "SIP INVITE request " containing the functional alias to be called, </a:t>
            </a:r>
            <a:r>
              <a:rPr lang="en-US" sz="2200" dirty="0"/>
              <a:t> generates an FA resolution request to the MCPTT server owning the functional alias</a:t>
            </a:r>
          </a:p>
          <a:p>
            <a:pPr marL="0" lvl="0" indent="0">
              <a:buNone/>
            </a:pPr>
            <a:r>
              <a:rPr lang="en-US" sz="2200" b="1" dirty="0"/>
              <a:t>3b. MCPTT server owning the functional alias </a:t>
            </a:r>
            <a:r>
              <a:rPr lang="en-GB" sz="2200" dirty="0"/>
              <a:t>Upon receipt of an FA resolution request, shall resolve the called FA to the MCPTT IDs of the potential target MCPTT users and provide them via an FA response</a:t>
            </a:r>
            <a:endParaRPr lang="en-US" sz="2200" dirty="0"/>
          </a:p>
          <a:p>
            <a:pPr marL="0" lvl="0" indent="0">
              <a:buNone/>
            </a:pPr>
            <a:r>
              <a:rPr lang="en-US" sz="2200" b="1" dirty="0"/>
              <a:t>6. MCPTT Controlling server </a:t>
            </a:r>
            <a:r>
              <a:rPr lang="x-none" sz="2200" dirty="0"/>
              <a:t>Upon receipt</a:t>
            </a:r>
            <a:r>
              <a:rPr lang="en-US" sz="2200" dirty="0"/>
              <a:t> of</a:t>
            </a:r>
            <a:r>
              <a:rPr lang="x-none" sz="2200" dirty="0"/>
              <a:t> </a:t>
            </a:r>
            <a:r>
              <a:rPr lang="en-US" sz="2200" dirty="0"/>
              <a:t>the</a:t>
            </a:r>
            <a:r>
              <a:rPr lang="x-none" sz="2200" dirty="0"/>
              <a:t> response</a:t>
            </a:r>
            <a:r>
              <a:rPr lang="en-US" sz="2200" dirty="0"/>
              <a:t>, generates</a:t>
            </a:r>
            <a:r>
              <a:rPr lang="x-none" sz="2200" dirty="0"/>
              <a:t> an outgoing SIP INVITE request </a:t>
            </a:r>
            <a:r>
              <a:rPr lang="en-US" sz="2200" dirty="0"/>
              <a:t>towards </a:t>
            </a:r>
            <a:r>
              <a:rPr lang="x-none" sz="2200" dirty="0"/>
              <a:t>the received MCPTT ID</a:t>
            </a:r>
            <a:r>
              <a:rPr lang="en-US" sz="2200" dirty="0"/>
              <a:t>s</a:t>
            </a:r>
            <a:r>
              <a:rPr lang="x-none" sz="2200" dirty="0"/>
              <a:t> </a:t>
            </a:r>
            <a:endParaRPr lang="en-US" sz="2200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87AF821-FCE9-44BE-8781-0414C5F87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FF13209-46FC-4020-894B-BA0A7062D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70853"/>
              </p:ext>
            </p:extLst>
          </p:nvPr>
        </p:nvGraphicFramePr>
        <p:xfrm>
          <a:off x="6800850" y="1304925"/>
          <a:ext cx="5324475" cy="442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3" imgW="4753115" imgH="3952895" progId="Visio.Drawing.11">
                  <p:embed/>
                </p:oleObj>
              </mc:Choice>
              <mc:Fallback>
                <p:oleObj name="Visio" r:id="rId3" imgW="4753115" imgH="3952895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FF13209-46FC-4020-894B-BA0A7062D7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0850" y="1304925"/>
                        <a:ext cx="5324475" cy="44275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9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61FDF6-9F6B-43F8-810E-7B7F9F4AA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1F4AF3-D3FA-4B8C-AAA7-48B122B42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Alt1: FA Subscribe/Notify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6FC076-0075-4998-8E09-AB5F7EAB2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170" y="2505075"/>
            <a:ext cx="5375406" cy="3684588"/>
          </a:xfrm>
        </p:spPr>
        <p:txBody>
          <a:bodyPr>
            <a:normAutofit fontScale="70000" lnSpcReduction="20000"/>
          </a:bodyPr>
          <a:lstStyle/>
          <a:p>
            <a:pPr>
              <a:buFont typeface="Calibri" panose="020F0502020204030204" pitchFamily="34" charset="0"/>
              <a:buChar char="+"/>
            </a:pPr>
            <a:r>
              <a:rPr lang="en-US" sz="2900" b="1" dirty="0"/>
              <a:t>No delay </a:t>
            </a:r>
            <a:r>
              <a:rPr lang="en-US" sz="2900" dirty="0"/>
              <a:t>if the FA is already locally stored</a:t>
            </a:r>
          </a:p>
          <a:p>
            <a:pPr lvl="0">
              <a:buFont typeface="Calibri" panose="020F0502020204030204" pitchFamily="34" charset="0"/>
              <a:buChar char="-"/>
            </a:pPr>
            <a:endParaRPr lang="en-US" b="1" dirty="0"/>
          </a:p>
          <a:p>
            <a:pPr lvl="0">
              <a:buFont typeface="Calibri" panose="020F0502020204030204" pitchFamily="34" charset="0"/>
              <a:buChar char="-"/>
            </a:pPr>
            <a:r>
              <a:rPr lang="en-US" b="1" dirty="0"/>
              <a:t>Communication overhead</a:t>
            </a:r>
            <a:r>
              <a:rPr lang="en-US" dirty="0"/>
              <a:t>: SUBSCRIBE/NOTIFY creates state in the controlling server and in the Server owning the FA that needs to be updated</a:t>
            </a:r>
          </a:p>
          <a:p>
            <a:pPr lvl="0">
              <a:buFont typeface="Calibri" panose="020F0502020204030204" pitchFamily="34" charset="0"/>
              <a:buChar char="-"/>
            </a:pPr>
            <a:r>
              <a:rPr lang="en-US" b="1" dirty="0"/>
              <a:t>Storage overhead</a:t>
            </a:r>
            <a:r>
              <a:rPr lang="en-US" dirty="0"/>
              <a:t>: Each  entry is maintained into two entities (controlling server, server owning the FA)</a:t>
            </a:r>
          </a:p>
          <a:p>
            <a:pPr lvl="0">
              <a:buFont typeface="Calibri" panose="020F0502020204030204" pitchFamily="34" charset="0"/>
              <a:buChar char="-"/>
            </a:pPr>
            <a:r>
              <a:rPr lang="en-US" b="1" dirty="0"/>
              <a:t>Scalability issues </a:t>
            </a:r>
            <a:r>
              <a:rPr lang="en-US" dirty="0"/>
              <a:t>e.g. in case of multiple FA servers</a:t>
            </a:r>
          </a:p>
          <a:p>
            <a:pPr lvl="0">
              <a:buFont typeface="Calibri" panose="020F0502020204030204" pitchFamily="34" charset="0"/>
              <a:buChar char="-"/>
            </a:pPr>
            <a:r>
              <a:rPr lang="en-US" b="1" dirty="0"/>
              <a:t>Data inconsistency</a:t>
            </a:r>
            <a:r>
              <a:rPr lang="en-US" dirty="0"/>
              <a:t>: having the same database entry in multiple servers may lead to cases where the stored data is different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067023-553F-434B-BBA6-58CE33929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Alt2: FA Resolution request/response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21E467-CE60-4C05-B8F3-E12924F049B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Font typeface="Calibri" panose="020F0502020204030204" pitchFamily="34" charset="0"/>
              <a:buChar char="+"/>
            </a:pPr>
            <a:r>
              <a:rPr lang="en-US" b="1" dirty="0"/>
              <a:t>Clear separation of roles</a:t>
            </a:r>
            <a:r>
              <a:rPr lang="en-US" dirty="0"/>
              <a:t>: No FA data need to be stored in MCPTT controlling server</a:t>
            </a:r>
          </a:p>
          <a:p>
            <a:pPr lvl="0">
              <a:buFont typeface="Calibri" panose="020F0502020204030204" pitchFamily="34" charset="0"/>
              <a:buChar char="+"/>
            </a:pPr>
            <a:r>
              <a:rPr lang="en-US" b="1" dirty="0"/>
              <a:t>Avoids storage overhead </a:t>
            </a:r>
            <a:r>
              <a:rPr lang="en-US" dirty="0"/>
              <a:t>of keeping state in all the involved servers. FA state is kept only at the Server owning the FA</a:t>
            </a:r>
          </a:p>
          <a:p>
            <a:pPr lvl="0">
              <a:buFont typeface="Calibri" panose="020F0502020204030204" pitchFamily="34" charset="0"/>
              <a:buChar char="+"/>
            </a:pPr>
            <a:r>
              <a:rPr lang="en-US" b="1" dirty="0"/>
              <a:t>Avoids communication overhead</a:t>
            </a:r>
            <a:r>
              <a:rPr lang="en-US" dirty="0"/>
              <a:t>: FA related information is retrieved only if/when a functional alias is requested</a:t>
            </a:r>
          </a:p>
          <a:p>
            <a:pPr>
              <a:buFont typeface="Calibri" panose="020F0502020204030204" pitchFamily="34" charset="0"/>
              <a:buChar char="-"/>
            </a:pPr>
            <a:endParaRPr lang="en-US" dirty="0"/>
          </a:p>
          <a:p>
            <a:pPr>
              <a:buFont typeface="Calibri" panose="020F0502020204030204" pitchFamily="34" charset="0"/>
              <a:buChar char="-"/>
            </a:pPr>
            <a:r>
              <a:rPr lang="en-US" b="1" dirty="0"/>
              <a:t>Delay to resolve the FA</a:t>
            </a:r>
          </a:p>
          <a:p>
            <a:pPr>
              <a:buFont typeface="Calibri" panose="020F05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888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EC95D8-C020-400D-A2EC-E644B37DF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Updated First-to-answer </a:t>
            </a:r>
            <a:r>
              <a:rPr lang="en-US" dirty="0"/>
              <a:t>call procedure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CE0D39E-4475-4262-92AD-383754008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68143" cy="4351338"/>
          </a:xfrm>
        </p:spPr>
        <p:txBody>
          <a:bodyPr/>
          <a:lstStyle/>
          <a:p>
            <a:r>
              <a:rPr lang="en-US" dirty="0"/>
              <a:t>Due to security concerns, SA6 is in the process of updating the private call procedures</a:t>
            </a:r>
          </a:p>
          <a:p>
            <a:r>
              <a:rPr lang="en-US" dirty="0"/>
              <a:t>In this case the FA resolution needs to be communicated to the originating client</a:t>
            </a:r>
          </a:p>
          <a:p>
            <a:r>
              <a:rPr lang="en-US" dirty="0"/>
              <a:t>This introduces orders of magnitude larger delay than the server-based FA resolution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4B4F30-E4E4-4CE7-A16F-BBBDDE0A5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381" y="2020341"/>
            <a:ext cx="4723809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129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8270CD4E5E9048B76AAFB47C2B6075" ma:contentTypeVersion="13" ma:contentTypeDescription="Create a new document." ma:contentTypeScope="" ma:versionID="d12f3a2da7c6788563d45607029ef7a4">
  <xsd:schema xmlns:xsd="http://www.w3.org/2001/XMLSchema" xmlns:xs="http://www.w3.org/2001/XMLSchema" xmlns:p="http://schemas.microsoft.com/office/2006/metadata/properties" xmlns:ns3="71c5aaf6-e6ce-465b-b873-5148d2a4c105" xmlns:ns4="d34966ea-cb05-43a1-bff9-13b73c8f232f" targetNamespace="http://schemas.microsoft.com/office/2006/metadata/properties" ma:root="true" ma:fieldsID="dc24b6bde0af72ead1dca50a77539ac2" ns3:_="" ns4:_="">
    <xsd:import namespace="71c5aaf6-e6ce-465b-b873-5148d2a4c105"/>
    <xsd:import namespace="d34966ea-cb05-43a1-bff9-13b73c8f232f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4966ea-cb05-43a1-bff9-13b73c8f23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414E4F-3A0D-4B9D-A9F6-BD2BF81033C5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92D1BDF-E90A-47BC-9C70-55DC690C94AE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A110041-91A5-40C4-9549-48C4B846A98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1CBBD87-2690-48C3-980D-DF5C57B56AC1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d34966ea-cb05-43a1-bff9-13b73c8f232f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363D3D91-4DA0-465C-B5D5-338222603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34966ea-cb05-43a1-bff9-13b73c8f23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647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Visio</vt:lpstr>
      <vt:lpstr>Analyzing alternatives for calling an FA</vt:lpstr>
      <vt:lpstr>First-to-answer call</vt:lpstr>
      <vt:lpstr>Alt1: Stage-2 approach</vt:lpstr>
      <vt:lpstr>Alt2: FA resolution upon call request</vt:lpstr>
      <vt:lpstr>Comparison</vt:lpstr>
      <vt:lpstr>Updated First-to-answer call procedure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alternatives for calling an FA</dc:title>
  <dc:creator>Nokia Rev</dc:creator>
  <cp:lastModifiedBy>Nokia Rev 2</cp:lastModifiedBy>
  <cp:revision>11</cp:revision>
  <dcterms:created xsi:type="dcterms:W3CDTF">2020-02-11T18:11:59Z</dcterms:created>
  <dcterms:modified xsi:type="dcterms:W3CDTF">2020-02-17T13:46:56Z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0x010100AB8270CD4E5E9048B76AAFB47C2B6075</vt:lpwstr>
  </property>
</Properties>
</file>