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381" r:id="rId3"/>
    <p:sldId id="382" r:id="rId4"/>
    <p:sldId id="383" r:id="rId5"/>
    <p:sldId id="384" r:id="rId6"/>
    <p:sldId id="37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9" d="100"/>
          <a:sy n="69" d="100"/>
        </p:scale>
        <p:origin x="-366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TSG-CT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  <p:sp>
        <p:nvSpPr>
          <p:cNvPr id="15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CP-193258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ToR</a:t>
            </a:r>
            <a:r>
              <a:rPr lang="en-GB" altLang="en-US" dirty="0" smtClean="0"/>
              <a:t> template</a:t>
            </a:r>
            <a:endParaRPr lang="en-GB" altLang="en-US" dirty="0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ut-of-date TSG </a:t>
            </a:r>
            <a:r>
              <a:rPr lang="en-US" dirty="0" smtClean="0"/>
              <a:t>structure description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 smtClean="0"/>
              <a:t>Does not really reflect what we are doing</a:t>
            </a:r>
          </a:p>
          <a:p>
            <a:r>
              <a:rPr lang="en-US" dirty="0" smtClean="0"/>
              <a:t>Low visibility</a:t>
            </a:r>
          </a:p>
          <a:p>
            <a:pPr lvl="1"/>
            <a:r>
              <a:rPr lang="en-US" dirty="0" smtClean="0"/>
              <a:t>for external people</a:t>
            </a:r>
          </a:p>
          <a:p>
            <a:pPr lvl="1"/>
            <a:r>
              <a:rPr lang="en-US" dirty="0" smtClean="0"/>
              <a:t>newcomers</a:t>
            </a:r>
          </a:p>
          <a:p>
            <a:pPr lvl="1"/>
            <a:r>
              <a:rPr lang="en-US" dirty="0" smtClean="0"/>
              <a:t>even for other 3GPP delegates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7283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365513503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the 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Work on a common description form for all working groups</a:t>
            </a:r>
          </a:p>
          <a:p>
            <a:pPr lvl="1"/>
            <a:r>
              <a:rPr lang="en-US" dirty="0" smtClean="0"/>
              <a:t>Starting with CT and SA, then RAN</a:t>
            </a:r>
            <a:endParaRPr lang="en-US" dirty="0" smtClean="0"/>
          </a:p>
          <a:p>
            <a:r>
              <a:rPr lang="en-US" dirty="0" smtClean="0"/>
              <a:t> Work on a common style for all working groups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ToR</a:t>
            </a:r>
            <a:r>
              <a:rPr lang="en-US" dirty="0" smtClean="0"/>
              <a:t> template provided to the WG Chairs</a:t>
            </a:r>
          </a:p>
          <a:p>
            <a:pPr lvl="1"/>
            <a:r>
              <a:rPr lang="en-US" dirty="0" smtClean="0"/>
              <a:t>Attached in </a:t>
            </a:r>
            <a:r>
              <a:rPr lang="en-US" smtClean="0"/>
              <a:t>the zip file</a:t>
            </a:r>
            <a:endParaRPr lang="en-US" dirty="0" smtClean="0"/>
          </a:p>
          <a:p>
            <a:r>
              <a:rPr lang="en-US" dirty="0" smtClean="0"/>
              <a:t> Target for completion: CT/SA#87</a:t>
            </a:r>
          </a:p>
        </p:txBody>
      </p:sp>
    </p:spTree>
    <p:extLst>
      <p:ext uri="{BB962C8B-B14F-4D97-AF65-F5344CB8AC3E}">
        <p14:creationId xmlns:p14="http://schemas.microsoft.com/office/powerpoint/2010/main" val="263371132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steps</a:t>
            </a:r>
            <a:r>
              <a:rPr lang="fr-FR" dirty="0" smtClean="0"/>
              <a:t> (</a:t>
            </a:r>
            <a:r>
              <a:rPr lang="fr-FR" dirty="0" err="1" smtClean="0"/>
              <a:t>Proposed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Deadline </a:t>
            </a:r>
            <a:r>
              <a:rPr lang="en-US" dirty="0"/>
              <a:t>for comments on the template: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17</a:t>
            </a:r>
          </a:p>
          <a:p>
            <a:r>
              <a:rPr lang="en-US" dirty="0"/>
              <a:t>Final version of the template: 			</a:t>
            </a:r>
            <a:r>
              <a:rPr lang="en-US" dirty="0" smtClean="0"/>
              <a:t>‘20</a:t>
            </a:r>
            <a:r>
              <a:rPr lang="en-US" dirty="0"/>
              <a:t>, Jan </a:t>
            </a:r>
            <a:r>
              <a:rPr lang="fr-FR" dirty="0"/>
              <a:t>24</a:t>
            </a:r>
          </a:p>
          <a:p>
            <a:r>
              <a:rPr lang="fr-FR" dirty="0" err="1"/>
              <a:t>Draft</a:t>
            </a:r>
            <a:r>
              <a:rPr lang="fr-FR" dirty="0"/>
              <a:t> version of the WG </a:t>
            </a:r>
            <a:r>
              <a:rPr lang="fr-FR" dirty="0" err="1"/>
              <a:t>ToR</a:t>
            </a:r>
            <a:r>
              <a:rPr lang="fr-FR" dirty="0"/>
              <a:t>:			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Feb</a:t>
            </a:r>
            <a:r>
              <a:rPr lang="fr-FR" dirty="0"/>
              <a:t> 21</a:t>
            </a:r>
          </a:p>
          <a:p>
            <a:r>
              <a:rPr lang="fr-FR" dirty="0" err="1"/>
              <a:t>Confcall</a:t>
            </a:r>
            <a:r>
              <a:rPr lang="fr-FR" dirty="0"/>
              <a:t> </a:t>
            </a:r>
            <a:r>
              <a:rPr lang="fr-FR" dirty="0" err="1" smtClean="0"/>
              <a:t>btw</a:t>
            </a:r>
            <a:r>
              <a:rPr lang="fr-FR" dirty="0" smtClean="0"/>
              <a:t> </a:t>
            </a:r>
            <a:r>
              <a:rPr lang="fr-FR" dirty="0"/>
              <a:t>TSG/WG chairs for consolidation: 	</a:t>
            </a:r>
            <a:r>
              <a:rPr lang="fr-FR" dirty="0" smtClean="0"/>
              <a:t>‘20</a:t>
            </a:r>
            <a:r>
              <a:rPr lang="fr-FR" dirty="0"/>
              <a:t>, </a:t>
            </a:r>
            <a:r>
              <a:rPr lang="fr-FR" dirty="0" err="1"/>
              <a:t>week</a:t>
            </a:r>
            <a:r>
              <a:rPr lang="fr-FR" dirty="0"/>
              <a:t> 10</a:t>
            </a:r>
          </a:p>
          <a:p>
            <a:r>
              <a:rPr lang="fr-FR" dirty="0" err="1"/>
              <a:t>ToR</a:t>
            </a:r>
            <a:r>
              <a:rPr lang="fr-FR" dirty="0"/>
              <a:t> sent to TSG for </a:t>
            </a:r>
            <a:r>
              <a:rPr lang="fr-FR" dirty="0" err="1"/>
              <a:t>approval</a:t>
            </a:r>
            <a:r>
              <a:rPr lang="fr-FR" dirty="0"/>
              <a:t>:		</a:t>
            </a:r>
            <a:r>
              <a:rPr lang="fr-FR" dirty="0" smtClean="0"/>
              <a:t>	</a:t>
            </a:r>
            <a:r>
              <a:rPr lang="fr-FR" dirty="0"/>
              <a:t>	</a:t>
            </a:r>
            <a:r>
              <a:rPr lang="fr-FR" dirty="0" smtClean="0"/>
              <a:t>SA/CT#87</a:t>
            </a:r>
            <a:r>
              <a:rPr lang="fr-FR" dirty="0"/>
              <a:t>				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02890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12046</TotalTime>
  <Words>172</Words>
  <Application>Microsoft Office PowerPoint</Application>
  <PresentationFormat>Personnalisé</PresentationFormat>
  <Paragraphs>44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Office Theme</vt:lpstr>
      <vt:lpstr>ToR template</vt:lpstr>
      <vt:lpstr>Out-of-date TSG structure description</vt:lpstr>
      <vt:lpstr>Out-of-date ToR</vt:lpstr>
      <vt:lpstr>Updating the ToR</vt:lpstr>
      <vt:lpstr>Next steps (Proposed)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632</cp:revision>
  <dcterms:created xsi:type="dcterms:W3CDTF">2010-02-05T13:52:04Z</dcterms:created>
  <dcterms:modified xsi:type="dcterms:W3CDTF">2019-12-06T22:03:14Z</dcterms:modified>
  <cp:contentStatus>Template 2017</cp:contentStatus>
</cp:coreProperties>
</file>