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341" r:id="rId2"/>
    <p:sldId id="381" r:id="rId3"/>
    <p:sldId id="380" r:id="rId4"/>
    <p:sldId id="386" r:id="rId5"/>
    <p:sldId id="382" r:id="rId6"/>
    <p:sldId id="387" r:id="rId7"/>
    <p:sldId id="385" r:id="rId8"/>
    <p:sldId id="379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9112" autoAdjust="0"/>
  </p:normalViewPr>
  <p:slideViewPr>
    <p:cSldViewPr snapToGrid="0">
      <p:cViewPr varScale="1">
        <p:scale>
          <a:sx n="69" d="100"/>
          <a:sy n="69" d="100"/>
        </p:scale>
        <p:origin x="-588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&lt;</a:t>
            </a:r>
            <a:r>
              <a:rPr lang="sv-SE" altLang="en-US" sz="1200" b="1" i="1" dirty="0" smtClean="0">
                <a:latin typeface="Arial "/>
              </a:rPr>
              <a:t>meeting</a:t>
            </a:r>
            <a:r>
              <a:rPr lang="sv-SE" altLang="en-US" sz="1200" b="1" dirty="0" smtClean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&lt;</a:t>
            </a:r>
            <a:r>
              <a:rPr lang="sv-SE" altLang="en-US" sz="1200" b="1" i="1" dirty="0" smtClean="0">
                <a:latin typeface="Arial "/>
              </a:rPr>
              <a:t>location</a:t>
            </a:r>
            <a:r>
              <a:rPr lang="sv-SE" altLang="en-US" sz="1200" b="1" dirty="0" smtClean="0">
                <a:latin typeface="Arial "/>
              </a:rPr>
              <a:t>&gt; – &lt;</a:t>
            </a:r>
            <a:r>
              <a:rPr lang="sv-SE" altLang="en-US" sz="1200" b="1" i="1" dirty="0" smtClean="0">
                <a:latin typeface="Arial "/>
              </a:rPr>
              <a:t>month</a:t>
            </a:r>
            <a:r>
              <a:rPr lang="sv-SE" altLang="en-US" sz="1200" b="1" dirty="0" smtClean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CT/SA#84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 – June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CP-191005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ana.org/assignments/service-names-port-number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SA#84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</a:p>
          <a:p>
            <a:r>
              <a:rPr lang="en-US" dirty="0" smtClean="0"/>
              <a:t>4 drafts have </a:t>
            </a:r>
            <a:r>
              <a:rPr lang="en-US" dirty="0"/>
              <a:t>become RFC </a:t>
            </a:r>
            <a:r>
              <a:rPr lang="en-US" dirty="0" smtClean="0"/>
              <a:t>already</a:t>
            </a:r>
            <a:endParaRPr lang="en-US" dirty="0"/>
          </a:p>
          <a:p>
            <a:r>
              <a:rPr lang="en-US" dirty="0"/>
              <a:t>14 </a:t>
            </a:r>
            <a:r>
              <a:rPr lang="en-US" dirty="0" smtClean="0"/>
              <a:t>drafts are </a:t>
            </a:r>
            <a:r>
              <a:rPr lang="en-US" dirty="0"/>
              <a:t>in the RFC Editors Queue,</a:t>
            </a:r>
          </a:p>
          <a:p>
            <a:r>
              <a:rPr lang="en-US" dirty="0"/>
              <a:t>2 </a:t>
            </a:r>
            <a:r>
              <a:rPr lang="en-US" dirty="0" smtClean="0"/>
              <a:t>drafts have </a:t>
            </a:r>
            <a:r>
              <a:rPr lang="en-US" dirty="0"/>
              <a:t>been sent to IESG for </a:t>
            </a:r>
            <a:r>
              <a:rPr lang="en-US" dirty="0" smtClean="0"/>
              <a:t>publication</a:t>
            </a:r>
            <a:endParaRPr lang="en-US" dirty="0"/>
          </a:p>
          <a:p>
            <a:r>
              <a:rPr lang="en-US" dirty="0" smtClean="0"/>
              <a:t>7 </a:t>
            </a:r>
            <a:r>
              <a:rPr lang="en-US" dirty="0"/>
              <a:t>drafts have expired: re-evaluation </a:t>
            </a:r>
            <a:r>
              <a:rPr lang="en-US" dirty="0" smtClean="0"/>
              <a:t>and </a:t>
            </a:r>
            <a:r>
              <a:rPr lang="en-US" dirty="0"/>
              <a:t>comments needed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22623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</a:t>
            </a:r>
            <a:r>
              <a:rPr lang="en-US" dirty="0" err="1" smtClean="0"/>
              <a:t>aAssignment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IANA has </a:t>
            </a:r>
            <a:r>
              <a:rPr lang="fr-FR" dirty="0" err="1"/>
              <a:t>assigned</a:t>
            </a:r>
            <a:r>
              <a:rPr lang="fr-FR" dirty="0"/>
              <a:t> the </a:t>
            </a:r>
            <a:r>
              <a:rPr lang="fr-FR" dirty="0" err="1"/>
              <a:t>following</a:t>
            </a:r>
            <a:r>
              <a:rPr lang="fr-FR" dirty="0"/>
              <a:t> </a:t>
            </a:r>
            <a:r>
              <a:rPr lang="fr-FR" dirty="0" err="1"/>
              <a:t>registered</a:t>
            </a:r>
            <a:r>
              <a:rPr lang="fr-FR" dirty="0"/>
              <a:t> port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smtClean="0"/>
              <a:t>the UDP port 8809 for MCPTT </a:t>
            </a:r>
            <a:r>
              <a:rPr lang="fr-FR" dirty="0"/>
              <a:t>Off-Network Protocol (MONP)	</a:t>
            </a:r>
          </a:p>
          <a:p>
            <a:r>
              <a:rPr lang="fr-FR" dirty="0" err="1" smtClean="0"/>
              <a:t>See</a:t>
            </a:r>
            <a:r>
              <a:rPr lang="fr-FR" dirty="0"/>
              <a:t>: </a:t>
            </a:r>
            <a:r>
              <a:rPr lang="fr-FR" u="sng" dirty="0" smtClean="0">
                <a:hlinkClick r:id="rId2"/>
              </a:rPr>
              <a:t>http</a:t>
            </a:r>
            <a:r>
              <a:rPr lang="fr-FR" u="sng" dirty="0">
                <a:hlinkClick r:id="rId2"/>
              </a:rPr>
              <a:t>://</a:t>
            </a:r>
            <a:r>
              <a:rPr lang="fr-FR" u="sng" dirty="0" smtClean="0">
                <a:hlinkClick r:id="rId2"/>
              </a:rPr>
              <a:t>www.iana.org/assignments/service-names-port-numbers</a:t>
            </a:r>
            <a:endParaRPr lang="fr-FR" u="sng" dirty="0" smtClean="0"/>
          </a:p>
          <a:p>
            <a:endParaRPr lang="fr-FR" u="sng" dirty="0"/>
          </a:p>
          <a:p>
            <a:r>
              <a:rPr lang="fr-FR" dirty="0" err="1" smtClean="0"/>
              <a:t>Special</a:t>
            </a:r>
            <a:r>
              <a:rPr lang="fr-FR" dirty="0" smtClean="0"/>
              <a:t> </a:t>
            </a:r>
            <a:r>
              <a:rPr lang="fr-FR" dirty="0" err="1" smtClean="0"/>
              <a:t>thanks</a:t>
            </a:r>
            <a:r>
              <a:rPr lang="fr-FR" dirty="0" smtClean="0"/>
              <a:t> to </a:t>
            </a:r>
            <a:r>
              <a:rPr lang="fr-FR" dirty="0"/>
              <a:t>Ivo </a:t>
            </a:r>
            <a:r>
              <a:rPr lang="fr-FR" dirty="0" err="1"/>
              <a:t>Sedlacek</a:t>
            </a:r>
            <a:r>
              <a:rPr lang="fr-FR" dirty="0"/>
              <a:t> </a:t>
            </a:r>
            <a:r>
              <a:rPr lang="fr-FR" dirty="0" smtClean="0"/>
              <a:t>for </a:t>
            </a:r>
            <a:r>
              <a:rPr lang="fr-FR" dirty="0" err="1" smtClean="0"/>
              <a:t>his</a:t>
            </a:r>
            <a:r>
              <a:rPr lang="fr-FR" dirty="0" smtClean="0"/>
              <a:t> </a:t>
            </a:r>
            <a:r>
              <a:rPr lang="fr-FR" dirty="0" err="1" smtClean="0"/>
              <a:t>great</a:t>
            </a:r>
            <a:r>
              <a:rPr lang="fr-FR" dirty="0" smtClean="0"/>
              <a:t> </a:t>
            </a:r>
            <a:r>
              <a:rPr lang="fr-FR" dirty="0" err="1"/>
              <a:t>role</a:t>
            </a:r>
            <a:r>
              <a:rPr lang="fr-FR" dirty="0"/>
              <a:t> </a:t>
            </a:r>
            <a:r>
              <a:rPr lang="fr-FR" dirty="0" smtClean="0"/>
              <a:t>in </a:t>
            </a:r>
            <a:r>
              <a:rPr lang="fr-FR" dirty="0" err="1" smtClean="0"/>
              <a:t>resolving</a:t>
            </a:r>
            <a:r>
              <a:rPr lang="fr-FR" dirty="0" smtClean="0"/>
              <a:t>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complex</a:t>
            </a:r>
            <a:r>
              <a:rPr lang="fr-FR" dirty="0" smtClean="0"/>
              <a:t> issue.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dependencies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ATSSS:</a:t>
            </a:r>
          </a:p>
          <a:p>
            <a:pPr lvl="1"/>
            <a:r>
              <a:rPr lang="en-US" dirty="0" smtClean="0"/>
              <a:t>TCP </a:t>
            </a:r>
            <a:r>
              <a:rPr lang="en-US" dirty="0"/>
              <a:t>Extensions for Multipath Operation with Multiple Addresses (draft-ietf-mptcp-rfc6824bis)</a:t>
            </a:r>
          </a:p>
          <a:p>
            <a:pPr lvl="1"/>
            <a:r>
              <a:rPr lang="en-US" dirty="0" smtClean="0"/>
              <a:t>0-RTT </a:t>
            </a:r>
            <a:r>
              <a:rPr lang="en-US" dirty="0"/>
              <a:t>TCP Convert Protocol (draft-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tcpm</a:t>
            </a:r>
            <a:r>
              <a:rPr lang="en-US" dirty="0"/>
              <a:t>-converters)</a:t>
            </a:r>
          </a:p>
        </p:txBody>
      </p:sp>
    </p:spTree>
    <p:extLst>
      <p:ext uri="{BB962C8B-B14F-4D97-AF65-F5344CB8AC3E}">
        <p14:creationId xmlns:p14="http://schemas.microsoft.com/office/powerpoint/2010/main" val="22871321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published as RFC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>
              <a:spcBef>
                <a:spcPts val="1000"/>
              </a:spcBef>
              <a:buClrTx/>
              <a:buBlip>
                <a:blip r:embed="rId2"/>
              </a:buBlip>
            </a:pPr>
            <a:r>
              <a:rPr lang="en-US" dirty="0" smtClean="0"/>
              <a:t>RFC 8446 (</a:t>
            </a:r>
            <a:r>
              <a:rPr lang="en-US" sz="1800" dirty="0"/>
              <a:t>was: </a:t>
            </a:r>
            <a:r>
              <a:rPr lang="en-US" sz="1800" dirty="0" smtClean="0"/>
              <a:t>draft-</a:t>
            </a:r>
            <a:r>
              <a:rPr lang="en-US" sz="1800" dirty="0" err="1" smtClean="0"/>
              <a:t>ietf</a:t>
            </a:r>
            <a:r>
              <a:rPr lang="en-US" sz="1800" dirty="0" smtClean="0"/>
              <a:t>-</a:t>
            </a:r>
            <a:r>
              <a:rPr lang="en-US" sz="1800" dirty="0" err="1" smtClean="0"/>
              <a:t>tls-tls</a:t>
            </a:r>
            <a:r>
              <a:rPr lang="en-US" dirty="0" smtClean="0"/>
              <a:t>)		[TEI15]</a:t>
            </a:r>
          </a:p>
          <a:p>
            <a:pPr lvl="1"/>
            <a:r>
              <a:rPr lang="en-US" dirty="0"/>
              <a:t>Title: The Transport Layer Security (TLS) Protocol Version 1.3</a:t>
            </a:r>
            <a:endParaRPr lang="en-US" dirty="0" smtClean="0"/>
          </a:p>
          <a:p>
            <a:pPr marL="228600" lvl="1">
              <a:spcBef>
                <a:spcPts val="1000"/>
              </a:spcBef>
              <a:buClrTx/>
              <a:buBlip>
                <a:blip r:embed="rId2"/>
              </a:buBlip>
            </a:pPr>
            <a:r>
              <a:rPr lang="en-US" dirty="0" smtClean="0"/>
              <a:t>RFC 8464 (</a:t>
            </a:r>
            <a:r>
              <a:rPr lang="en-US" sz="2200" dirty="0" smtClean="0"/>
              <a:t>was: draft-</a:t>
            </a:r>
            <a:r>
              <a:rPr lang="en-US" sz="2200" dirty="0" err="1" smtClean="0"/>
              <a:t>atarius</a:t>
            </a:r>
            <a:r>
              <a:rPr lang="en-US" sz="2200" dirty="0" smtClean="0"/>
              <a:t>-dispatch-</a:t>
            </a:r>
            <a:r>
              <a:rPr lang="en-US" sz="2200" dirty="0" err="1" smtClean="0"/>
              <a:t>meid</a:t>
            </a:r>
            <a:r>
              <a:rPr lang="en-US" sz="2200" dirty="0" smtClean="0"/>
              <a:t>-urn</a:t>
            </a:r>
            <a:r>
              <a:rPr lang="en-US" dirty="0" smtClean="0"/>
              <a:t>) </a:t>
            </a:r>
            <a:r>
              <a:rPr lang="en-US" dirty="0"/>
              <a:t>	</a:t>
            </a:r>
            <a:r>
              <a:rPr lang="en-US" dirty="0" smtClean="0"/>
              <a:t>[TEI10]</a:t>
            </a:r>
            <a:endParaRPr lang="en-US" dirty="0"/>
          </a:p>
          <a:p>
            <a:pPr lvl="1"/>
            <a:r>
              <a:rPr lang="en-US" dirty="0" smtClean="0"/>
              <a:t>Title: URN Namespace for Device Identity and Mobile Equipment Identity (MEID)</a:t>
            </a:r>
          </a:p>
          <a:p>
            <a:r>
              <a:rPr lang="en-US" dirty="0" smtClean="0"/>
              <a:t>RFC 8498 (</a:t>
            </a:r>
            <a:r>
              <a:rPr lang="en-US" sz="2200" dirty="0" smtClean="0"/>
              <a:t>was: draft-</a:t>
            </a:r>
            <a:r>
              <a:rPr lang="en-US" sz="2200" dirty="0" err="1" smtClean="0"/>
              <a:t>ietf</a:t>
            </a:r>
            <a:r>
              <a:rPr lang="en-US" sz="2200" dirty="0" smtClean="0"/>
              <a:t>-</a:t>
            </a:r>
            <a:r>
              <a:rPr lang="en-US" sz="2200" dirty="0" err="1" smtClean="0"/>
              <a:t>sipcore</a:t>
            </a:r>
            <a:r>
              <a:rPr lang="en-US" sz="2200" dirty="0" smtClean="0"/>
              <a:t>-originating-cdiv-parameter</a:t>
            </a:r>
            <a:r>
              <a:rPr lang="en-US" dirty="0" smtClean="0"/>
              <a:t>)	[</a:t>
            </a:r>
            <a:r>
              <a:rPr lang="en-US" sz="2400" dirty="0" smtClean="0"/>
              <a:t>IMSProtoc5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Title: A </a:t>
            </a:r>
            <a:r>
              <a:rPr lang="en-US" dirty="0"/>
              <a:t>P-Served-User Header Field Parameter for Originating CDIV session case in </a:t>
            </a:r>
            <a:r>
              <a:rPr lang="en-US" dirty="0" smtClean="0"/>
              <a:t>SIP</a:t>
            </a:r>
          </a:p>
          <a:p>
            <a:r>
              <a:rPr lang="en-US" dirty="0" smtClean="0"/>
              <a:t>RFC 8497 </a:t>
            </a:r>
            <a:r>
              <a:rPr lang="en-US" dirty="0"/>
              <a:t>(</a:t>
            </a:r>
            <a:r>
              <a:rPr lang="en-US" sz="1800" dirty="0"/>
              <a:t>was: draft-</a:t>
            </a:r>
            <a:r>
              <a:rPr lang="en-US" sz="1800" dirty="0" err="1"/>
              <a:t>ietf</a:t>
            </a:r>
            <a:r>
              <a:rPr lang="en-US" sz="1800" dirty="0"/>
              <a:t>-insipid-</a:t>
            </a:r>
            <a:r>
              <a:rPr lang="en-US" sz="1800" dirty="0" err="1"/>
              <a:t>logme</a:t>
            </a:r>
            <a:r>
              <a:rPr lang="en-US" sz="1800" dirty="0"/>
              <a:t>-marking</a:t>
            </a:r>
            <a:r>
              <a:rPr lang="en-US" dirty="0" smtClean="0"/>
              <a:t>)		[</a:t>
            </a:r>
            <a:r>
              <a:rPr lang="en-US" sz="2400" dirty="0" smtClean="0"/>
              <a:t>ISAT</a:t>
            </a:r>
            <a:r>
              <a:rPr lang="en-US" dirty="0" smtClean="0"/>
              <a:t>]</a:t>
            </a:r>
          </a:p>
          <a:p>
            <a:pPr lvl="1"/>
            <a:r>
              <a:rPr lang="en-US" dirty="0"/>
              <a:t>Title: Marking SIP Messages to Be Logged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776928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drafts under IESG review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-clue-signaling </a:t>
            </a:r>
            <a:r>
              <a:rPr lang="en-US" dirty="0"/>
              <a:t>	[</a:t>
            </a:r>
            <a:r>
              <a:rPr lang="en-US" sz="2400" dirty="0" smtClean="0"/>
              <a:t>IMS_TELEP, IMS_TELEP_EXT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Title: Session </a:t>
            </a:r>
            <a:r>
              <a:rPr lang="en-US" dirty="0"/>
              <a:t>Signaling for Controlling Multiple Streams for Telepresence (CLUE</a:t>
            </a:r>
            <a:r>
              <a:rPr lang="en-US" dirty="0" smtClean="0"/>
              <a:t>)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-clue-protocol 	[</a:t>
            </a:r>
            <a:r>
              <a:rPr lang="en-US" sz="2400" dirty="0"/>
              <a:t>IMS_TELEP, </a:t>
            </a:r>
            <a:r>
              <a:rPr lang="en-US" sz="2400" dirty="0" smtClean="0"/>
              <a:t>IMS_TELEP_EXT</a:t>
            </a:r>
            <a:r>
              <a:rPr lang="en-US" dirty="0" smtClean="0"/>
              <a:t>]</a:t>
            </a:r>
          </a:p>
          <a:p>
            <a:pPr lvl="1"/>
            <a:r>
              <a:rPr lang="en-US" dirty="0" smtClean="0"/>
              <a:t>Title :Protocol </a:t>
            </a:r>
            <a:r>
              <a:rPr lang="en-US" dirty="0"/>
              <a:t>for Controlling Multiple Streams for Telepresence (CLUE)</a:t>
            </a:r>
          </a:p>
        </p:txBody>
      </p:sp>
    </p:spTree>
    <p:extLst>
      <p:ext uri="{BB962C8B-B14F-4D97-AF65-F5344CB8AC3E}">
        <p14:creationId xmlns:p14="http://schemas.microsoft.com/office/powerpoint/2010/main" val="173454761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r>
              <a:rPr lang="en-US" dirty="0" smtClean="0"/>
              <a:t> [</a:t>
            </a:r>
            <a:r>
              <a:rPr lang="en-US" dirty="0" err="1" smtClean="0"/>
              <a:t>eMEDIASEC</a:t>
            </a:r>
            <a:r>
              <a:rPr lang="en-US" dirty="0" smtClean="0"/>
              <a:t>-CT]</a:t>
            </a:r>
            <a:endParaRPr lang="en-US" dirty="0"/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-sip-tree-cap-indicators [IMSProtoc6]</a:t>
            </a:r>
            <a:endParaRPr lang="en-US" dirty="0"/>
          </a:p>
          <a:p>
            <a:r>
              <a:rPr lang="en-US" dirty="0" smtClean="0"/>
              <a:t>draft-schwarz-mmusic-t140-usage-data-channel [TEI14]</a:t>
            </a:r>
          </a:p>
          <a:p>
            <a:r>
              <a:rPr lang="en-US" dirty="0" smtClean="0"/>
              <a:t>draft-newton-</a:t>
            </a:r>
            <a:r>
              <a:rPr lang="en-US" dirty="0" err="1" smtClean="0"/>
              <a:t>json</a:t>
            </a:r>
            <a:r>
              <a:rPr lang="en-US" dirty="0" smtClean="0"/>
              <a:t>-content-rules </a:t>
            </a:r>
            <a:r>
              <a:rPr lang="en-US" dirty="0" smtClean="0"/>
              <a:t>[</a:t>
            </a:r>
            <a:r>
              <a:rPr lang="en-US" dirty="0"/>
              <a:t>FMSS-CT</a:t>
            </a:r>
            <a:r>
              <a:rPr lang="en-US" dirty="0" smtClean="0"/>
              <a:t>] </a:t>
            </a:r>
            <a:r>
              <a:rPr lang="en-US" b="1" i="1" dirty="0" smtClean="0">
                <a:solidFill>
                  <a:srgbClr val="FF0000"/>
                </a:solidFill>
              </a:rPr>
              <a:t>To Be Removed</a:t>
            </a:r>
            <a:endParaRPr lang="en-US" b="1" i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draft-</a:t>
            </a:r>
            <a:r>
              <a:rPr lang="en-US" dirty="0" err="1" smtClean="0"/>
              <a:t>handrews</a:t>
            </a:r>
            <a:r>
              <a:rPr lang="en-US" dirty="0" smtClean="0"/>
              <a:t>-</a:t>
            </a:r>
            <a:r>
              <a:rPr lang="en-US" dirty="0" err="1" smtClean="0"/>
              <a:t>json</a:t>
            </a:r>
            <a:r>
              <a:rPr lang="en-US" dirty="0" smtClean="0"/>
              <a:t>-schema-validation [REST_SS]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handrews</a:t>
            </a:r>
            <a:r>
              <a:rPr lang="en-US" dirty="0" smtClean="0"/>
              <a:t>-</a:t>
            </a:r>
            <a:r>
              <a:rPr lang="en-US" dirty="0" err="1" smtClean="0"/>
              <a:t>json</a:t>
            </a:r>
            <a:r>
              <a:rPr lang="en-US" dirty="0" smtClean="0"/>
              <a:t>-schema [REST_SS]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handrews</a:t>
            </a:r>
            <a:r>
              <a:rPr lang="en-US" dirty="0" smtClean="0"/>
              <a:t>-</a:t>
            </a:r>
            <a:r>
              <a:rPr lang="en-US" dirty="0" err="1" smtClean="0"/>
              <a:t>json</a:t>
            </a:r>
            <a:r>
              <a:rPr lang="en-US" dirty="0" smtClean="0"/>
              <a:t>-schema-</a:t>
            </a:r>
            <a:r>
              <a:rPr lang="en-US" dirty="0" err="1" smtClean="0"/>
              <a:t>hyperschema</a:t>
            </a:r>
            <a:r>
              <a:rPr lang="en-US" dirty="0" smtClean="0"/>
              <a:t> </a:t>
            </a:r>
            <a:r>
              <a:rPr lang="en-US" dirty="0"/>
              <a:t>[REST_SS</a:t>
            </a:r>
            <a:r>
              <a:rPr lang="en-US" dirty="0" smtClean="0"/>
              <a:t>]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20413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Lionel Morand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3GPP-IETF Liaison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lionel.morand@orange.com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5893</TotalTime>
  <Words>151</Words>
  <Application>Microsoft Office PowerPoint</Application>
  <PresentationFormat>Personnalisé</PresentationFormat>
  <Paragraphs>44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Office Theme</vt:lpstr>
      <vt:lpstr>IETF Status Report  to TSG SA#84</vt:lpstr>
      <vt:lpstr>Summary</vt:lpstr>
      <vt:lpstr>IANA number aAssignment</vt:lpstr>
      <vt:lpstr>New dependencies</vt:lpstr>
      <vt:lpstr>Drafts published as RFC</vt:lpstr>
      <vt:lpstr>New drafts under IESG review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630</cp:revision>
  <dcterms:created xsi:type="dcterms:W3CDTF">2010-02-05T13:52:04Z</dcterms:created>
  <dcterms:modified xsi:type="dcterms:W3CDTF">2019-06-03T02:55:54Z</dcterms:modified>
  <cp:contentStatus>Template 2017</cp:contentStatus>
</cp:coreProperties>
</file>