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68" r:id="rId13"/>
    <p:sldId id="802" r:id="rId14"/>
    <p:sldId id="1144" r:id="rId15"/>
    <p:sldId id="1159" r:id="rId16"/>
    <p:sldId id="1152" r:id="rId17"/>
    <p:sldId id="1166" r:id="rId18"/>
    <p:sldId id="1167" r:id="rId19"/>
    <p:sldId id="1165" r:id="rId20"/>
    <p:sldId id="1163" r:id="rId21"/>
    <p:sldId id="1164" r:id="rId22"/>
    <p:sldId id="1147" r:id="rId23"/>
    <p:sldId id="1146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995B11-01F7-4425-9B24-849ADFCAB5AE}" v="28" dt="2025-06-06T16:48:53.7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0" d="100"/>
          <a:sy n="210" d="100"/>
        </p:scale>
        <p:origin x="3204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82995B11-01F7-4425-9B24-849ADFCAB5AE}"/>
    <pc:docChg chg="undo custSel addSld modSld">
      <pc:chgData name="Alain Sultan" userId="2b0808dc-3530-4760-ae57-56aa48186e32" providerId="ADAL" clId="{82995B11-01F7-4425-9B24-849ADFCAB5AE}" dt="2025-06-06T16:57:28.174" v="1678"/>
      <pc:docMkLst>
        <pc:docMk/>
      </pc:docMkLst>
      <pc:sldChg chg="modSp mod">
        <pc:chgData name="Alain Sultan" userId="2b0808dc-3530-4760-ae57-56aa48186e32" providerId="ADAL" clId="{82995B11-01F7-4425-9B24-849ADFCAB5AE}" dt="2025-06-06T15:14:32.914" v="66" actId="20577"/>
        <pc:sldMkLst>
          <pc:docMk/>
          <pc:sldMk cId="0" sldId="303"/>
        </pc:sldMkLst>
        <pc:spChg chg="mod">
          <ac:chgData name="Alain Sultan" userId="2b0808dc-3530-4760-ae57-56aa48186e32" providerId="ADAL" clId="{82995B11-01F7-4425-9B24-849ADFCAB5AE}" dt="2025-06-06T15:12:59.637" v="3" actId="27636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82995B11-01F7-4425-9B24-849ADFCAB5AE}" dt="2025-06-06T15:13:53.988" v="42" actId="6549"/>
          <ac:spMkLst>
            <pc:docMk/>
            <pc:sldMk cId="0" sldId="303"/>
            <ac:spMk id="6" creationId="{E7430CFF-B6A8-F0E3-5069-E233E8AE6246}"/>
          </ac:spMkLst>
        </pc:spChg>
        <pc:spChg chg="mod">
          <ac:chgData name="Alain Sultan" userId="2b0808dc-3530-4760-ae57-56aa48186e32" providerId="ADAL" clId="{82995B11-01F7-4425-9B24-849ADFCAB5AE}" dt="2025-06-06T15:14:32.914" v="66" actId="20577"/>
          <ac:spMkLst>
            <pc:docMk/>
            <pc:sldMk cId="0" sldId="303"/>
            <ac:spMk id="6148" creationId="{FA3994A6-7195-0692-D702-83BDBF8639EA}"/>
          </ac:spMkLst>
        </pc:spChg>
      </pc:sldChg>
      <pc:sldChg chg="modSp mod">
        <pc:chgData name="Alain Sultan" userId="2b0808dc-3530-4760-ae57-56aa48186e32" providerId="ADAL" clId="{82995B11-01F7-4425-9B24-849ADFCAB5AE}" dt="2025-06-06T15:42:12.842" v="156" actId="20577"/>
        <pc:sldMkLst>
          <pc:docMk/>
          <pc:sldMk cId="0" sldId="1116"/>
        </pc:sldMkLst>
        <pc:spChg chg="mod">
          <ac:chgData name="Alain Sultan" userId="2b0808dc-3530-4760-ae57-56aa48186e32" providerId="ADAL" clId="{82995B11-01F7-4425-9B24-849ADFCAB5AE}" dt="2025-06-06T15:42:12.842" v="156" actId="20577"/>
          <ac:spMkLst>
            <pc:docMk/>
            <pc:sldMk cId="0" sldId="1116"/>
            <ac:spMk id="15363" creationId="{8B6101D0-4944-92F0-0F66-B23B066C30CA}"/>
          </ac:spMkLst>
        </pc:spChg>
      </pc:sldChg>
      <pc:sldChg chg="modSp mod">
        <pc:chgData name="Alain Sultan" userId="2b0808dc-3530-4760-ae57-56aa48186e32" providerId="ADAL" clId="{82995B11-01F7-4425-9B24-849ADFCAB5AE}" dt="2025-06-06T16:51:47.090" v="1628" actId="20577"/>
        <pc:sldMkLst>
          <pc:docMk/>
          <pc:sldMk cId="2541011766" sldId="1146"/>
        </pc:sldMkLst>
        <pc:spChg chg="mod">
          <ac:chgData name="Alain Sultan" userId="2b0808dc-3530-4760-ae57-56aa48186e32" providerId="ADAL" clId="{82995B11-01F7-4425-9B24-849ADFCAB5AE}" dt="2025-06-06T16:51:47.090" v="1628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82995B11-01F7-4425-9B24-849ADFCAB5AE}" dt="2025-06-06T16:32:48.326" v="1284" actId="404"/>
        <pc:sldMkLst>
          <pc:docMk/>
          <pc:sldMk cId="614527445" sldId="1148"/>
        </pc:sldMkLst>
        <pc:spChg chg="mod">
          <ac:chgData name="Alain Sultan" userId="2b0808dc-3530-4760-ae57-56aa48186e32" providerId="ADAL" clId="{82995B11-01F7-4425-9B24-849ADFCAB5AE}" dt="2025-06-06T16:32:48.326" v="1284" actId="404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82995B11-01F7-4425-9B24-849ADFCAB5AE}" dt="2025-06-06T16:39:16.968" v="1458" actId="20577"/>
        <pc:sldMkLst>
          <pc:docMk/>
          <pc:sldMk cId="3698809958" sldId="1152"/>
        </pc:sldMkLst>
        <pc:spChg chg="del">
          <ac:chgData name="Alain Sultan" userId="2b0808dc-3530-4760-ae57-56aa48186e32" providerId="ADAL" clId="{82995B11-01F7-4425-9B24-849ADFCAB5AE}" dt="2025-06-06T16:03:13.524" v="451" actId="478"/>
          <ac:spMkLst>
            <pc:docMk/>
            <pc:sldMk cId="3698809958" sldId="1152"/>
            <ac:spMk id="7" creationId="{2F013870-0B89-EE13-15AE-D34EBD2FF39C}"/>
          </ac:spMkLst>
        </pc:spChg>
        <pc:spChg chg="mod">
          <ac:chgData name="Alain Sultan" userId="2b0808dc-3530-4760-ae57-56aa48186e32" providerId="ADAL" clId="{82995B11-01F7-4425-9B24-849ADFCAB5AE}" dt="2025-06-06T16:21:53.430" v="928" actId="20577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82995B11-01F7-4425-9B24-849ADFCAB5AE}" dt="2025-06-06T16:39:16.968" v="1458" actId="20577"/>
          <ac:spMkLst>
            <pc:docMk/>
            <pc:sldMk cId="3698809958" sldId="1152"/>
            <ac:spMk id="18434" creationId="{948E5BEC-87EA-BAB3-7284-FF6D34364B00}"/>
          </ac:spMkLst>
        </pc:spChg>
        <pc:graphicFrameChg chg="del">
          <ac:chgData name="Alain Sultan" userId="2b0808dc-3530-4760-ae57-56aa48186e32" providerId="ADAL" clId="{82995B11-01F7-4425-9B24-849ADFCAB5AE}" dt="2025-06-06T16:03:07.648" v="449" actId="478"/>
          <ac:graphicFrameMkLst>
            <pc:docMk/>
            <pc:sldMk cId="3698809958" sldId="1152"/>
            <ac:graphicFrameMk id="2" creationId="{5B85D6F1-7AB7-497B-F40F-04803B0A40FA}"/>
          </ac:graphicFrameMkLst>
        </pc:graphicFrameChg>
        <pc:graphicFrameChg chg="add mod modGraphic">
          <ac:chgData name="Alain Sultan" userId="2b0808dc-3530-4760-ae57-56aa48186e32" providerId="ADAL" clId="{82995B11-01F7-4425-9B24-849ADFCAB5AE}" dt="2025-06-06T16:21:45.696" v="921" actId="1076"/>
          <ac:graphicFrameMkLst>
            <pc:docMk/>
            <pc:sldMk cId="3698809958" sldId="1152"/>
            <ac:graphicFrameMk id="3" creationId="{613DB776-F5FF-27A3-C1E5-00373D192F7A}"/>
          </ac:graphicFrameMkLst>
        </pc:graphicFrameChg>
        <pc:cxnChg chg="del">
          <ac:chgData name="Alain Sultan" userId="2b0808dc-3530-4760-ae57-56aa48186e32" providerId="ADAL" clId="{82995B11-01F7-4425-9B24-849ADFCAB5AE}" dt="2025-06-06T16:03:10.932" v="450" actId="478"/>
          <ac:cxnSpMkLst>
            <pc:docMk/>
            <pc:sldMk cId="3698809958" sldId="1152"/>
            <ac:cxnSpMk id="5" creationId="{40F893AC-6846-DBCC-B955-74095B1F1982}"/>
          </ac:cxnSpMkLst>
        </pc:cxnChg>
        <pc:cxnChg chg="del">
          <ac:chgData name="Alain Sultan" userId="2b0808dc-3530-4760-ae57-56aa48186e32" providerId="ADAL" clId="{82995B11-01F7-4425-9B24-849ADFCAB5AE}" dt="2025-06-06T16:03:15.139" v="452" actId="478"/>
          <ac:cxnSpMkLst>
            <pc:docMk/>
            <pc:sldMk cId="3698809958" sldId="1152"/>
            <ac:cxnSpMk id="6" creationId="{6E0852C2-179E-5CD9-087F-820009B8CDF4}"/>
          </ac:cxnSpMkLst>
        </pc:cxnChg>
      </pc:sldChg>
      <pc:sldChg chg="addSp modSp mod">
        <pc:chgData name="Alain Sultan" userId="2b0808dc-3530-4760-ae57-56aa48186e32" providerId="ADAL" clId="{82995B11-01F7-4425-9B24-849ADFCAB5AE}" dt="2025-06-06T16:42:49.914" v="1460" actId="14100"/>
        <pc:sldMkLst>
          <pc:docMk/>
          <pc:sldMk cId="0" sldId="1154"/>
        </pc:sldMkLst>
        <pc:spChg chg="add mod">
          <ac:chgData name="Alain Sultan" userId="2b0808dc-3530-4760-ae57-56aa48186e32" providerId="ADAL" clId="{82995B11-01F7-4425-9B24-849ADFCAB5AE}" dt="2025-06-06T16:34:50.953" v="1286" actId="1076"/>
          <ac:spMkLst>
            <pc:docMk/>
            <pc:sldMk cId="0" sldId="1154"/>
            <ac:spMk id="7" creationId="{184377AB-53B5-5625-A045-27D359756E19}"/>
          </ac:spMkLst>
        </pc:spChg>
        <pc:spChg chg="add mod">
          <ac:chgData name="Alain Sultan" userId="2b0808dc-3530-4760-ae57-56aa48186e32" providerId="ADAL" clId="{82995B11-01F7-4425-9B24-849ADFCAB5AE}" dt="2025-06-06T16:42:49.914" v="1460" actId="14100"/>
          <ac:spMkLst>
            <pc:docMk/>
            <pc:sldMk cId="0" sldId="1154"/>
            <ac:spMk id="13" creationId="{A3DA78C9-6DDF-B59A-F6C3-EEE123520BF6}"/>
          </ac:spMkLst>
        </pc:spChg>
        <pc:spChg chg="mod">
          <ac:chgData name="Alain Sultan" userId="2b0808dc-3530-4760-ae57-56aa48186e32" providerId="ADAL" clId="{82995B11-01F7-4425-9B24-849ADFCAB5AE}" dt="2025-06-06T15:15:28.013" v="71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82995B11-01F7-4425-9B24-849ADFCAB5AE}" dt="2025-06-06T15:15:23.814" v="70" actId="1076"/>
          <ac:cxnSpMkLst>
            <pc:docMk/>
            <pc:sldMk cId="0" sldId="1154"/>
            <ac:cxnSpMk id="6" creationId="{3AF73AB5-92CC-8C3F-D877-47961DF88D30}"/>
          </ac:cxnSpMkLst>
        </pc:cxnChg>
      </pc:sldChg>
      <pc:sldChg chg="addSp delSp modSp mod">
        <pc:chgData name="Alain Sultan" userId="2b0808dc-3530-4760-ae57-56aa48186e32" providerId="ADAL" clId="{82995B11-01F7-4425-9B24-849ADFCAB5AE}" dt="2025-06-06T16:01:26.081" v="402" actId="1076"/>
        <pc:sldMkLst>
          <pc:docMk/>
          <pc:sldMk cId="1120552430" sldId="1159"/>
        </pc:sldMkLst>
        <pc:spChg chg="add mod">
          <ac:chgData name="Alain Sultan" userId="2b0808dc-3530-4760-ae57-56aa48186e32" providerId="ADAL" clId="{82995B11-01F7-4425-9B24-849ADFCAB5AE}" dt="2025-06-06T16:01:16.572" v="398" actId="1076"/>
          <ac:spMkLst>
            <pc:docMk/>
            <pc:sldMk cId="1120552430" sldId="1159"/>
            <ac:spMk id="9" creationId="{E8814C72-6F70-21E5-FBDB-17542F4D670E}"/>
          </ac:spMkLst>
        </pc:spChg>
        <pc:spChg chg="add mod">
          <ac:chgData name="Alain Sultan" userId="2b0808dc-3530-4760-ae57-56aa48186e32" providerId="ADAL" clId="{82995B11-01F7-4425-9B24-849ADFCAB5AE}" dt="2025-06-06T16:01:20.993" v="400" actId="1076"/>
          <ac:spMkLst>
            <pc:docMk/>
            <pc:sldMk cId="1120552430" sldId="1159"/>
            <ac:spMk id="10" creationId="{3056BDEB-13A7-5E3D-C605-9956E7D65101}"/>
          </ac:spMkLst>
        </pc:spChg>
        <pc:spChg chg="add mod">
          <ac:chgData name="Alain Sultan" userId="2b0808dc-3530-4760-ae57-56aa48186e32" providerId="ADAL" clId="{82995B11-01F7-4425-9B24-849ADFCAB5AE}" dt="2025-06-06T16:01:26.081" v="402" actId="1076"/>
          <ac:spMkLst>
            <pc:docMk/>
            <pc:sldMk cId="1120552430" sldId="1159"/>
            <ac:spMk id="11" creationId="{809DC03C-A20E-82CC-AA01-985C215B534D}"/>
          </ac:spMkLst>
        </pc:spChg>
        <pc:spChg chg="mod">
          <ac:chgData name="Alain Sultan" userId="2b0808dc-3530-4760-ae57-56aa48186e32" providerId="ADAL" clId="{82995B11-01F7-4425-9B24-849ADFCAB5AE}" dt="2025-06-06T16:00:30.228" v="396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82995B11-01F7-4425-9B24-849ADFCAB5AE}" dt="2025-06-06T16:00:25.479" v="394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82995B11-01F7-4425-9B24-849ADFCAB5AE}" dt="2025-06-06T16:00:26.042" v="395"/>
          <ac:cxnSpMkLst>
            <pc:docMk/>
            <pc:sldMk cId="1120552430" sldId="1159"/>
            <ac:cxnSpMk id="7" creationId="{2A413990-7B6F-5FC0-02A3-545705497B65}"/>
          </ac:cxnSpMkLst>
        </pc:cxnChg>
        <pc:cxnChg chg="del mod">
          <ac:chgData name="Alain Sultan" userId="2b0808dc-3530-4760-ae57-56aa48186e32" providerId="ADAL" clId="{82995B11-01F7-4425-9B24-849ADFCAB5AE}" dt="2025-06-06T16:00:22.603" v="393" actId="21"/>
          <ac:cxnSpMkLst>
            <pc:docMk/>
            <pc:sldMk cId="1120552430" sldId="1159"/>
            <ac:cxnSpMk id="48" creationId="{2A413990-7B6F-5FC0-02A3-545705497B65}"/>
          </ac:cxnSpMkLst>
        </pc:cxnChg>
      </pc:sldChg>
      <pc:sldChg chg="modSp mod">
        <pc:chgData name="Alain Sultan" userId="2b0808dc-3530-4760-ae57-56aa48186e32" providerId="ADAL" clId="{82995B11-01F7-4425-9B24-849ADFCAB5AE}" dt="2025-06-06T15:15:15.685" v="69" actId="1076"/>
        <pc:sldMkLst>
          <pc:docMk/>
          <pc:sldMk cId="282500707" sldId="1161"/>
        </pc:sldMkLst>
        <pc:spChg chg="mod">
          <ac:chgData name="Alain Sultan" userId="2b0808dc-3530-4760-ae57-56aa48186e32" providerId="ADAL" clId="{82995B11-01F7-4425-9B24-849ADFCAB5AE}" dt="2025-06-06T15:15:15.685" v="69" actId="1076"/>
          <ac:spMkLst>
            <pc:docMk/>
            <pc:sldMk cId="282500707" sldId="1161"/>
            <ac:spMk id="9328" creationId="{1635EF4B-1875-778E-1777-97465BA37EA7}"/>
          </ac:spMkLst>
        </pc:spChg>
        <pc:cxnChg chg="mod">
          <ac:chgData name="Alain Sultan" userId="2b0808dc-3530-4760-ae57-56aa48186e32" providerId="ADAL" clId="{82995B11-01F7-4425-9B24-849ADFCAB5AE}" dt="2025-06-06T15:15:11.277" v="68" actId="1076"/>
          <ac:cxnSpMkLst>
            <pc:docMk/>
            <pc:sldMk cId="282500707" sldId="1161"/>
            <ac:cxnSpMk id="19" creationId="{3C2AA942-1C8F-3D6F-1F70-5C3FB4E1B17E}"/>
          </ac:cxnSpMkLst>
        </pc:cxnChg>
      </pc:sldChg>
      <pc:sldChg chg="addSp modSp mod">
        <pc:chgData name="Alain Sultan" userId="2b0808dc-3530-4760-ae57-56aa48186e32" providerId="ADAL" clId="{82995B11-01F7-4425-9B24-849ADFCAB5AE}" dt="2025-06-06T16:38:33.220" v="1433" actId="20577"/>
        <pc:sldMkLst>
          <pc:docMk/>
          <pc:sldMk cId="3126541311" sldId="1162"/>
        </pc:sldMkLst>
        <pc:spChg chg="mod">
          <ac:chgData name="Alain Sultan" userId="2b0808dc-3530-4760-ae57-56aa48186e32" providerId="ADAL" clId="{82995B11-01F7-4425-9B24-849ADFCAB5AE}" dt="2025-06-06T16:38:30.301" v="1431" actId="20577"/>
          <ac:spMkLst>
            <pc:docMk/>
            <pc:sldMk cId="3126541311" sldId="1162"/>
            <ac:spMk id="15363" creationId="{8B6101D0-4944-92F0-0F66-B23B066C30CA}"/>
          </ac:spMkLst>
        </pc:spChg>
        <pc:spChg chg="mod">
          <ac:chgData name="Alain Sultan" userId="2b0808dc-3530-4760-ae57-56aa48186e32" providerId="ADAL" clId="{82995B11-01F7-4425-9B24-849ADFCAB5AE}" dt="2025-06-06T16:38:33.220" v="1433" actId="20577"/>
          <ac:spMkLst>
            <pc:docMk/>
            <pc:sldMk cId="3126541311" sldId="1162"/>
            <ac:spMk id="18434" creationId="{418D1AF4-36C4-6544-1949-1E4BEA6A49E1}"/>
          </ac:spMkLst>
        </pc:spChg>
        <pc:graphicFrameChg chg="add mod modGraphic">
          <ac:chgData name="Alain Sultan" userId="2b0808dc-3530-4760-ae57-56aa48186e32" providerId="ADAL" clId="{82995B11-01F7-4425-9B24-849ADFCAB5AE}" dt="2025-06-06T16:38:28.205" v="1429" actId="1076"/>
          <ac:graphicFrameMkLst>
            <pc:docMk/>
            <pc:sldMk cId="3126541311" sldId="1162"/>
            <ac:graphicFrameMk id="2" creationId="{132CA65B-1E18-FF55-EB07-75A8ED4DC869}"/>
          </ac:graphicFrameMkLst>
        </pc:graphicFrameChg>
      </pc:sldChg>
      <pc:sldChg chg="addSp delSp modSp mod">
        <pc:chgData name="Alain Sultan" userId="2b0808dc-3530-4760-ae57-56aa48186e32" providerId="ADAL" clId="{82995B11-01F7-4425-9B24-849ADFCAB5AE}" dt="2025-06-06T16:48:57.568" v="1474" actId="1076"/>
        <pc:sldMkLst>
          <pc:docMk/>
          <pc:sldMk cId="312445749" sldId="1163"/>
        </pc:sldMkLst>
        <pc:spChg chg="add mod">
          <ac:chgData name="Alain Sultan" userId="2b0808dc-3530-4760-ae57-56aa48186e32" providerId="ADAL" clId="{82995B11-01F7-4425-9B24-849ADFCAB5AE}" dt="2025-06-06T16:22:39.199" v="939" actId="1076"/>
          <ac:spMkLst>
            <pc:docMk/>
            <pc:sldMk cId="312445749" sldId="1163"/>
            <ac:spMk id="11" creationId="{62450251-581F-AC42-EE56-5A5A08FCD844}"/>
          </ac:spMkLst>
        </pc:spChg>
        <pc:spChg chg="add mod">
          <ac:chgData name="Alain Sultan" userId="2b0808dc-3530-4760-ae57-56aa48186e32" providerId="ADAL" clId="{82995B11-01F7-4425-9B24-849ADFCAB5AE}" dt="2025-06-06T16:22:56.787" v="941" actId="1076"/>
          <ac:spMkLst>
            <pc:docMk/>
            <pc:sldMk cId="312445749" sldId="1163"/>
            <ac:spMk id="14" creationId="{40FC1B0C-5394-DF48-4A05-6635A2BBF100}"/>
          </ac:spMkLst>
        </pc:spChg>
        <pc:spChg chg="add mod">
          <ac:chgData name="Alain Sultan" userId="2b0808dc-3530-4760-ae57-56aa48186e32" providerId="ADAL" clId="{82995B11-01F7-4425-9B24-849ADFCAB5AE}" dt="2025-06-06T16:48:57.568" v="1474" actId="1076"/>
          <ac:spMkLst>
            <pc:docMk/>
            <pc:sldMk cId="312445749" sldId="1163"/>
            <ac:spMk id="15" creationId="{F59CF1B1-1C90-5FD4-188D-B0C945DE2D3D}"/>
          </ac:spMkLst>
        </pc:spChg>
        <pc:spChg chg="del">
          <ac:chgData name="Alain Sultan" userId="2b0808dc-3530-4760-ae57-56aa48186e32" providerId="ADAL" clId="{82995B11-01F7-4425-9B24-849ADFCAB5AE}" dt="2025-06-06T16:22:33.097" v="937" actId="478"/>
          <ac:spMkLst>
            <pc:docMk/>
            <pc:sldMk cId="312445749" sldId="1163"/>
            <ac:spMk id="27" creationId="{F787BCF1-2498-28B4-199E-7A531CA4AEB8}"/>
          </ac:spMkLst>
        </pc:spChg>
        <pc:spChg chg="mod">
          <ac:chgData name="Alain Sultan" userId="2b0808dc-3530-4760-ae57-56aa48186e32" providerId="ADAL" clId="{82995B11-01F7-4425-9B24-849ADFCAB5AE}" dt="2025-06-06T16:23:05.812" v="942" actId="1076"/>
          <ac:spMkLst>
            <pc:docMk/>
            <pc:sldMk cId="312445749" sldId="1163"/>
            <ac:spMk id="17472" creationId="{6B99021C-6BD6-077A-8701-E3EDEA137C7C}"/>
          </ac:spMkLst>
        </pc:spChg>
        <pc:cxnChg chg="mod">
          <ac:chgData name="Alain Sultan" userId="2b0808dc-3530-4760-ae57-56aa48186e32" providerId="ADAL" clId="{82995B11-01F7-4425-9B24-849ADFCAB5AE}" dt="2025-06-06T16:22:23.999" v="935" actId="1076"/>
          <ac:cxnSpMkLst>
            <pc:docMk/>
            <pc:sldMk cId="312445749" sldId="1163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82995B11-01F7-4425-9B24-849ADFCAB5AE}" dt="2025-06-06T16:22:25.310" v="936"/>
          <ac:cxnSpMkLst>
            <pc:docMk/>
            <pc:sldMk cId="312445749" sldId="1163"/>
            <ac:cxnSpMk id="9" creationId="{2A413990-7B6F-5FC0-02A3-545705497B65}"/>
          </ac:cxnSpMkLst>
        </pc:cxnChg>
        <pc:cxnChg chg="del mod">
          <ac:chgData name="Alain Sultan" userId="2b0808dc-3530-4760-ae57-56aa48186e32" providerId="ADAL" clId="{82995B11-01F7-4425-9B24-849ADFCAB5AE}" dt="2025-06-06T16:22:20.477" v="934" actId="21"/>
          <ac:cxnSpMkLst>
            <pc:docMk/>
            <pc:sldMk cId="312445749" sldId="1163"/>
            <ac:cxnSpMk id="48" creationId="{2A413990-7B6F-5FC0-02A3-545705497B65}"/>
          </ac:cxnSpMkLst>
        </pc:cxnChg>
      </pc:sldChg>
      <pc:sldChg chg="addSp modSp mod">
        <pc:chgData name="Alain Sultan" userId="2b0808dc-3530-4760-ae57-56aa48186e32" providerId="ADAL" clId="{82995B11-01F7-4425-9B24-849ADFCAB5AE}" dt="2025-06-06T16:50:13.268" v="1487" actId="6549"/>
        <pc:sldMkLst>
          <pc:docMk/>
          <pc:sldMk cId="2341510294" sldId="1164"/>
        </pc:sldMkLst>
        <pc:spChg chg="mod">
          <ac:chgData name="Alain Sultan" userId="2b0808dc-3530-4760-ae57-56aa48186e32" providerId="ADAL" clId="{82995B11-01F7-4425-9B24-849ADFCAB5AE}" dt="2025-06-06T16:50:13.268" v="1487" actId="6549"/>
          <ac:spMkLst>
            <pc:docMk/>
            <pc:sldMk cId="2341510294" sldId="1164"/>
            <ac:spMk id="15363" creationId="{B23A5434-5AD3-6B9C-A765-72A77F731CA9}"/>
          </ac:spMkLst>
        </pc:spChg>
        <pc:graphicFrameChg chg="add mod modGraphic">
          <ac:chgData name="Alain Sultan" userId="2b0808dc-3530-4760-ae57-56aa48186e32" providerId="ADAL" clId="{82995B11-01F7-4425-9B24-849ADFCAB5AE}" dt="2025-06-06T16:49:37.243" v="1475" actId="13926"/>
          <ac:graphicFrameMkLst>
            <pc:docMk/>
            <pc:sldMk cId="2341510294" sldId="1164"/>
            <ac:graphicFrameMk id="2" creationId="{3CAEB4A7-D4B7-B97B-2FC6-A761DC041A6C}"/>
          </ac:graphicFrameMkLst>
        </pc:graphicFrameChg>
      </pc:sldChg>
      <pc:sldChg chg="delSp modSp mod">
        <pc:chgData name="Alain Sultan" userId="2b0808dc-3530-4760-ae57-56aa48186e32" providerId="ADAL" clId="{82995B11-01F7-4425-9B24-849ADFCAB5AE}" dt="2025-06-06T16:39:09.664" v="1452" actId="20577"/>
        <pc:sldMkLst>
          <pc:docMk/>
          <pc:sldMk cId="849489989" sldId="1165"/>
        </pc:sldMkLst>
        <pc:spChg chg="mod">
          <ac:chgData name="Alain Sultan" userId="2b0808dc-3530-4760-ae57-56aa48186e32" providerId="ADAL" clId="{82995B11-01F7-4425-9B24-849ADFCAB5AE}" dt="2025-06-06T16:22:06.471" v="931" actId="1076"/>
          <ac:spMkLst>
            <pc:docMk/>
            <pc:sldMk cId="849489989" sldId="1165"/>
            <ac:spMk id="15363" creationId="{D69648B8-22EC-1E6D-2532-7485CF9B9187}"/>
          </ac:spMkLst>
        </pc:spChg>
        <pc:spChg chg="mod">
          <ac:chgData name="Alain Sultan" userId="2b0808dc-3530-4760-ae57-56aa48186e32" providerId="ADAL" clId="{82995B11-01F7-4425-9B24-849ADFCAB5AE}" dt="2025-06-06T16:39:09.664" v="1452" actId="20577"/>
          <ac:spMkLst>
            <pc:docMk/>
            <pc:sldMk cId="849489989" sldId="1165"/>
            <ac:spMk id="18434" creationId="{6E4EEDF6-67AC-6D48-9ECA-2253DC9D57F7}"/>
          </ac:spMkLst>
        </pc:spChg>
        <pc:graphicFrameChg chg="del">
          <ac:chgData name="Alain Sultan" userId="2b0808dc-3530-4760-ae57-56aa48186e32" providerId="ADAL" clId="{82995B11-01F7-4425-9B24-849ADFCAB5AE}" dt="2025-06-06T16:18:25.098" v="897" actId="478"/>
          <ac:graphicFrameMkLst>
            <pc:docMk/>
            <pc:sldMk cId="849489989" sldId="1165"/>
            <ac:graphicFrameMk id="3" creationId="{3321DC0E-3BD3-8DF4-5533-1F778DDDA4F0}"/>
          </ac:graphicFrameMkLst>
        </pc:graphicFrameChg>
      </pc:sldChg>
      <pc:sldChg chg="addSp delSp modSp add mod">
        <pc:chgData name="Alain Sultan" userId="2b0808dc-3530-4760-ae57-56aa48186e32" providerId="ADAL" clId="{82995B11-01F7-4425-9B24-849ADFCAB5AE}" dt="2025-06-06T16:57:28.174" v="1678"/>
        <pc:sldMkLst>
          <pc:docMk/>
          <pc:sldMk cId="1740092409" sldId="1166"/>
        </pc:sldMkLst>
        <pc:spChg chg="mod">
          <ac:chgData name="Alain Sultan" userId="2b0808dc-3530-4760-ae57-56aa48186e32" providerId="ADAL" clId="{82995B11-01F7-4425-9B24-849ADFCAB5AE}" dt="2025-06-06T16:57:28.174" v="1678"/>
          <ac:spMkLst>
            <pc:docMk/>
            <pc:sldMk cId="1740092409" sldId="1166"/>
            <ac:spMk id="15363" creationId="{327648EE-823A-8480-AF69-241EEC3DE6EE}"/>
          </ac:spMkLst>
        </pc:spChg>
        <pc:spChg chg="mod">
          <ac:chgData name="Alain Sultan" userId="2b0808dc-3530-4760-ae57-56aa48186e32" providerId="ADAL" clId="{82995B11-01F7-4425-9B24-849ADFCAB5AE}" dt="2025-06-06T16:39:14.967" v="1456" actId="20577"/>
          <ac:spMkLst>
            <pc:docMk/>
            <pc:sldMk cId="1740092409" sldId="1166"/>
            <ac:spMk id="18434" creationId="{948E5BEC-87EA-BAB3-7284-FF6D34364B00}"/>
          </ac:spMkLst>
        </pc:spChg>
        <pc:graphicFrameChg chg="add mod modGraphic">
          <ac:chgData name="Alain Sultan" userId="2b0808dc-3530-4760-ae57-56aa48186e32" providerId="ADAL" clId="{82995B11-01F7-4425-9B24-849ADFCAB5AE}" dt="2025-06-06T16:17:32.682" v="850" actId="20577"/>
          <ac:graphicFrameMkLst>
            <pc:docMk/>
            <pc:sldMk cId="1740092409" sldId="1166"/>
            <ac:graphicFrameMk id="2" creationId="{934CF1C0-EA9D-CC41-E302-2B0A306641A5}"/>
          </ac:graphicFrameMkLst>
        </pc:graphicFrameChg>
        <pc:graphicFrameChg chg="add del mod">
          <ac:chgData name="Alain Sultan" userId="2b0808dc-3530-4760-ae57-56aa48186e32" providerId="ADAL" clId="{82995B11-01F7-4425-9B24-849ADFCAB5AE}" dt="2025-06-06T16:13:08.491" v="788" actId="478"/>
          <ac:graphicFrameMkLst>
            <pc:docMk/>
            <pc:sldMk cId="1740092409" sldId="1166"/>
            <ac:graphicFrameMk id="3" creationId="{818F252A-B64E-9113-EDED-7D5B07116A54}"/>
          </ac:graphicFrameMkLst>
        </pc:graphicFrameChg>
        <pc:graphicFrameChg chg="add mod modGraphic">
          <ac:chgData name="Alain Sultan" userId="2b0808dc-3530-4760-ae57-56aa48186e32" providerId="ADAL" clId="{82995B11-01F7-4425-9B24-849ADFCAB5AE}" dt="2025-06-06T16:15:45.190" v="834" actId="1076"/>
          <ac:graphicFrameMkLst>
            <pc:docMk/>
            <pc:sldMk cId="1740092409" sldId="1166"/>
            <ac:graphicFrameMk id="4" creationId="{C3C4540C-E477-40D6-8E97-C06D77AE3D3E}"/>
          </ac:graphicFrameMkLst>
        </pc:graphicFrameChg>
      </pc:sldChg>
      <pc:sldChg chg="delSp modSp add mod">
        <pc:chgData name="Alain Sultan" userId="2b0808dc-3530-4760-ae57-56aa48186e32" providerId="ADAL" clId="{82995B11-01F7-4425-9B24-849ADFCAB5AE}" dt="2025-06-06T16:48:17.956" v="1472" actId="14734"/>
        <pc:sldMkLst>
          <pc:docMk/>
          <pc:sldMk cId="693867011" sldId="1167"/>
        </pc:sldMkLst>
        <pc:spChg chg="mod">
          <ac:chgData name="Alain Sultan" userId="2b0808dc-3530-4760-ae57-56aa48186e32" providerId="ADAL" clId="{82995B11-01F7-4425-9B24-849ADFCAB5AE}" dt="2025-06-06T16:29:47.204" v="1131" actId="6549"/>
          <ac:spMkLst>
            <pc:docMk/>
            <pc:sldMk cId="693867011" sldId="1167"/>
            <ac:spMk id="15363" creationId="{327648EE-823A-8480-AF69-241EEC3DE6EE}"/>
          </ac:spMkLst>
        </pc:spChg>
        <pc:spChg chg="mod">
          <ac:chgData name="Alain Sultan" userId="2b0808dc-3530-4760-ae57-56aa48186e32" providerId="ADAL" clId="{82995B11-01F7-4425-9B24-849ADFCAB5AE}" dt="2025-06-06T16:39:12.684" v="1454" actId="20577"/>
          <ac:spMkLst>
            <pc:docMk/>
            <pc:sldMk cId="693867011" sldId="1167"/>
            <ac:spMk id="18434" creationId="{948E5BEC-87EA-BAB3-7284-FF6D34364B00}"/>
          </ac:spMkLst>
        </pc:spChg>
        <pc:graphicFrameChg chg="del">
          <ac:chgData name="Alain Sultan" userId="2b0808dc-3530-4760-ae57-56aa48186e32" providerId="ADAL" clId="{82995B11-01F7-4425-9B24-849ADFCAB5AE}" dt="2025-06-06T16:13:24.872" v="792" actId="478"/>
          <ac:graphicFrameMkLst>
            <pc:docMk/>
            <pc:sldMk cId="693867011" sldId="1167"/>
            <ac:graphicFrameMk id="2" creationId="{934CF1C0-EA9D-CC41-E302-2B0A306641A5}"/>
          </ac:graphicFrameMkLst>
        </pc:graphicFrameChg>
        <pc:graphicFrameChg chg="mod modGraphic">
          <ac:chgData name="Alain Sultan" userId="2b0808dc-3530-4760-ae57-56aa48186e32" providerId="ADAL" clId="{82995B11-01F7-4425-9B24-849ADFCAB5AE}" dt="2025-06-06T16:48:17.956" v="1472" actId="14734"/>
          <ac:graphicFrameMkLst>
            <pc:docMk/>
            <pc:sldMk cId="693867011" sldId="1167"/>
            <ac:graphicFrameMk id="3" creationId="{818F252A-B64E-9113-EDED-7D5B07116A54}"/>
          </ac:graphicFrameMkLst>
        </pc:graphicFrameChg>
      </pc:sldChg>
      <pc:sldChg chg="modSp add mod">
        <pc:chgData name="Alain Sultan" userId="2b0808dc-3530-4760-ae57-56aa48186e32" providerId="ADAL" clId="{82995B11-01F7-4425-9B24-849ADFCAB5AE}" dt="2025-06-06T16:45:08.238" v="1470"/>
        <pc:sldMkLst>
          <pc:docMk/>
          <pc:sldMk cId="522818104" sldId="1168"/>
        </pc:sldMkLst>
        <pc:spChg chg="mod">
          <ac:chgData name="Alain Sultan" userId="2b0808dc-3530-4760-ae57-56aa48186e32" providerId="ADAL" clId="{82995B11-01F7-4425-9B24-849ADFCAB5AE}" dt="2025-06-06T16:45:08.238" v="1470"/>
          <ac:spMkLst>
            <pc:docMk/>
            <pc:sldMk cId="522818104" sldId="1168"/>
            <ac:spMk id="15363" creationId="{8B6101D0-4944-92F0-0F66-B23B066C30CA}"/>
          </ac:spMkLst>
        </pc:spChg>
        <pc:spChg chg="mod">
          <ac:chgData name="Alain Sultan" userId="2b0808dc-3530-4760-ae57-56aa48186e32" providerId="ADAL" clId="{82995B11-01F7-4425-9B24-849ADFCAB5AE}" dt="2025-06-06T16:38:44.625" v="1438" actId="20577"/>
          <ac:spMkLst>
            <pc:docMk/>
            <pc:sldMk cId="522818104" sldId="1168"/>
            <ac:spMk id="18434" creationId="{418D1AF4-36C4-6544-1949-1E4BEA6A49E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6/6/2025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06/06/2025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#108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CP-251011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TSG#108, 9 -13 June 2025, Prague, Czech Republic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280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064" y="482018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E8814C72-6F70-21E5-FBDB-17542F4D670E}"/>
              </a:ext>
            </a:extLst>
          </p:cNvPr>
          <p:cNvSpPr/>
          <p:nvPr/>
        </p:nvSpPr>
        <p:spPr bwMode="auto">
          <a:xfrm>
            <a:off x="3830634" y="15398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056BDEB-13A7-5E3D-C605-9956E7D65101}"/>
              </a:ext>
            </a:extLst>
          </p:cNvPr>
          <p:cNvSpPr/>
          <p:nvPr/>
        </p:nvSpPr>
        <p:spPr bwMode="auto">
          <a:xfrm>
            <a:off x="3867681" y="204833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09DC03C-A20E-82CC-AA01-985C215B534D}"/>
              </a:ext>
            </a:extLst>
          </p:cNvPr>
          <p:cNvSpPr/>
          <p:nvPr/>
        </p:nvSpPr>
        <p:spPr bwMode="auto">
          <a:xfrm>
            <a:off x="3815455" y="25312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Target: Deadline for Stage 1 is now (both for Studies and Normative)</a:t>
            </a:r>
          </a:p>
          <a:p>
            <a:pPr marL="739815" lvl="1" indent="-341313">
              <a:defRPr/>
            </a:pPr>
            <a:r>
              <a:rPr lang="en-US" altLang="en-US" sz="1600" dirty="0"/>
              <a:t>Actual progress: All completed (studies and normative) except:</a:t>
            </a:r>
          </a:p>
          <a:p>
            <a:pPr marL="1139865" lvl="2" indent="-341313">
              <a:defRPr/>
            </a:pPr>
            <a:r>
              <a:rPr lang="en-US" altLang="en-US" sz="1200" dirty="0"/>
              <a:t>FRMCS_Ph6-REQ: 10%, exception requested until September</a:t>
            </a:r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3DB776-F5FF-27A3-C1E5-00373D19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30161"/>
              </p:ext>
            </p:extLst>
          </p:nvPr>
        </p:nvGraphicFramePr>
        <p:xfrm>
          <a:off x="1150559" y="2034758"/>
          <a:ext cx="6075629" cy="2416975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981679710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4091182336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3568581963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90580624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satellite access -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99517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Satellite access -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7415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77571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730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4595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51166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Indirect Network Sharing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5274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51770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41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of Phase 2 of SMS to Emergency Centre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85933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5895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17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 specific requirement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97747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93290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278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51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150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2: </a:t>
            </a:r>
          </a:p>
          <a:p>
            <a:pPr marL="739815" lvl="1" indent="-341313">
              <a:defRPr/>
            </a:pPr>
            <a:r>
              <a:rPr lang="en-US" altLang="en-US" sz="1600" dirty="0"/>
              <a:t>Deadline for submitting SA2 Studies is now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SA2 studies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Current SA2 normative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See also SA’s chair doc SP-250768 on </a:t>
            </a:r>
            <a:r>
              <a:rPr lang="en-GB" sz="1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Content Definition Process and Next Steps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4CF1C0-EA9D-CC41-E302-2B0A30664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862744"/>
              </p:ext>
            </p:extLst>
          </p:nvPr>
        </p:nvGraphicFramePr>
        <p:xfrm>
          <a:off x="1071765" y="1675477"/>
          <a:ext cx="6075629" cy="1324124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663766632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758719805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1583645456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648104837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38872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578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and Energy Saving Phase2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11361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[phase 2 of] Short Message Service to Emergency Response Centre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37336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Phase 3 of NG RTC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11919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MPS Enhancements for IoT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FS_MPS_IOT_ARC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8886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support of Ambient power-enabled Internet of Things -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9810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808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224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C4540C-E477-40D6-8E97-C06D77AE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29467"/>
              </p:ext>
            </p:extLst>
          </p:nvPr>
        </p:nvGraphicFramePr>
        <p:xfrm>
          <a:off x="1071765" y="3822282"/>
          <a:ext cx="6075629" cy="284350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3472497721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134950792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1905475325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188248028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Indirect Network Sharing Phase2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3553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ProSe_Ph4-ARC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4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924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(3/4)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(cont’d):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SA6 items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8F252A-B64E-9113-EDED-7D5B07116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87308"/>
              </p:ext>
            </p:extLst>
          </p:nvPr>
        </p:nvGraphicFramePr>
        <p:xfrm>
          <a:off x="1104725" y="1521788"/>
          <a:ext cx="6075629" cy="2745874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027171648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1823505205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1364471890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2542091621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82322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enhancements to application enablement for satellite access enabled 5G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14430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[Phase 2?]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57910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6556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1282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491671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82694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60718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459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4604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[Phase 2? ]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171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1050034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482158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477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84592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15269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31045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5686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58422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304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70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(4/4)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081" y="1136088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RAN: SIDs/WIDs to be directly handled at TSG#108</a:t>
            </a:r>
          </a:p>
          <a:p>
            <a:pPr marL="0" indent="0">
              <a:buNone/>
              <a:defRPr/>
            </a:pPr>
            <a:endParaRPr lang="en-US" altLang="en-US" sz="1600" dirty="0"/>
          </a:p>
          <a:p>
            <a:pPr marL="341273" indent="-341313">
              <a:defRPr/>
            </a:pP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826" y="98324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46" y="482729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0FC1B0C-5394-DF48-4A05-6635A2BBF100}"/>
              </a:ext>
            </a:extLst>
          </p:cNvPr>
          <p:cNvSpPr/>
          <p:nvPr/>
        </p:nvSpPr>
        <p:spPr bwMode="auto">
          <a:xfrm>
            <a:off x="3889730" y="27167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F59CF1B1-1C90-5FD4-188D-B0C945DE2D3D}"/>
              </a:ext>
            </a:extLst>
          </p:cNvPr>
          <p:cNvSpPr/>
          <p:nvPr/>
        </p:nvSpPr>
        <p:spPr bwMode="auto">
          <a:xfrm>
            <a:off x="3832174" y="177253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95" y="863055"/>
            <a:ext cx="8605837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 dirty="0"/>
              <a:t>Study on 6G Use Cases and Service Requirements (FS_6G_REQ, 1050110): TR 22.870</a:t>
            </a:r>
          </a:p>
          <a:p>
            <a:pPr marL="398502" lvl="1" eaLnBrk="1" fontAlgn="t" hangingPunct="1"/>
            <a:r>
              <a:rPr lang="en-GB" altLang="en-US" sz="1600" dirty="0"/>
              <a:t>66% complete, Expected completion by 03/03/2026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RAN 6G SID started in RAN (10%)</a:t>
            </a:r>
          </a:p>
          <a:p>
            <a:pPr marL="341273" indent="-341313">
              <a:defRPr/>
            </a:pPr>
            <a:r>
              <a:rPr lang="en-GB" altLang="en-US" sz="2000" dirty="0"/>
              <a:t>SA2 6G SID proposed now (0%)</a:t>
            </a:r>
            <a:endParaRPr lang="en-US" altLang="en-US" sz="20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AEB4A7-D4B7-B97B-2FC6-A761DC041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781489"/>
              </p:ext>
            </p:extLst>
          </p:nvPr>
        </p:nvGraphicFramePr>
        <p:xfrm>
          <a:off x="488950" y="3193399"/>
          <a:ext cx="7943629" cy="679115"/>
        </p:xfrm>
        <a:graphic>
          <a:graphicData uri="http://schemas.openxmlformats.org/drawingml/2006/table">
            <a:tbl>
              <a:tblPr/>
              <a:tblGrid>
                <a:gridCol w="521397">
                  <a:extLst>
                    <a:ext uri="{9D8B030D-6E8A-4147-A177-3AD203B41FA5}">
                      <a16:colId xmlns:a16="http://schemas.microsoft.com/office/drawing/2014/main" val="3134648461"/>
                    </a:ext>
                  </a:extLst>
                </a:gridCol>
                <a:gridCol w="3787792">
                  <a:extLst>
                    <a:ext uri="{9D8B030D-6E8A-4147-A177-3AD203B41FA5}">
                      <a16:colId xmlns:a16="http://schemas.microsoft.com/office/drawing/2014/main" val="3766882295"/>
                    </a:ext>
                  </a:extLst>
                </a:gridCol>
                <a:gridCol w="1119469">
                  <a:extLst>
                    <a:ext uri="{9D8B030D-6E8A-4147-A177-3AD203B41FA5}">
                      <a16:colId xmlns:a16="http://schemas.microsoft.com/office/drawing/2014/main" val="3625358724"/>
                    </a:ext>
                  </a:extLst>
                </a:gridCol>
                <a:gridCol w="245363">
                  <a:extLst>
                    <a:ext uri="{9D8B030D-6E8A-4147-A177-3AD203B41FA5}">
                      <a16:colId xmlns:a16="http://schemas.microsoft.com/office/drawing/2014/main" val="139515922"/>
                    </a:ext>
                  </a:extLst>
                </a:gridCol>
                <a:gridCol w="705419">
                  <a:extLst>
                    <a:ext uri="{9D8B030D-6E8A-4147-A177-3AD203B41FA5}">
                      <a16:colId xmlns:a16="http://schemas.microsoft.com/office/drawing/2014/main" val="836490212"/>
                    </a:ext>
                  </a:extLst>
                </a:gridCol>
                <a:gridCol w="659413">
                  <a:extLst>
                    <a:ext uri="{9D8B030D-6E8A-4147-A177-3AD203B41FA5}">
                      <a16:colId xmlns:a16="http://schemas.microsoft.com/office/drawing/2014/main" val="3091570103"/>
                    </a:ext>
                  </a:extLst>
                </a:gridCol>
                <a:gridCol w="337374">
                  <a:extLst>
                    <a:ext uri="{9D8B030D-6E8A-4147-A177-3AD203B41FA5}">
                      <a16:colId xmlns:a16="http://schemas.microsoft.com/office/drawing/2014/main" val="3237727265"/>
                    </a:ext>
                  </a:extLst>
                </a:gridCol>
                <a:gridCol w="567402">
                  <a:extLst>
                    <a:ext uri="{9D8B030D-6E8A-4147-A177-3AD203B41FA5}">
                      <a16:colId xmlns:a16="http://schemas.microsoft.com/office/drawing/2014/main" val="2640774031"/>
                    </a:ext>
                  </a:extLst>
                </a:gridCol>
              </a:tblGrid>
              <a:tr h="206624">
                <a:tc>
                  <a:txBody>
                    <a:bodyPr/>
                    <a:lstStyle/>
                    <a:p>
                      <a:pPr algn="ctr"/>
                      <a:r>
                        <a:rPr lang="en-GB" sz="60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64424"/>
                  </a:ext>
                </a:extLst>
              </a:tr>
              <a:tr h="145173">
                <a:tc>
                  <a:txBody>
                    <a:bodyPr/>
                    <a:lstStyle/>
                    <a:p>
                      <a:pPr algn="r"/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  <a:endParaRPr lang="en-GB" sz="9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53265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Wed 04/09/24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SP-241391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04918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 08/12/24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05/06/26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RP-250810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68319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6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1080057</a:t>
                      </a:r>
                      <a:endParaRPr lang="en-GB" sz="6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Thu 05/06/25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 06/06/26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6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SP-250488</a:t>
                      </a:r>
                      <a:endParaRPr lang="en-GB" sz="6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3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r>
              <a:rPr lang="en-US" altLang="en-US" sz="1800" dirty="0"/>
              <a:t>SA1 needs some Rel-21 planning already, at least for 5GA</a:t>
            </a:r>
          </a:p>
          <a:p>
            <a:pPr lvl="1"/>
            <a:r>
              <a:rPr lang="en-US" altLang="en-US" sz="1400" dirty="0"/>
              <a:t>Since Stage 1 freeze date for Rel-20 5GA is now</a:t>
            </a:r>
          </a:p>
          <a:p>
            <a:pPr lvl="1"/>
            <a:r>
              <a:rPr lang="en-US" altLang="en-US" sz="1400" dirty="0"/>
              <a:t>See SA1 chair contribution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started September or December 2025 (time for work to stabilise)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5760" y="113823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788" y="492080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8154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140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5939049" y="312996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Chevron 79">
            <a:extLst>
              <a:ext uri="{FF2B5EF4-FFF2-40B4-BE49-F238E27FC236}">
                <a16:creationId xmlns:a16="http://schemas.microsoft.com/office/drawing/2014/main" id="{A3DA78C9-6DDF-B59A-F6C3-EEE123520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9260" y="3236298"/>
            <a:ext cx="747464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Extended?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 (was 98%, now 99%)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1040026) (was 98%, now 99%)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(introduced at SA#107, now 90%)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96 % </a:t>
            </a:r>
            <a:r>
              <a:rPr lang="en-US" altLang="en-US" sz="1200" dirty="0"/>
              <a:t>(against 76%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(against 54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= 84 % </a:t>
            </a:r>
            <a:r>
              <a:rPr lang="en-US" altLang="en-US" sz="1200" u="sng" dirty="0">
                <a:highlight>
                  <a:srgbClr val="FFFF00"/>
                </a:highlight>
              </a:rPr>
              <a:t>(against 64% 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Most of these items are targeted to be completed by Sept. 2025 (as per the Rel-19 timeline)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RAN1 : now all the nine RAN1 normative items are targeted for Sept, OCI = 89 %</a:t>
            </a:r>
            <a:endParaRPr lang="en-US" altLang="en-US" sz="9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 Perf:  </a:t>
            </a:r>
            <a:r>
              <a:rPr lang="en-GB" altLang="en-US" sz="1200" b="1" dirty="0"/>
              <a:t>37 items </a:t>
            </a:r>
            <a:r>
              <a:rPr lang="en-US" altLang="en-US" sz="1200" b="1" dirty="0"/>
              <a:t>(against 36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45 % </a:t>
            </a:r>
            <a:r>
              <a:rPr lang="en-US" altLang="en-US" sz="1200" dirty="0"/>
              <a:t>(against 23%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About half of the  items are now scheduled to be completed by March 2026 (</a:t>
            </a:r>
            <a:r>
              <a:rPr lang="en-US" altLang="en-US" sz="900" dirty="0">
                <a:highlight>
                  <a:srgbClr val="FFFF00"/>
                </a:highlight>
              </a:rPr>
              <a:t>a quarter later than Rel-19 timeline</a:t>
            </a:r>
            <a:r>
              <a:rPr lang="en-US" altLang="en-US" sz="900" dirty="0"/>
              <a:t>)</a:t>
            </a:r>
            <a:endParaRPr lang="en-GB" altLang="en-US" sz="9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2CA65B-1E18-FF55-EB07-75A8ED4DC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293301"/>
              </p:ext>
            </p:extLst>
          </p:nvPr>
        </p:nvGraphicFramePr>
        <p:xfrm>
          <a:off x="1316464" y="2345876"/>
          <a:ext cx="6075629" cy="1279575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151216106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20668797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998091217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457069027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Network energy savings for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Netw_Energy_NR_enh-Core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029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Low-power wake-up signal and receiver for NR (LP-WUS/WUR)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NR_LPWUS-Core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62146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Artificial Intelligence (AI)/Machine Learning (ML) for NR air interface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954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Solutions for Ambient IoT (Internet of Things) in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544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IoT-NTN TDD mode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IoT_NTN_TDD-Core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12924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Multi-carrier enhancements for NR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NR_MC_enh2-Core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35027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1021089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MIMO Phase 5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NR_MIMO_Ph5-Core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967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Evolution of NR duplex operation: Sub-band full duplex (SBFD)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NR_duplex_evo-Core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26900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LTE-based 5G Broadcast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LTE_terr_bcast_Ph2-Core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51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95 % </a:t>
            </a:r>
            <a:r>
              <a:rPr lang="en-US" altLang="en-US" sz="1200" dirty="0"/>
              <a:t>(against 90 %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74 items (against 67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67 % (against 43 %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TARGET?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 studies (against 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85%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>
                <a:highlight>
                  <a:srgbClr val="FFFF00"/>
                </a:highlight>
              </a:rPr>
              <a:t>123 items (against 70 at previous TSG</a:t>
            </a:r>
            <a:r>
              <a:rPr lang="en-US" altLang="en-US" sz="1200" b="1" u="sng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78% (against 55%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TARGET?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34384</TotalTime>
  <Words>3463</Words>
  <Application>Microsoft Office PowerPoint</Application>
  <PresentationFormat>On-screen Show (16:9)</PresentationFormat>
  <Paragraphs>684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(1/4)</vt:lpstr>
      <vt:lpstr>Release 20 5GA progress overview (2/4)</vt:lpstr>
      <vt:lpstr>Release 20 5GA progress overview (3/4)</vt:lpstr>
      <vt:lpstr>Release 20 5GA progress overview (4/4)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2022</cp:revision>
  <cp:lastPrinted>2017-02-24T12:37:51Z</cp:lastPrinted>
  <dcterms:created xsi:type="dcterms:W3CDTF">2008-08-30T09:32:10Z</dcterms:created>
  <dcterms:modified xsi:type="dcterms:W3CDTF">2025-06-06T16:57:32Z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