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434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01" autoAdjust="0"/>
    <p:restoredTop sz="96078" autoAdjust="0"/>
  </p:normalViewPr>
  <p:slideViewPr>
    <p:cSldViewPr snapToGrid="0">
      <p:cViewPr varScale="1">
        <p:scale>
          <a:sx n="70" d="100"/>
          <a:sy n="70" d="100"/>
        </p:scale>
        <p:origin x="826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0982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22323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529" y="16024"/>
            <a:ext cx="4487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</a:rPr>
              <a:t>3GPP </a:t>
            </a:r>
            <a:r>
              <a:rPr lang="en-US" altLang="en-US" sz="1200" b="1" dirty="0">
                <a:latin typeface="Arial" panose="020B0604020202020204" pitchFamily="34" charset="0"/>
              </a:rPr>
              <a:t>TSG CT#108</a:t>
            </a:r>
            <a:endParaRPr lang="sv-SE" altLang="en-US" sz="1200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Czech Republic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9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10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June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</a:t>
            </a:r>
            <a:r>
              <a:rPr lang="en-SE" altLang="en-US" sz="1200" b="1" dirty="0">
                <a:latin typeface="Arial "/>
              </a:rPr>
              <a:t>P</a:t>
            </a:r>
            <a:r>
              <a:rPr lang="sv-SE" altLang="en-US" sz="1200" b="1" dirty="0">
                <a:latin typeface="Arial "/>
              </a:rPr>
              <a:t>-251297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9A1F-E188-4A2E-8CB3-7D2E61E5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528" y="433800"/>
            <a:ext cx="10515600" cy="1325563"/>
          </a:xfrm>
        </p:spPr>
        <p:txBody>
          <a:bodyPr/>
          <a:lstStyle/>
          <a:p>
            <a:r>
              <a:rPr lang="en-US" altLang="en-US" dirty="0"/>
              <a:t>6G </a:t>
            </a:r>
            <a:r>
              <a:rPr lang="en-US" altLang="zh-CN" dirty="0"/>
              <a:t>Studies Guidelines for CT area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810" y="1886742"/>
            <a:ext cx="10515600" cy="4899853"/>
          </a:xfrm>
        </p:spPr>
        <p:txBody>
          <a:bodyPr/>
          <a:lstStyle/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CT wide umbrella Study item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Each CT WG can have multiple 6G SIDs, each one dedicated to a specific topic within the WG’s remit. A SID could trigger more than one TR, if it seems necessary from WG perspective.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Work-item Rapporteurs balance should be taken into consideration.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CT WGs can start discussing 6G SIDs in Q4 2025, 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ome CT WG 6G SID(s) may be approved in Dec 2025.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Interested companies should start coordination before Q4/2025 on possible SI, who should work on which Topic and prepare a draft SID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4818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http://purl.org/dc/dcmitype/"/>
    <ds:schemaRef ds:uri="679a257e-872f-4c98-9e8a-0a9c104f72cd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11463</TotalTime>
  <Words>109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Times New Roman</vt:lpstr>
      <vt:lpstr>Office Theme</vt:lpstr>
      <vt:lpstr>6G Studies Guidelines for CT area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2616</cp:revision>
  <dcterms:created xsi:type="dcterms:W3CDTF">2010-02-05T13:52:04Z</dcterms:created>
  <dcterms:modified xsi:type="dcterms:W3CDTF">2025-06-10T10:57:55Z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(3)I1Nr5cOmupEwecjznVgtLiSJ7vjaAbewOMVBqan0wyh+FtFoNLzPKbYFKhFFR8tDqqkmee7m
mvix4813XIjbxZvqJO1egU5TRKX8UgCDMrwXVCz+SOXBMlggvQbASS9pIarCRNVQta9D28RZ
WX93KSNIrUkJ8t+j7uA8zaLhMYd7KoJKpi2e8tWlIJND+kJvfA/xrTsxXeofTIaYoEM4ZvcQ
EHZPpDjE+hLLV43f+P</vt:lpwstr>
  </property>
  <property fmtid="{D5CDD505-2E9C-101B-9397-08002B2CF9AE}" pid="4" name="_2015_ms_pID_7253431">
    <vt:lpwstr>brHS2U69R/MLzUmmD7YQ3LpDLz06l2m71Rzk5FI9px8Mj+pHNK1ai0
bkmoDlfRRnSoIlIWO3prwcOhCTZOm+750F5MO/9BBrx3JHzALAjaH16SjC8g9HBNhlK3UdWD
WOqqzJwe/9gnDrrKWTfm6DrhFQ+4mnUYcq75hkSOUtc1HSSNDgQdVgBNhNu3hbzvH7SDAtB4
dWwbcaq2pDP2B9dRzJMQIYhpGHJa5bXjXCU5</vt:lpwstr>
  </property>
  <property fmtid="{D5CDD505-2E9C-101B-9397-08002B2CF9AE}" pid="5" name="_2015_ms_pID_7253432">
    <vt:lpwstr>/w==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1699231907</vt:lpwstr>
  </property>
</Properties>
</file>