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5"/>
  </p:notesMasterIdLst>
  <p:handoutMasterIdLst>
    <p:handoutMasterId r:id="rId16"/>
  </p:handoutMasterIdLst>
  <p:sldIdLst>
    <p:sldId id="341" r:id="rId5"/>
    <p:sldId id="371" r:id="rId6"/>
    <p:sldId id="364" r:id="rId7"/>
    <p:sldId id="368" r:id="rId8"/>
    <p:sldId id="366" r:id="rId9"/>
    <p:sldId id="369" r:id="rId10"/>
    <p:sldId id="367" r:id="rId11"/>
    <p:sldId id="370" r:id="rId12"/>
    <p:sldId id="365" r:id="rId13"/>
    <p:sldId id="372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E6EFBA-E95B-4873-B294-C8D248593989}" v="16" dt="2025-10-06T12:55:05.1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1262" autoAdjust="0"/>
  </p:normalViewPr>
  <p:slideViewPr>
    <p:cSldViewPr snapToGrid="0">
      <p:cViewPr varScale="1">
        <p:scale>
          <a:sx n="78" d="100"/>
          <a:sy n="78" d="100"/>
        </p:scale>
        <p:origin x="456" y="3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uang Ly" userId="ac3d609b-fbfc-4e8e-ba91-065ae8f452af" providerId="ADAL" clId="{41E6EFBA-E95B-4873-B294-C8D248593989}"/>
    <pc:docChg chg="undo custSel modSld modMainMaster">
      <pc:chgData name="Quang Ly" userId="ac3d609b-fbfc-4e8e-ba91-065ae8f452af" providerId="ADAL" clId="{41E6EFBA-E95B-4873-B294-C8D248593989}" dt="2025-10-06T15:52:01.581" v="1232" actId="6549"/>
      <pc:docMkLst>
        <pc:docMk/>
      </pc:docMkLst>
      <pc:sldChg chg="modSp mod">
        <pc:chgData name="Quang Ly" userId="ac3d609b-fbfc-4e8e-ba91-065ae8f452af" providerId="ADAL" clId="{41E6EFBA-E95B-4873-B294-C8D248593989}" dt="2025-10-06T13:30:35.859" v="1227" actId="20577"/>
        <pc:sldMkLst>
          <pc:docMk/>
          <pc:sldMk cId="0" sldId="341"/>
        </pc:sldMkLst>
        <pc:spChg chg="mod">
          <ac:chgData name="Quang Ly" userId="ac3d609b-fbfc-4e8e-ba91-065ae8f452af" providerId="ADAL" clId="{41E6EFBA-E95B-4873-B294-C8D248593989}" dt="2025-10-06T13:30:35.859" v="1227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Quang Ly" userId="ac3d609b-fbfc-4e8e-ba91-065ae8f452af" providerId="ADAL" clId="{41E6EFBA-E95B-4873-B294-C8D248593989}" dt="2025-10-06T12:55:20.667" v="1225" actId="6549"/>
        <pc:sldMkLst>
          <pc:docMk/>
          <pc:sldMk cId="0" sldId="364"/>
        </pc:sldMkLst>
        <pc:spChg chg="mod">
          <ac:chgData name="Quang Ly" userId="ac3d609b-fbfc-4e8e-ba91-065ae8f452af" providerId="ADAL" clId="{41E6EFBA-E95B-4873-B294-C8D248593989}" dt="2025-10-06T12:55:20.667" v="1225" actId="6549"/>
          <ac:spMkLst>
            <pc:docMk/>
            <pc:sldMk cId="0" sldId="364"/>
            <ac:spMk id="4" creationId="{00000000-0000-0000-0000-000000000000}"/>
          </ac:spMkLst>
        </pc:spChg>
      </pc:sldChg>
      <pc:sldChg chg="modSp mod">
        <pc:chgData name="Quang Ly" userId="ac3d609b-fbfc-4e8e-ba91-065ae8f452af" providerId="ADAL" clId="{41E6EFBA-E95B-4873-B294-C8D248593989}" dt="2025-10-06T11:19:34.287" v="1149" actId="115"/>
        <pc:sldMkLst>
          <pc:docMk/>
          <pc:sldMk cId="0" sldId="365"/>
        </pc:sldMkLst>
        <pc:spChg chg="mod">
          <ac:chgData name="Quang Ly" userId="ac3d609b-fbfc-4e8e-ba91-065ae8f452af" providerId="ADAL" clId="{41E6EFBA-E95B-4873-B294-C8D248593989}" dt="2025-10-06T11:19:34.287" v="1149" actId="115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Quang Ly" userId="ac3d609b-fbfc-4e8e-ba91-065ae8f452af" providerId="ADAL" clId="{41E6EFBA-E95B-4873-B294-C8D248593989}" dt="2025-10-03T18:59:23.949" v="852" actId="20577"/>
        <pc:sldMkLst>
          <pc:docMk/>
          <pc:sldMk cId="2021825397" sldId="366"/>
        </pc:sldMkLst>
        <pc:spChg chg="mod">
          <ac:chgData name="Quang Ly" userId="ac3d609b-fbfc-4e8e-ba91-065ae8f452af" providerId="ADAL" clId="{41E6EFBA-E95B-4873-B294-C8D248593989}" dt="2025-10-03T18:59:23.949" v="852" actId="20577"/>
          <ac:spMkLst>
            <pc:docMk/>
            <pc:sldMk cId="2021825397" sldId="366"/>
            <ac:spMk id="4" creationId="{B350C0CF-6449-A6CD-A5E6-F11647EB1A22}"/>
          </ac:spMkLst>
        </pc:spChg>
      </pc:sldChg>
      <pc:sldChg chg="modSp mod">
        <pc:chgData name="Quang Ly" userId="ac3d609b-fbfc-4e8e-ba91-065ae8f452af" providerId="ADAL" clId="{41E6EFBA-E95B-4873-B294-C8D248593989}" dt="2025-10-03T19:04:26.713" v="1108" actId="20577"/>
        <pc:sldMkLst>
          <pc:docMk/>
          <pc:sldMk cId="2876292159" sldId="367"/>
        </pc:sldMkLst>
        <pc:spChg chg="mod">
          <ac:chgData name="Quang Ly" userId="ac3d609b-fbfc-4e8e-ba91-065ae8f452af" providerId="ADAL" clId="{41E6EFBA-E95B-4873-B294-C8D248593989}" dt="2025-10-03T19:04:26.713" v="1108" actId="20577"/>
          <ac:spMkLst>
            <pc:docMk/>
            <pc:sldMk cId="2876292159" sldId="367"/>
            <ac:spMk id="4" creationId="{F506FB72-1B05-D784-F9FE-76A3BB2C27AF}"/>
          </ac:spMkLst>
        </pc:spChg>
      </pc:sldChg>
      <pc:sldChg chg="modSp mod modNotesTx">
        <pc:chgData name="Quang Ly" userId="ac3d609b-fbfc-4e8e-ba91-065ae8f452af" providerId="ADAL" clId="{41E6EFBA-E95B-4873-B294-C8D248593989}" dt="2025-10-03T18:32:49.106" v="626" actId="6549"/>
        <pc:sldMkLst>
          <pc:docMk/>
          <pc:sldMk cId="3736076507" sldId="368"/>
        </pc:sldMkLst>
        <pc:spChg chg="mod">
          <ac:chgData name="Quang Ly" userId="ac3d609b-fbfc-4e8e-ba91-065ae8f452af" providerId="ADAL" clId="{41E6EFBA-E95B-4873-B294-C8D248593989}" dt="2025-10-03T18:25:26.824" v="377" actId="20577"/>
          <ac:spMkLst>
            <pc:docMk/>
            <pc:sldMk cId="3736076507" sldId="368"/>
            <ac:spMk id="4" creationId="{C426C63A-DDEF-3712-B086-7830BA8BE98A}"/>
          </ac:spMkLst>
        </pc:spChg>
      </pc:sldChg>
      <pc:sldChg chg="modSp mod modNotesTx">
        <pc:chgData name="Quang Ly" userId="ac3d609b-fbfc-4e8e-ba91-065ae8f452af" providerId="ADAL" clId="{41E6EFBA-E95B-4873-B294-C8D248593989}" dt="2025-10-06T11:19:09.960" v="1143" actId="115"/>
        <pc:sldMkLst>
          <pc:docMk/>
          <pc:sldMk cId="3735769600" sldId="369"/>
        </pc:sldMkLst>
        <pc:spChg chg="mod">
          <ac:chgData name="Quang Ly" userId="ac3d609b-fbfc-4e8e-ba91-065ae8f452af" providerId="ADAL" clId="{41E6EFBA-E95B-4873-B294-C8D248593989}" dt="2025-10-06T11:19:09.960" v="1143" actId="115"/>
          <ac:spMkLst>
            <pc:docMk/>
            <pc:sldMk cId="3735769600" sldId="369"/>
            <ac:spMk id="4" creationId="{ACA3B957-186C-D029-A26A-BA6976FF7493}"/>
          </ac:spMkLst>
        </pc:spChg>
      </pc:sldChg>
      <pc:sldChg chg="modSp mod">
        <pc:chgData name="Quang Ly" userId="ac3d609b-fbfc-4e8e-ba91-065ae8f452af" providerId="ADAL" clId="{41E6EFBA-E95B-4873-B294-C8D248593989}" dt="2025-10-06T11:19:21.741" v="1145" actId="113"/>
        <pc:sldMkLst>
          <pc:docMk/>
          <pc:sldMk cId="3960985553" sldId="370"/>
        </pc:sldMkLst>
        <pc:spChg chg="mod">
          <ac:chgData name="Quang Ly" userId="ac3d609b-fbfc-4e8e-ba91-065ae8f452af" providerId="ADAL" clId="{41E6EFBA-E95B-4873-B294-C8D248593989}" dt="2025-10-06T11:19:21.741" v="1145" actId="113"/>
          <ac:spMkLst>
            <pc:docMk/>
            <pc:sldMk cId="3960985553" sldId="370"/>
            <ac:spMk id="4" creationId="{3BE74215-D982-C042-E296-38CB5D050AC1}"/>
          </ac:spMkLst>
        </pc:spChg>
      </pc:sldChg>
      <pc:sldMasterChg chg="modSp mod">
        <pc:chgData name="Quang Ly" userId="ac3d609b-fbfc-4e8e-ba91-065ae8f452af" providerId="ADAL" clId="{41E6EFBA-E95B-4873-B294-C8D248593989}" dt="2025-10-06T15:52:01.581" v="1232" actId="6549"/>
        <pc:sldMasterMkLst>
          <pc:docMk/>
          <pc:sldMasterMk cId="0" sldId="2147485146"/>
        </pc:sldMasterMkLst>
        <pc:spChg chg="mod">
          <ac:chgData name="Quang Ly" userId="ac3d609b-fbfc-4e8e-ba91-065ae8f452af" providerId="ADAL" clId="{41E6EFBA-E95B-4873-B294-C8D248593989}" dt="2025-10-06T15:52:01.581" v="1232" actId="6549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Michel Roy" userId="04a36d36-45cf-4261-bfda-08aa8608c6ba" providerId="ADAL" clId="{84BC4D75-6B57-4DB7-85AF-58C7CEDA58C5}"/>
    <pc:docChg chg="custSel modSld">
      <pc:chgData name="Michel Roy" userId="04a36d36-45cf-4261-bfda-08aa8608c6ba" providerId="ADAL" clId="{84BC4D75-6B57-4DB7-85AF-58C7CEDA58C5}" dt="2025-10-02T13:44:40.569" v="195" actId="20577"/>
      <pc:docMkLst>
        <pc:docMk/>
      </pc:docMkLst>
      <pc:sldChg chg="modSp mod">
        <pc:chgData name="Michel Roy" userId="04a36d36-45cf-4261-bfda-08aa8608c6ba" providerId="ADAL" clId="{84BC4D75-6B57-4DB7-85AF-58C7CEDA58C5}" dt="2025-10-02T13:44:40.569" v="195" actId="20577"/>
        <pc:sldMkLst>
          <pc:docMk/>
          <pc:sldMk cId="0" sldId="365"/>
        </pc:sldMkLst>
        <pc:spChg chg="mod">
          <ac:chgData name="Michel Roy" userId="04a36d36-45cf-4261-bfda-08aa8608c6ba" providerId="ADAL" clId="{84BC4D75-6B57-4DB7-85AF-58C7CEDA58C5}" dt="2025-10-02T13:44:40.569" v="195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Michel Roy" userId="04a36d36-45cf-4261-bfda-08aa8608c6ba" providerId="ADAL" clId="{84BC4D75-6B57-4DB7-85AF-58C7CEDA58C5}" dt="2025-10-02T13:35:00.290" v="83" actId="20577"/>
        <pc:sldMkLst>
          <pc:docMk/>
          <pc:sldMk cId="3736076507" sldId="368"/>
        </pc:sldMkLst>
        <pc:spChg chg="mod">
          <ac:chgData name="Michel Roy" userId="04a36d36-45cf-4261-bfda-08aa8608c6ba" providerId="ADAL" clId="{84BC4D75-6B57-4DB7-85AF-58C7CEDA58C5}" dt="2025-10-02T13:35:00.290" v="83" actId="20577"/>
          <ac:spMkLst>
            <pc:docMk/>
            <pc:sldMk cId="3736076507" sldId="368"/>
            <ac:spMk id="4" creationId="{C426C63A-DDEF-3712-B086-7830BA8BE98A}"/>
          </ac:spMkLst>
        </pc:spChg>
      </pc:sldChg>
      <pc:sldChg chg="modSp mod">
        <pc:chgData name="Michel Roy" userId="04a36d36-45cf-4261-bfda-08aa8608c6ba" providerId="ADAL" clId="{84BC4D75-6B57-4DB7-85AF-58C7CEDA58C5}" dt="2025-10-02T13:41:59.167" v="183" actId="115"/>
        <pc:sldMkLst>
          <pc:docMk/>
          <pc:sldMk cId="3735769600" sldId="369"/>
        </pc:sldMkLst>
        <pc:spChg chg="mod">
          <ac:chgData name="Michel Roy" userId="04a36d36-45cf-4261-bfda-08aa8608c6ba" providerId="ADAL" clId="{84BC4D75-6B57-4DB7-85AF-58C7CEDA58C5}" dt="2025-10-02T13:41:59.167" v="183" actId="115"/>
          <ac:spMkLst>
            <pc:docMk/>
            <pc:sldMk cId="3735769600" sldId="369"/>
            <ac:spMk id="4" creationId="{ACA3B957-186C-D029-A26A-BA6976FF7493}"/>
          </ac:spMkLst>
        </pc:spChg>
        <pc:graphicFrameChg chg="modGraphic">
          <ac:chgData name="Michel Roy" userId="04a36d36-45cf-4261-bfda-08aa8608c6ba" providerId="ADAL" clId="{84BC4D75-6B57-4DB7-85AF-58C7CEDA58C5}" dt="2025-10-02T13:40:35.148" v="181" actId="14734"/>
          <ac:graphicFrameMkLst>
            <pc:docMk/>
            <pc:sldMk cId="3735769600" sldId="369"/>
            <ac:graphicFrameMk id="7" creationId="{C3FB335D-94DD-1993-86F0-800191E006F7}"/>
          </ac:graphicFrameMkLst>
        </pc:graphicFrameChg>
      </pc:sldChg>
      <pc:sldChg chg="modSp mod">
        <pc:chgData name="Michel Roy" userId="04a36d36-45cf-4261-bfda-08aa8608c6ba" providerId="ADAL" clId="{84BC4D75-6B57-4DB7-85AF-58C7CEDA58C5}" dt="2025-10-02T13:42:43.231" v="185" actId="115"/>
        <pc:sldMkLst>
          <pc:docMk/>
          <pc:sldMk cId="3960985553" sldId="370"/>
        </pc:sldMkLst>
        <pc:spChg chg="mod">
          <ac:chgData name="Michel Roy" userId="04a36d36-45cf-4261-bfda-08aa8608c6ba" providerId="ADAL" clId="{84BC4D75-6B57-4DB7-85AF-58C7CEDA58C5}" dt="2025-10-02T13:42:43.231" v="185" actId="115"/>
          <ac:spMkLst>
            <pc:docMk/>
            <pc:sldMk cId="3960985553" sldId="370"/>
            <ac:spMk id="4" creationId="{3BE74215-D982-C042-E296-38CB5D050AC1}"/>
          </ac:spMkLst>
        </pc:spChg>
      </pc:sldChg>
    </pc:docChg>
  </pc:docChgLst>
  <pc:docChgLst>
    <pc:chgData name="Michel Roy" userId="04a36d36-45cf-4261-bfda-08aa8608c6ba" providerId="ADAL" clId="{64F1F942-8D15-4B2D-9E50-787030F5E0B1}"/>
    <pc:docChg chg="modSld modMainMaster">
      <pc:chgData name="Michel Roy" userId="04a36d36-45cf-4261-bfda-08aa8608c6ba" providerId="ADAL" clId="{64F1F942-8D15-4B2D-9E50-787030F5E0B1}" dt="2025-10-02T22:06:23.865" v="12" actId="20577"/>
      <pc:docMkLst>
        <pc:docMk/>
      </pc:docMkLst>
      <pc:sldChg chg="modSp mod">
        <pc:chgData name="Michel Roy" userId="04a36d36-45cf-4261-bfda-08aa8608c6ba" providerId="ADAL" clId="{64F1F942-8D15-4B2D-9E50-787030F5E0B1}" dt="2025-10-02T22:05:30.785" v="7" actId="6549"/>
        <pc:sldMkLst>
          <pc:docMk/>
          <pc:sldMk cId="0" sldId="365"/>
        </pc:sldMkLst>
        <pc:spChg chg="mod">
          <ac:chgData name="Michel Roy" userId="04a36d36-45cf-4261-bfda-08aa8608c6ba" providerId="ADAL" clId="{64F1F942-8D15-4B2D-9E50-787030F5E0B1}" dt="2025-10-02T22:05:30.785" v="7" actId="6549"/>
          <ac:spMkLst>
            <pc:docMk/>
            <pc:sldMk cId="0" sldId="365"/>
            <ac:spMk id="8195" creationId="{A955EC6E-B2A1-4AA5-9F6A-E317D7FE324C}"/>
          </ac:spMkLst>
        </pc:spChg>
      </pc:sldChg>
      <pc:sldMasterChg chg="modSp mod">
        <pc:chgData name="Michel Roy" userId="04a36d36-45cf-4261-bfda-08aa8608c6ba" providerId="ADAL" clId="{64F1F942-8D15-4B2D-9E50-787030F5E0B1}" dt="2025-10-02T22:06:23.865" v="12" actId="20577"/>
        <pc:sldMasterMkLst>
          <pc:docMk/>
          <pc:sldMasterMk cId="0" sldId="2147485146"/>
        </pc:sldMasterMkLst>
        <pc:spChg chg="mod">
          <ac:chgData name="Michel Roy" userId="04a36d36-45cf-4261-bfda-08aa8608c6ba" providerId="ADAL" clId="{64F1F942-8D15-4B2D-9E50-787030F5E0B1}" dt="2025-10-02T22:06:23.865" v="12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Quang Ly" userId="ac3d609b-fbfc-4e8e-ba91-065ae8f452af" providerId="ADAL" clId="{43F61C63-3B9F-4D36-9C9D-87ADEF1EFF2D}"/>
    <pc:docChg chg="undo custSel addSld delSld modSld sldOrd modMainMaster">
      <pc:chgData name="Quang Ly" userId="ac3d609b-fbfc-4e8e-ba91-065ae8f452af" providerId="ADAL" clId="{43F61C63-3B9F-4D36-9C9D-87ADEF1EFF2D}" dt="2025-10-02T17:07:31.791" v="2809" actId="20577"/>
      <pc:docMkLst>
        <pc:docMk/>
      </pc:docMkLst>
      <pc:sldChg chg="modSp mod">
        <pc:chgData name="Quang Ly" userId="ac3d609b-fbfc-4e8e-ba91-065ae8f452af" providerId="ADAL" clId="{43F61C63-3B9F-4D36-9C9D-87ADEF1EFF2D}" dt="2025-09-30T19:19:13.444" v="2697" actId="20577"/>
        <pc:sldMkLst>
          <pc:docMk/>
          <pc:sldMk cId="0" sldId="341"/>
        </pc:sldMkLst>
        <pc:spChg chg="mod">
          <ac:chgData name="Quang Ly" userId="ac3d609b-fbfc-4e8e-ba91-065ae8f452af" providerId="ADAL" clId="{43F61C63-3B9F-4D36-9C9D-87ADEF1EFF2D}" dt="2025-09-29T20:49:02.048" v="79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Quang Ly" userId="ac3d609b-fbfc-4e8e-ba91-065ae8f452af" providerId="ADAL" clId="{43F61C63-3B9F-4D36-9C9D-87ADEF1EFF2D}" dt="2025-09-30T19:19:13.444" v="2697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Quang Ly" userId="ac3d609b-fbfc-4e8e-ba91-065ae8f452af" providerId="ADAL" clId="{43F61C63-3B9F-4D36-9C9D-87ADEF1EFF2D}" dt="2025-09-30T18:16:59.846" v="2648" actId="6549"/>
        <pc:sldMkLst>
          <pc:docMk/>
          <pc:sldMk cId="0" sldId="363"/>
        </pc:sldMkLst>
        <pc:spChg chg="mod">
          <ac:chgData name="Quang Ly" userId="ac3d609b-fbfc-4e8e-ba91-065ae8f452af" providerId="ADAL" clId="{43F61C63-3B9F-4D36-9C9D-87ADEF1EFF2D}" dt="2025-09-30T18:16:59.846" v="2648" actId="6549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Quang Ly" userId="ac3d609b-fbfc-4e8e-ba91-065ae8f452af" providerId="ADAL" clId="{43F61C63-3B9F-4D36-9C9D-87ADEF1EFF2D}" dt="2025-10-02T13:55:28.187" v="2724" actId="313"/>
        <pc:sldMkLst>
          <pc:docMk/>
          <pc:sldMk cId="0" sldId="364"/>
        </pc:sldMkLst>
        <pc:spChg chg="mod">
          <ac:chgData name="Quang Ly" userId="ac3d609b-fbfc-4e8e-ba91-065ae8f452af" providerId="ADAL" clId="{43F61C63-3B9F-4D36-9C9D-87ADEF1EFF2D}" dt="2025-10-02T13:55:28.187" v="2724" actId="313"/>
          <ac:spMkLst>
            <pc:docMk/>
            <pc:sldMk cId="0" sldId="364"/>
            <ac:spMk id="4" creationId="{00000000-0000-0000-0000-000000000000}"/>
          </ac:spMkLst>
        </pc:spChg>
        <pc:spChg chg="mod">
          <ac:chgData name="Quang Ly" userId="ac3d609b-fbfc-4e8e-ba91-065ae8f452af" providerId="ADAL" clId="{43F61C63-3B9F-4D36-9C9D-87ADEF1EFF2D}" dt="2025-09-29T20:48:55.650" v="75" actId="20577"/>
          <ac:spMkLst>
            <pc:docMk/>
            <pc:sldMk cId="0" sldId="364"/>
            <ac:spMk id="7170" creationId="{3794A7AC-F975-4B82-9FCA-9C67ECE03726}"/>
          </ac:spMkLst>
        </pc:spChg>
        <pc:graphicFrameChg chg="mod modGraphic">
          <ac:chgData name="Quang Ly" userId="ac3d609b-fbfc-4e8e-ba91-065ae8f452af" providerId="ADAL" clId="{43F61C63-3B9F-4D36-9C9D-87ADEF1EFF2D}" dt="2025-09-29T20:58:18.825" v="101" actId="1076"/>
          <ac:graphicFrameMkLst>
            <pc:docMk/>
            <pc:sldMk cId="0" sldId="364"/>
            <ac:graphicFrameMk id="7" creationId="{00000000-0000-0000-0000-000000000000}"/>
          </ac:graphicFrameMkLst>
        </pc:graphicFrameChg>
      </pc:sldChg>
      <pc:sldChg chg="modSp mod">
        <pc:chgData name="Quang Ly" userId="ac3d609b-fbfc-4e8e-ba91-065ae8f452af" providerId="ADAL" clId="{43F61C63-3B9F-4D36-9C9D-87ADEF1EFF2D}" dt="2025-10-02T13:52:59.958" v="2710" actId="20577"/>
        <pc:sldMkLst>
          <pc:docMk/>
          <pc:sldMk cId="0" sldId="365"/>
        </pc:sldMkLst>
        <pc:spChg chg="mod">
          <ac:chgData name="Quang Ly" userId="ac3d609b-fbfc-4e8e-ba91-065ae8f452af" providerId="ADAL" clId="{43F61C63-3B9F-4D36-9C9D-87ADEF1EFF2D}" dt="2025-10-02T13:52:59.958" v="2710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add mod">
        <pc:chgData name="Quang Ly" userId="ac3d609b-fbfc-4e8e-ba91-065ae8f452af" providerId="ADAL" clId="{43F61C63-3B9F-4D36-9C9D-87ADEF1EFF2D}" dt="2025-10-02T13:57:20.031" v="2746" actId="313"/>
        <pc:sldMkLst>
          <pc:docMk/>
          <pc:sldMk cId="2021825397" sldId="366"/>
        </pc:sldMkLst>
        <pc:spChg chg="mod">
          <ac:chgData name="Quang Ly" userId="ac3d609b-fbfc-4e8e-ba91-065ae8f452af" providerId="ADAL" clId="{43F61C63-3B9F-4D36-9C9D-87ADEF1EFF2D}" dt="2025-10-02T13:57:20.031" v="2746" actId="313"/>
          <ac:spMkLst>
            <pc:docMk/>
            <pc:sldMk cId="2021825397" sldId="366"/>
            <ac:spMk id="4" creationId="{B350C0CF-6449-A6CD-A5E6-F11647EB1A22}"/>
          </ac:spMkLst>
        </pc:spChg>
        <pc:spChg chg="mod">
          <ac:chgData name="Quang Ly" userId="ac3d609b-fbfc-4e8e-ba91-065ae8f452af" providerId="ADAL" clId="{43F61C63-3B9F-4D36-9C9D-87ADEF1EFF2D}" dt="2025-09-29T23:05:52.526" v="320" actId="20577"/>
          <ac:spMkLst>
            <pc:docMk/>
            <pc:sldMk cId="2021825397" sldId="366"/>
            <ac:spMk id="7170" creationId="{0E93318E-A8FD-0FFF-7789-FE9D3FB49943}"/>
          </ac:spMkLst>
        </pc:spChg>
        <pc:graphicFrameChg chg="mod">
          <ac:chgData name="Quang Ly" userId="ac3d609b-fbfc-4e8e-ba91-065ae8f452af" providerId="ADAL" clId="{43F61C63-3B9F-4D36-9C9D-87ADEF1EFF2D}" dt="2025-09-29T23:06:44.498" v="324"/>
          <ac:graphicFrameMkLst>
            <pc:docMk/>
            <pc:sldMk cId="2021825397" sldId="366"/>
            <ac:graphicFrameMk id="7" creationId="{A36E3C9D-5BEF-0060-BD7E-8BCCA318EDCE}"/>
          </ac:graphicFrameMkLst>
        </pc:graphicFrameChg>
      </pc:sldChg>
      <pc:sldChg chg="add del">
        <pc:chgData name="Quang Ly" userId="ac3d609b-fbfc-4e8e-ba91-065ae8f452af" providerId="ADAL" clId="{43F61C63-3B9F-4D36-9C9D-87ADEF1EFF2D}" dt="2025-09-29T23:05:38.993" v="317" actId="2696"/>
        <pc:sldMkLst>
          <pc:docMk/>
          <pc:sldMk cId="2287820411" sldId="366"/>
        </pc:sldMkLst>
      </pc:sldChg>
      <pc:sldChg chg="modSp add mod">
        <pc:chgData name="Quang Ly" userId="ac3d609b-fbfc-4e8e-ba91-065ae8f452af" providerId="ADAL" clId="{43F61C63-3B9F-4D36-9C9D-87ADEF1EFF2D}" dt="2025-10-02T13:58:54.117" v="2771" actId="313"/>
        <pc:sldMkLst>
          <pc:docMk/>
          <pc:sldMk cId="2876292159" sldId="367"/>
        </pc:sldMkLst>
        <pc:spChg chg="mod">
          <ac:chgData name="Quang Ly" userId="ac3d609b-fbfc-4e8e-ba91-065ae8f452af" providerId="ADAL" clId="{43F61C63-3B9F-4D36-9C9D-87ADEF1EFF2D}" dt="2025-10-02T13:58:54.117" v="2771" actId="313"/>
          <ac:spMkLst>
            <pc:docMk/>
            <pc:sldMk cId="2876292159" sldId="367"/>
            <ac:spMk id="4" creationId="{F506FB72-1B05-D784-F9FE-76A3BB2C27AF}"/>
          </ac:spMkLst>
        </pc:spChg>
        <pc:spChg chg="mod">
          <ac:chgData name="Quang Ly" userId="ac3d609b-fbfc-4e8e-ba91-065ae8f452af" providerId="ADAL" clId="{43F61C63-3B9F-4D36-9C9D-87ADEF1EFF2D}" dt="2025-09-29T23:05:59.467" v="323" actId="20577"/>
          <ac:spMkLst>
            <pc:docMk/>
            <pc:sldMk cId="2876292159" sldId="367"/>
            <ac:spMk id="7170" creationId="{B5386515-1260-8C3C-5A01-8AD57F00EFA3}"/>
          </ac:spMkLst>
        </pc:spChg>
        <pc:graphicFrameChg chg="mod">
          <ac:chgData name="Quang Ly" userId="ac3d609b-fbfc-4e8e-ba91-065ae8f452af" providerId="ADAL" clId="{43F61C63-3B9F-4D36-9C9D-87ADEF1EFF2D}" dt="2025-09-29T23:07:08.412" v="326"/>
          <ac:graphicFrameMkLst>
            <pc:docMk/>
            <pc:sldMk cId="2876292159" sldId="367"/>
            <ac:graphicFrameMk id="7" creationId="{9A7B1E7D-D8AC-5F4B-7861-C26D26D70B36}"/>
          </ac:graphicFrameMkLst>
        </pc:graphicFrameChg>
      </pc:sldChg>
      <pc:sldChg chg="modSp add mod modNotesTx">
        <pc:chgData name="Quang Ly" userId="ac3d609b-fbfc-4e8e-ba91-065ae8f452af" providerId="ADAL" clId="{43F61C63-3B9F-4D36-9C9D-87ADEF1EFF2D}" dt="2025-10-02T13:56:14.939" v="2731" actId="20577"/>
        <pc:sldMkLst>
          <pc:docMk/>
          <pc:sldMk cId="3736076507" sldId="368"/>
        </pc:sldMkLst>
        <pc:spChg chg="mod">
          <ac:chgData name="Quang Ly" userId="ac3d609b-fbfc-4e8e-ba91-065ae8f452af" providerId="ADAL" clId="{43F61C63-3B9F-4D36-9C9D-87ADEF1EFF2D}" dt="2025-10-02T13:56:14.939" v="2731" actId="20577"/>
          <ac:spMkLst>
            <pc:docMk/>
            <pc:sldMk cId="3736076507" sldId="368"/>
            <ac:spMk id="4" creationId="{C426C63A-DDEF-3712-B086-7830BA8BE98A}"/>
          </ac:spMkLst>
        </pc:spChg>
        <pc:spChg chg="mod">
          <ac:chgData name="Quang Ly" userId="ac3d609b-fbfc-4e8e-ba91-065ae8f452af" providerId="ADAL" clId="{43F61C63-3B9F-4D36-9C9D-87ADEF1EFF2D}" dt="2025-09-30T11:48:05.989" v="349" actId="207"/>
          <ac:spMkLst>
            <pc:docMk/>
            <pc:sldMk cId="3736076507" sldId="368"/>
            <ac:spMk id="7170" creationId="{EAC47A37-B21A-0BA6-1A9D-9AC0E9D16645}"/>
          </ac:spMkLst>
        </pc:spChg>
      </pc:sldChg>
      <pc:sldChg chg="modSp add mod modNotesTx">
        <pc:chgData name="Quang Ly" userId="ac3d609b-fbfc-4e8e-ba91-065ae8f452af" providerId="ADAL" clId="{43F61C63-3B9F-4D36-9C9D-87ADEF1EFF2D}" dt="2025-10-02T14:00:06.626" v="2801" actId="6549"/>
        <pc:sldMkLst>
          <pc:docMk/>
          <pc:sldMk cId="3735769600" sldId="369"/>
        </pc:sldMkLst>
        <pc:spChg chg="mod">
          <ac:chgData name="Quang Ly" userId="ac3d609b-fbfc-4e8e-ba91-065ae8f452af" providerId="ADAL" clId="{43F61C63-3B9F-4D36-9C9D-87ADEF1EFF2D}" dt="2025-10-02T14:00:06.626" v="2801" actId="6549"/>
          <ac:spMkLst>
            <pc:docMk/>
            <pc:sldMk cId="3735769600" sldId="369"/>
            <ac:spMk id="4" creationId="{ACA3B957-186C-D029-A26A-BA6976FF7493}"/>
          </ac:spMkLst>
        </pc:spChg>
        <pc:spChg chg="mod">
          <ac:chgData name="Quang Ly" userId="ac3d609b-fbfc-4e8e-ba91-065ae8f452af" providerId="ADAL" clId="{43F61C63-3B9F-4D36-9C9D-87ADEF1EFF2D}" dt="2025-09-30T11:59:10.626" v="594"/>
          <ac:spMkLst>
            <pc:docMk/>
            <pc:sldMk cId="3735769600" sldId="369"/>
            <ac:spMk id="7170" creationId="{22D2B778-F250-4B59-95FF-9F7DFBD87473}"/>
          </ac:spMkLst>
        </pc:spChg>
      </pc:sldChg>
      <pc:sldChg chg="modSp add mod modNotesTx">
        <pc:chgData name="Quang Ly" userId="ac3d609b-fbfc-4e8e-ba91-065ae8f452af" providerId="ADAL" clId="{43F61C63-3B9F-4D36-9C9D-87ADEF1EFF2D}" dt="2025-10-02T13:59:05.667" v="2776" actId="313"/>
        <pc:sldMkLst>
          <pc:docMk/>
          <pc:sldMk cId="3960985553" sldId="370"/>
        </pc:sldMkLst>
        <pc:spChg chg="mod">
          <ac:chgData name="Quang Ly" userId="ac3d609b-fbfc-4e8e-ba91-065ae8f452af" providerId="ADAL" clId="{43F61C63-3B9F-4D36-9C9D-87ADEF1EFF2D}" dt="2025-10-02T13:59:05.667" v="2776" actId="313"/>
          <ac:spMkLst>
            <pc:docMk/>
            <pc:sldMk cId="3960985553" sldId="370"/>
            <ac:spMk id="4" creationId="{3BE74215-D982-C042-E296-38CB5D050AC1}"/>
          </ac:spMkLst>
        </pc:spChg>
        <pc:spChg chg="mod">
          <ac:chgData name="Quang Ly" userId="ac3d609b-fbfc-4e8e-ba91-065ae8f452af" providerId="ADAL" clId="{43F61C63-3B9F-4D36-9C9D-87ADEF1EFF2D}" dt="2025-09-30T11:59:21.373" v="596"/>
          <ac:spMkLst>
            <pc:docMk/>
            <pc:sldMk cId="3960985553" sldId="370"/>
            <ac:spMk id="7170" creationId="{FA573299-D5E0-5796-85AA-60E77F10045F}"/>
          </ac:spMkLst>
        </pc:spChg>
      </pc:sldChg>
      <pc:sldChg chg="add del ord">
        <pc:chgData name="Quang Ly" userId="ac3d609b-fbfc-4e8e-ba91-065ae8f452af" providerId="ADAL" clId="{43F61C63-3B9F-4D36-9C9D-87ADEF1EFF2D}" dt="2025-09-30T15:38:24.981" v="2382" actId="2696"/>
        <pc:sldMkLst>
          <pc:docMk/>
          <pc:sldMk cId="424552801" sldId="371"/>
        </pc:sldMkLst>
      </pc:sldChg>
      <pc:sldMasterChg chg="modSp mod">
        <pc:chgData name="Quang Ly" userId="ac3d609b-fbfc-4e8e-ba91-065ae8f452af" providerId="ADAL" clId="{43F61C63-3B9F-4D36-9C9D-87ADEF1EFF2D}" dt="2025-10-02T17:07:31.791" v="2809" actId="20577"/>
        <pc:sldMasterMkLst>
          <pc:docMk/>
          <pc:sldMasterMk cId="0" sldId="2147485146"/>
        </pc:sldMasterMkLst>
        <pc:spChg chg="mod">
          <ac:chgData name="Quang Ly" userId="ac3d609b-fbfc-4e8e-ba91-065ae8f452af" providerId="ADAL" clId="{43F61C63-3B9F-4D36-9C9D-87ADEF1EFF2D}" dt="2025-10-02T17:07:31.791" v="2809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993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058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3929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22.870:.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82253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1334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#69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Wuhan, China 13th – 17th October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S6-254334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z="3600" b="1" dirty="0">
                <a:latin typeface="Arial-BoldMT"/>
              </a:rPr>
              <a:t>NWM </a:t>
            </a:r>
            <a:r>
              <a:rPr lang="en-GB" altLang="en-US" sz="3600" b="1" dirty="0" smtClean="0">
                <a:latin typeface="Arial-BoldMT"/>
              </a:rPr>
              <a:t>WA6 Way Forward</a:t>
            </a:r>
            <a:br>
              <a:rPr lang="en-GB" altLang="en-US" sz="3600" b="1" dirty="0" smtClean="0">
                <a:latin typeface="Arial-BoldMT"/>
              </a:rPr>
            </a:br>
            <a:r>
              <a:rPr lang="en-IN" sz="2400" dirty="0" smtClean="0">
                <a:solidFill>
                  <a:prstClr val="black"/>
                </a:solidFill>
                <a:latin typeface="TimesNewRomanPSMT"/>
              </a:rPr>
              <a:t>WA6</a:t>
            </a:r>
            <a:r>
              <a:rPr lang="en-IN" sz="2400" dirty="0">
                <a:solidFill>
                  <a:prstClr val="black"/>
                </a:solidFill>
                <a:latin typeface="TimesNewRomanPSMT"/>
              </a:rPr>
              <a:t>: Integrated Sensing and Communication Aspects </a:t>
            </a:r>
            <a:endParaRPr lang="en-GB" altLang="en-US" sz="3600" b="1" dirty="0">
              <a:latin typeface="Arial-BoldMT"/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Moderator, </a:t>
            </a:r>
            <a:r>
              <a:rPr lang="en-GB" altLang="en-US" dirty="0" err="1" smtClean="0"/>
              <a:t>InterDigital</a:t>
            </a:r>
            <a:r>
              <a:rPr lang="en-GB" altLang="en-US" dirty="0"/>
              <a:t>, </a:t>
            </a:r>
            <a:r>
              <a:rPr lang="en-GB" altLang="en-US" dirty="0" smtClean="0"/>
              <a:t>CATT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basavarajjp@samsung.com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936263"/>
          </a:xfrm>
        </p:spPr>
        <p:txBody>
          <a:bodyPr/>
          <a:lstStyle/>
          <a:p>
            <a:r>
              <a:rPr lang="en-IN" sz="3200" b="1" dirty="0" smtClean="0"/>
              <a:t>Way forward (</a:t>
            </a:r>
            <a:r>
              <a:rPr lang="en-IN" sz="3200" b="1" dirty="0" smtClean="0">
                <a:solidFill>
                  <a:srgbClr val="FF0000"/>
                </a:solidFill>
              </a:rPr>
              <a:t>TBD</a:t>
            </a:r>
            <a:r>
              <a:rPr lang="en-IN" sz="3200" b="1" dirty="0" smtClean="0"/>
              <a:t>)</a:t>
            </a:r>
            <a:r>
              <a:rPr lang="en-IN" sz="3200" dirty="0"/>
              <a:t/>
            </a:r>
            <a:br>
              <a:rPr lang="en-IN" sz="3200" dirty="0"/>
            </a:br>
            <a:r>
              <a:rPr lang="en-IN" sz="3200" dirty="0"/>
              <a:t>WA6: Integrated Sensing and Communication Aspects 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398066"/>
              </p:ext>
            </p:extLst>
          </p:nvPr>
        </p:nvGraphicFramePr>
        <p:xfrm>
          <a:off x="424752" y="1825624"/>
          <a:ext cx="11045137" cy="1432560"/>
        </p:xfrm>
        <a:graphic>
          <a:graphicData uri="http://schemas.openxmlformats.org/drawingml/2006/table">
            <a:tbl>
              <a:tblPr firstRow="1" firstCol="1" bandRow="1"/>
              <a:tblGrid>
                <a:gridCol w="4120836">
                  <a:extLst>
                    <a:ext uri="{9D8B030D-6E8A-4147-A177-3AD203B41FA5}">
                      <a16:colId xmlns:a16="http://schemas.microsoft.com/office/drawing/2014/main" val="2532290280"/>
                    </a:ext>
                  </a:extLst>
                </a:gridCol>
                <a:gridCol w="5464163">
                  <a:extLst>
                    <a:ext uri="{9D8B030D-6E8A-4147-A177-3AD203B41FA5}">
                      <a16:colId xmlns:a16="http://schemas.microsoft.com/office/drawing/2014/main" val="2667516614"/>
                    </a:ext>
                  </a:extLst>
                </a:gridCol>
                <a:gridCol w="1460138">
                  <a:extLst>
                    <a:ext uri="{9D8B030D-6E8A-4147-A177-3AD203B41FA5}">
                      <a16:colId xmlns:a16="http://schemas.microsoft.com/office/drawing/2014/main" val="2099547440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Candidate Work </a:t>
                      </a: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Task (Current)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Candidate Work Task (Proposed)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Include in</a:t>
                      </a:r>
                      <a:r>
                        <a:rPr lang="en-US" sz="1100" b="1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Revise SID or in NWM#2?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977357"/>
                  </a:ext>
                </a:extLst>
              </a:tr>
              <a:tr h="248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WT6.1: How to support collecting sensing data from UE considering UE privacy and user consent. 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8700702"/>
                  </a:ext>
                </a:extLst>
              </a:tr>
              <a:tr h="248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WT6.2: How to expose the converged sensing data to the consumers (e.g. AF, UE).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2620647"/>
                  </a:ext>
                </a:extLst>
              </a:tr>
              <a:tr h="248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WT6.3: Whether and how to obtain the sensing data from non-3GPP entities (e.g. Radar, Camera). 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97334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138647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200" dirty="0"/>
              <a:t>WA6: Integrated Sensing and Communication Aspects 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626640"/>
              </p:ext>
            </p:extLst>
          </p:nvPr>
        </p:nvGraphicFramePr>
        <p:xfrm>
          <a:off x="424753" y="1825624"/>
          <a:ext cx="11043594" cy="1615440"/>
        </p:xfrm>
        <a:graphic>
          <a:graphicData uri="http://schemas.openxmlformats.org/drawingml/2006/table">
            <a:tbl>
              <a:tblPr firstRow="1" firstCol="1" bandRow="1"/>
              <a:tblGrid>
                <a:gridCol w="4812254">
                  <a:extLst>
                    <a:ext uri="{9D8B030D-6E8A-4147-A177-3AD203B41FA5}">
                      <a16:colId xmlns:a16="http://schemas.microsoft.com/office/drawing/2014/main" val="2532290280"/>
                    </a:ext>
                  </a:extLst>
                </a:gridCol>
                <a:gridCol w="2957050">
                  <a:extLst>
                    <a:ext uri="{9D8B030D-6E8A-4147-A177-3AD203B41FA5}">
                      <a16:colId xmlns:a16="http://schemas.microsoft.com/office/drawing/2014/main" val="2667516614"/>
                    </a:ext>
                  </a:extLst>
                </a:gridCol>
                <a:gridCol w="1637145">
                  <a:extLst>
                    <a:ext uri="{9D8B030D-6E8A-4147-A177-3AD203B41FA5}">
                      <a16:colId xmlns:a16="http://schemas.microsoft.com/office/drawing/2014/main" val="2099547440"/>
                    </a:ext>
                  </a:extLst>
                </a:gridCol>
                <a:gridCol w="1637145">
                  <a:extLst>
                    <a:ext uri="{9D8B030D-6E8A-4147-A177-3AD203B41FA5}">
                      <a16:colId xmlns:a16="http://schemas.microsoft.com/office/drawing/2014/main" val="2566439694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Candidate Work Task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 to Explore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(based on response to Q3)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Volunteer to provide justification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Remarks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977357"/>
                  </a:ext>
                </a:extLst>
              </a:tr>
              <a:tr h="248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WT6.1: How to support collecting sensing data from UE considering UE privacy and user consent. 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</a:t>
                      </a: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MediaTek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, CMCC, Apple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S6-254090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8700702"/>
                  </a:ext>
                </a:extLst>
              </a:tr>
              <a:tr h="248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WT6.2: How to expose the converged sensing data to the consumers (e.g. AF, UE).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Nokia, </a:t>
                      </a: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MediaTek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, CMCC, Apple, Huawei, Ericsson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S6-254090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1596909"/>
                  </a:ext>
                </a:extLst>
              </a:tr>
              <a:tr h="248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WT6.3: Whether and how to obtain the sensing data from non-3GPP entities (e.g. Radar, Camera). 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CMCC, Apple, Huawei, Ericsson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S6-254090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8640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302427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16786" y="2705066"/>
            <a:ext cx="11517331" cy="3726556"/>
          </a:xfrm>
        </p:spPr>
        <p:txBody>
          <a:bodyPr/>
          <a:lstStyle/>
          <a:p>
            <a:r>
              <a:rPr lang="en-IN" sz="2000" b="1" dirty="0"/>
              <a:t>Summary of comments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Comments about whether WT is more in SA2 (collecting sensing data) and SA3 (security related) scope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Coordination with SA2 is required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Questions about UE’s ability to collect sensing data (SA2 scope) from modem</a:t>
            </a:r>
          </a:p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In TS 22.137, definitions for “</a:t>
            </a:r>
            <a:r>
              <a:rPr lang="en-IN" sz="1800" i="1" dirty="0">
                <a:solidFill>
                  <a:srgbClr val="0066FF"/>
                </a:solidFill>
              </a:rPr>
              <a:t>Sensing transmitter</a:t>
            </a:r>
            <a:r>
              <a:rPr lang="en-IN" sz="1800" dirty="0">
                <a:solidFill>
                  <a:srgbClr val="0066FF"/>
                </a:solidFill>
              </a:rPr>
              <a:t>” and “</a:t>
            </a:r>
            <a:r>
              <a:rPr lang="en-IN" sz="1800" i="1" dirty="0">
                <a:solidFill>
                  <a:srgbClr val="0066FF"/>
                </a:solidFill>
              </a:rPr>
              <a:t>Sensing receiver</a:t>
            </a:r>
            <a:r>
              <a:rPr lang="en-IN" sz="1800" dirty="0">
                <a:solidFill>
                  <a:srgbClr val="0066FF"/>
                </a:solidFill>
              </a:rPr>
              <a:t>” in clause 3.1 includes 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“</a:t>
            </a:r>
            <a:r>
              <a:rPr lang="en-US" sz="1600" i="1" dirty="0">
                <a:solidFill>
                  <a:srgbClr val="0066FF"/>
                </a:solidFill>
              </a:rPr>
              <a:t>A </a:t>
            </a:r>
            <a:r>
              <a:rPr lang="en-US" sz="1600" i="1" u="sng" dirty="0">
                <a:solidFill>
                  <a:srgbClr val="0066FF"/>
                </a:solidFill>
              </a:rPr>
              <a:t>sensing receiver </a:t>
            </a:r>
            <a:r>
              <a:rPr lang="en-US" sz="1600" i="1" dirty="0">
                <a:solidFill>
                  <a:srgbClr val="0066FF"/>
                </a:solidFill>
              </a:rPr>
              <a:t>is part of a RAN node or a UE</a:t>
            </a:r>
            <a:r>
              <a:rPr lang="en-IN" sz="1600" dirty="0">
                <a:solidFill>
                  <a:srgbClr val="0066FF"/>
                </a:solidFill>
              </a:rPr>
              <a:t>” and “</a:t>
            </a:r>
            <a:r>
              <a:rPr lang="en-US" sz="1600" i="1" dirty="0">
                <a:solidFill>
                  <a:srgbClr val="0066FF"/>
                </a:solidFill>
              </a:rPr>
              <a:t>A </a:t>
            </a:r>
            <a:r>
              <a:rPr lang="en-US" sz="1600" i="1" u="sng" dirty="0">
                <a:solidFill>
                  <a:srgbClr val="0066FF"/>
                </a:solidFill>
              </a:rPr>
              <a:t>Sensing transmitter </a:t>
            </a:r>
            <a:r>
              <a:rPr lang="en-US" sz="1600" i="1" dirty="0">
                <a:solidFill>
                  <a:srgbClr val="0066FF"/>
                </a:solidFill>
              </a:rPr>
              <a:t>is part of a RAN node or a UE</a:t>
            </a:r>
            <a:r>
              <a:rPr lang="en-IN" sz="1600" dirty="0">
                <a:solidFill>
                  <a:srgbClr val="0066FF"/>
                </a:solidFill>
              </a:rPr>
              <a:t>”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TS 22.137 </a:t>
            </a:r>
            <a:r>
              <a:rPr lang="en-US" sz="1800" dirty="0">
                <a:solidFill>
                  <a:srgbClr val="0066FF"/>
                </a:solidFill>
              </a:rPr>
              <a:t>lists functional requirements for sensing support in UEs: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local regulation, the 5G network shall enable UEs without 5G coverage to use unlicensed spectrum to provide 5G wireless sensing service”</a:t>
            </a:r>
            <a:endParaRPr lang="en-IN" sz="1600" dirty="0">
              <a:solidFill>
                <a:srgbClr val="0066FF"/>
              </a:solidFill>
            </a:endParaRP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regulation, the 5G network shall enable UEs supporting V2X application to perform 5G Wireless sensing when not served by RAN using the allowed ITS spectrum and unlicensed spectrum”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6.1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9314234"/>
              </p:ext>
            </p:extLst>
          </p:nvPr>
        </p:nvGraphicFramePr>
        <p:xfrm>
          <a:off x="780927" y="1825010"/>
          <a:ext cx="10630146" cy="83820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WT6.1: How to support collecting sensing data from UE considering UE privacy and user consent.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MediaTek, CMCC, Apple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Lenovo, Nokia, Samsung,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SA2 overlap /co-ordination, SA2/SA3 scope, non-3GPP sensing, Need clarification, Merge with WT6.3, UE aspects, Relation to FS_APCOT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A4FE7-31A4-3D71-F624-4C1B92828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26C63A-DDEF-3712-B086-7830BA8BE9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337" y="2797532"/>
            <a:ext cx="11209598" cy="3379430"/>
          </a:xfrm>
        </p:spPr>
        <p:txBody>
          <a:bodyPr/>
          <a:lstStyle/>
          <a:p>
            <a:r>
              <a:rPr lang="en-IN" sz="2000" b="1" dirty="0"/>
              <a:t>Justification/Clarification (</a:t>
            </a:r>
            <a:r>
              <a:rPr lang="en-IN" sz="2000" b="1" dirty="0" err="1"/>
              <a:t>cont</a:t>
            </a:r>
            <a:r>
              <a:rPr lang="en-IN" sz="2000" b="1" dirty="0"/>
              <a:t>)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TS 22.137 also lists the support of collecting non-3GPP sensing data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user consent, regulation, and operators policy, the 5G system shall be able to collect non-3GPP sensing data from authorized non-3GPP sensors and securely provide it to 5G network”</a:t>
            </a:r>
            <a:endParaRPr lang="en-IN" sz="1600" dirty="0">
              <a:solidFill>
                <a:srgbClr val="0066FF"/>
              </a:solidFill>
            </a:endParaRP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TR 22.870 describes 20+ use cases for the collection of sensing data by UEs, specifically in clauses 6.51 and 7.23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6.10, 6.14, 6.15, 6.32, 6.35, 6.51, 7.2, 7.4, 7.6, 7.10, 7.11, 7.12, 7.13, 7.14, 7.16, 7.18, 7.19, 7.20, 7.21, 7.23, 7.24, 7.25.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In TR 23.700-14, sensing study is limited to </a:t>
            </a:r>
            <a:r>
              <a:rPr lang="en-IN" sz="1800" dirty="0" err="1">
                <a:solidFill>
                  <a:srgbClr val="0066FF"/>
                </a:solidFill>
              </a:rPr>
              <a:t>gNB</a:t>
            </a:r>
            <a:r>
              <a:rPr lang="en-IN" sz="1800" dirty="0">
                <a:solidFill>
                  <a:srgbClr val="0066FF"/>
                </a:solidFill>
              </a:rPr>
              <a:t> (RF-)based sensing.</a:t>
            </a:r>
          </a:p>
          <a:p>
            <a:r>
              <a:rPr lang="en-IN" sz="2000" b="1" dirty="0"/>
              <a:t>Way forward (e.g. revised WT, merging </a:t>
            </a:r>
            <a:r>
              <a:rPr lang="en-IN" sz="2000" b="1" dirty="0" err="1"/>
              <a:t>etc</a:t>
            </a:r>
            <a:r>
              <a:rPr lang="en-IN" sz="2000" b="1" dirty="0"/>
              <a:t>)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WT6.1 can be addressed and combined with WT6.3 (with revisions)</a:t>
            </a:r>
          </a:p>
          <a:p>
            <a:pPr lvl="1"/>
            <a:endParaRPr lang="en-IN" sz="1800" dirty="0">
              <a:solidFill>
                <a:srgbClr val="0066FF"/>
              </a:solidFill>
            </a:endParaRP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EAC47A37-B21A-0BA6-1A9D-9AC0E9D1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6.1 </a:t>
            </a:r>
            <a:r>
              <a:rPr lang="en-GB" altLang="en-US" dirty="0"/>
              <a:t>(2)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93FF57A8-CEE8-31F6-A4B9-964C9757C39A}"/>
              </a:ext>
            </a:extLst>
          </p:cNvPr>
          <p:cNvGraphicFramePr>
            <a:graphicFrameLocks/>
          </p:cNvGraphicFramePr>
          <p:nvPr/>
        </p:nvGraphicFramePr>
        <p:xfrm>
          <a:off x="780927" y="1825010"/>
          <a:ext cx="10630146" cy="83820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WT6.1: How to support collecting sensing data from UE considering UE privacy and user consent.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MediaTek, CMCC, Apple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Lenovo, Nokia, Samsung, Ericsson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SA2 overlap /co-ordination, SA2/SA3 scope, non-3GPP sensing, Need clarification, Merge with WT6.3, UE aspects, Relation to FS_APCOT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07650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60F14-1580-C3EE-392F-2398196B5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50C0CF-6449-A6CD-A5E6-F11647EB1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065" y="2629892"/>
            <a:ext cx="11151870" cy="3547070"/>
          </a:xfrm>
        </p:spPr>
        <p:txBody>
          <a:bodyPr/>
          <a:lstStyle/>
          <a:p>
            <a:r>
              <a:rPr lang="en-IN" sz="2000" b="1" dirty="0"/>
              <a:t>Summary of comments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Has dependency on SA2 work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Need clarification of SA6 scope; relationship to other WT (e.g. 2.6) and SA6 5GA Rel-20 ISAC work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Clarification needed of exposure to application client or enablement layer, not UE modem layers</a:t>
            </a:r>
          </a:p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TS 22.137 lists various function requirements for network exposure of sensing results in clause 5.2.3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operators policy, the 5G network shall be able to provide secure means to report sensing result to a trusted third-party requesting information about a target object when specific requested conditions are met”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users consent, regulation and operators policy, the 5G network may provide secure means to expose to a trusted third-party the combined sensing result derived from the joint processing of the 3GPP sensing data and non-3GPP sensing data”</a:t>
            </a:r>
          </a:p>
          <a:p>
            <a:pPr lvl="1"/>
            <a:endParaRPr lang="en-IN" sz="1800" dirty="0">
              <a:solidFill>
                <a:srgbClr val="0066FF"/>
              </a:solidFill>
            </a:endParaRP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0E93318E-A8FD-0FFF-7789-FE9D3FB49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6.2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A36E3C9D-5BEF-0060-BD7E-8BCCA318ED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3062851"/>
              </p:ext>
            </p:extLst>
          </p:nvPr>
        </p:nvGraphicFramePr>
        <p:xfrm>
          <a:off x="780927" y="1825010"/>
          <a:ext cx="10630146" cy="67056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WT6.2: How to expose the converged sensing data to the consumers (e.g. AF, UE).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Nokia, MediaTek, CMCC, Apple, Huawei,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Related to WA1, UE aspects, SA2/SA3 scope, Need clarification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82539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4389EF-9CB9-AE20-0E6B-71BDAD876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A3B957-186C-D029-A26A-BA6976FF7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506" y="2530738"/>
            <a:ext cx="11534660" cy="3848027"/>
          </a:xfrm>
        </p:spPr>
        <p:txBody>
          <a:bodyPr/>
          <a:lstStyle/>
          <a:p>
            <a:r>
              <a:rPr lang="en-IN" sz="2000" b="1" dirty="0"/>
              <a:t>Justification/Clarification (</a:t>
            </a:r>
            <a:r>
              <a:rPr lang="en-IN" sz="2000" b="1" dirty="0" err="1"/>
              <a:t>cont</a:t>
            </a:r>
            <a:r>
              <a:rPr lang="en-IN" sz="2000" b="1" dirty="0"/>
              <a:t>)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TR 22.870 describes 20+ use cases for exposing sensing results obtained from multiple sensing data sources, specifically in clauses 7.6 and 7.21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6.14, 6.15, 6.32, 6.51, 7.2, 7.4, 7.6, 7.7, 7.8, 7.10, 7.11, 7.12, 7.13, 7.14, 7.15, 7.16, 7.17, 7.18, 7.19, 7.20, 7.21, 7.23, 7.25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TR 23.700-14 architectural requirement and key issue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“The Sensing Service shall support exposure of the sensing results to a Sensing Service consumer”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“Study what types of Sensing results with or without the Sensing contextual information defined in 22.137 [2] could be exposed from the Core Network to the Sensing Service Consumer”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Converged is meant as the fusion of 3GPP and non-3GPP sensing data/results</a:t>
            </a:r>
          </a:p>
          <a:p>
            <a:r>
              <a:rPr lang="en-IN" sz="2000" b="1" dirty="0"/>
              <a:t>Way forward (e.g. revised WT, merging </a:t>
            </a:r>
            <a:r>
              <a:rPr lang="en-IN" sz="2000" b="1" dirty="0" err="1"/>
              <a:t>etc</a:t>
            </a:r>
            <a:r>
              <a:rPr lang="en-IN" sz="2000" b="1" dirty="0"/>
              <a:t>)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Revised to “Whether and how to expose the </a:t>
            </a:r>
            <a:r>
              <a:rPr lang="en-US" sz="1800" b="1" u="sng" dirty="0">
                <a:solidFill>
                  <a:srgbClr val="0066FF"/>
                </a:solidFill>
              </a:rPr>
              <a:t>fusion of 3GPP and/or non-3GPP sensing data/results </a:t>
            </a:r>
            <a:r>
              <a:rPr lang="en-US" sz="1800" dirty="0">
                <a:solidFill>
                  <a:srgbClr val="0066FF"/>
                </a:solidFill>
              </a:rPr>
              <a:t>to consumers (e.g. AF, UE) in the application enablement layer.”</a:t>
            </a:r>
            <a:endParaRPr lang="en-IN" sz="1800" dirty="0">
              <a:solidFill>
                <a:srgbClr val="0066FF"/>
              </a:solidFill>
            </a:endParaRP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Propose to consider revised WT6.2 for inclusion in 6G study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22D2B778-F250-4B59-95FF-9F7DFBD87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6.2 </a:t>
            </a:r>
            <a:r>
              <a:rPr lang="en-GB" altLang="en-US" dirty="0"/>
              <a:t>(2)</a:t>
            </a:r>
            <a:endParaRPr lang="en-GB" altLang="en-US" dirty="0">
              <a:solidFill>
                <a:srgbClr val="0066FF"/>
              </a:solidFill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C3FB335D-94DD-1993-86F0-800191E006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9480142"/>
              </p:ext>
            </p:extLst>
          </p:nvPr>
        </p:nvGraphicFramePr>
        <p:xfrm>
          <a:off x="780927" y="1825010"/>
          <a:ext cx="10630146" cy="67056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6229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WT6.2: How to expose the converged sensing data to the consumers (e.g. AF, UE).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Nokia, MediaTek, CMCC, Apple, Huawei,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Related to WA1, UE aspects, SA2/SA3 scope, Need clarification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76960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3B615-A001-AA1F-715F-B60B7E7C8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06FB72-1B05-D784-F9FE-76A3BB2C27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572" y="2546071"/>
            <a:ext cx="11457543" cy="3726157"/>
          </a:xfrm>
        </p:spPr>
        <p:txBody>
          <a:bodyPr/>
          <a:lstStyle/>
          <a:p>
            <a:r>
              <a:rPr lang="en-IN" sz="2000" b="1" dirty="0"/>
              <a:t>Summary of comments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Question about relationship to Rel-20 5GA work and other WT (e.g. 2.6)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Comment about rephrasing to use SA1 terminology</a:t>
            </a:r>
          </a:p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TS 22.137 defines </a:t>
            </a:r>
            <a:r>
              <a:rPr lang="en-US" sz="1800" dirty="0">
                <a:solidFill>
                  <a:srgbClr val="0066FF"/>
                </a:solidFill>
              </a:rPr>
              <a:t>non-3GPP sensing data as data provided by non-3GPP sensors (e.g., video, LiDAR, sonar) about an object or environment of interest for sensing purposes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TS 22.137 lists various function requirements for support of obtaining non-3GPP sensing data</a:t>
            </a:r>
            <a:endParaRPr lang="en-IN" sz="1800" dirty="0">
              <a:solidFill>
                <a:srgbClr val="0066FF"/>
              </a:solidFill>
            </a:endParaRP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user consent, regulation, and operators policy, the 5G system shall be able to collect non-3GPP sensing data from authorized non-3GPP sensors and securely provide it to 5G network”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user consent, regulation, and operators policy, the 5G system should support the joint processing of the 3GPP sensing data and non-3GPP sensing data to derive a combined sensing result”</a:t>
            </a:r>
          </a:p>
          <a:p>
            <a:pPr lvl="1"/>
            <a:endParaRPr lang="en-IN" sz="1800" dirty="0">
              <a:solidFill>
                <a:srgbClr val="0066FF"/>
              </a:solidFill>
            </a:endParaRP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B5386515-1260-8C3C-5A01-8AD57F00E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6.3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9A7B1E7D-D8AC-5F4B-7861-C26D26D70B3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2427123"/>
              </p:ext>
            </p:extLst>
          </p:nvPr>
        </p:nvGraphicFramePr>
        <p:xfrm>
          <a:off x="780927" y="1825010"/>
          <a:ext cx="10630146" cy="62484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WT6.3: Whether and how to obtain the sensing data from non-3GPP entities (e.g. Radar, Camera).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CMCC, Apple, Huawei,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Nokia, 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SA2 co-ordination, Need clarification, UE aspects, Gap analysis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29215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8208D-0EA1-DA5D-B422-89F45DDB5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E74215-D982-C042-E296-38CB5D050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065" y="2546072"/>
            <a:ext cx="11151870" cy="3379430"/>
          </a:xfrm>
        </p:spPr>
        <p:txBody>
          <a:bodyPr/>
          <a:lstStyle/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TR 22.870 describes 15+ use cases for obtaining non-3GPP sensing data, specifically in clauses 7.16 and 7.17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6.15, 6.35, 6.51, 7.4, 7.6, 7.7, 7.10, 7.12, 7.13, 7.14, 7.15, 7.16, 7.17, 7.18, 7.20, 7.21, 7.25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TR 23.700-14 architectural assumptions and requirements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“The study only considers 3GPP access technologies”</a:t>
            </a:r>
            <a:endParaRPr lang="en-IN" sz="1600" dirty="0">
              <a:solidFill>
                <a:srgbClr val="0066FF"/>
              </a:solidFill>
            </a:endParaRPr>
          </a:p>
          <a:p>
            <a:r>
              <a:rPr lang="en-IN" sz="2000" b="1" dirty="0"/>
              <a:t>Way forward (e.g. revised WT, merging </a:t>
            </a:r>
            <a:r>
              <a:rPr lang="en-IN" sz="2000" b="1" dirty="0" err="1"/>
              <a:t>etc</a:t>
            </a:r>
            <a:r>
              <a:rPr lang="en-IN" sz="2000" b="1" dirty="0"/>
              <a:t>)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Revised to “Whether and how to obtain the </a:t>
            </a:r>
            <a:r>
              <a:rPr lang="en-US" sz="1800" b="1" u="sng" dirty="0">
                <a:solidFill>
                  <a:srgbClr val="0066FF"/>
                </a:solidFill>
              </a:rPr>
              <a:t>sensing data/sensing results from UEs</a:t>
            </a:r>
            <a:r>
              <a:rPr lang="en-US" sz="1800" dirty="0">
                <a:solidFill>
                  <a:srgbClr val="0066FF"/>
                </a:solidFill>
              </a:rPr>
              <a:t>, including non-3GPP sensors (e.g. Radar, Camera), in the application enablement layer.”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Propose to consider WT6.3 for inclusion in 6G study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WT6.1 is addressed by WT6.3</a:t>
            </a:r>
          </a:p>
          <a:p>
            <a:pPr lvl="1"/>
            <a:endParaRPr lang="en-IN" sz="1800" dirty="0">
              <a:solidFill>
                <a:srgbClr val="0066FF"/>
              </a:solidFill>
            </a:endParaRP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FA573299-D5E0-5796-85AA-60E77F100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6.3 </a:t>
            </a:r>
            <a:r>
              <a:rPr lang="en-GB" altLang="en-US" dirty="0"/>
              <a:t>(2)</a:t>
            </a:r>
            <a:endParaRPr lang="en-GB" altLang="en-US" dirty="0">
              <a:solidFill>
                <a:srgbClr val="0066FF"/>
              </a:solidFill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343E2B37-5A5A-EFF0-C010-A84726691033}"/>
              </a:ext>
            </a:extLst>
          </p:cNvPr>
          <p:cNvGraphicFramePr>
            <a:graphicFrameLocks/>
          </p:cNvGraphicFramePr>
          <p:nvPr/>
        </p:nvGraphicFramePr>
        <p:xfrm>
          <a:off x="780927" y="1825010"/>
          <a:ext cx="10630146" cy="62484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WT6.3: Whether and how to obtain the sensing data from non-3GPP entities (e.g. Radar, Camera).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CMCC, Apple, Huawei,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Nokia, 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SA2 co-ordination, Need clarification, UE aspects, Gap analysis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98555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541" y="1805076"/>
            <a:ext cx="11666471" cy="4554627"/>
          </a:xfrm>
        </p:spPr>
        <p:txBody>
          <a:bodyPr/>
          <a:lstStyle/>
          <a:p>
            <a:r>
              <a:rPr lang="en-US" altLang="en-US" sz="2200" dirty="0"/>
              <a:t>SA1 TS 22.137 provides definitions and functional requirements for ISAC in 5G Rel-19</a:t>
            </a:r>
          </a:p>
          <a:p>
            <a:r>
              <a:rPr lang="en-US" altLang="en-US" sz="2200" dirty="0"/>
              <a:t>SA1 TR 22.870 describes 15+ use cases supporting WT6.1, WT6.2, and WT6.3 in 6G</a:t>
            </a:r>
          </a:p>
          <a:p>
            <a:r>
              <a:rPr lang="en-US" altLang="en-US" sz="2200" dirty="0"/>
              <a:t>SA2 TR 23.700-14 identifies scope of ISAC work in 5G Rel-20</a:t>
            </a:r>
          </a:p>
          <a:p>
            <a:pPr lvl="1"/>
            <a:r>
              <a:rPr lang="en-US" altLang="en-US" sz="2000" dirty="0"/>
              <a:t>“In this study, the scope is restricted to gNB-based sensing” (i.e., RF-sensing only, no UE based sensing)</a:t>
            </a:r>
          </a:p>
          <a:p>
            <a:pPr lvl="1"/>
            <a:r>
              <a:rPr lang="en-US" altLang="en-US" sz="2000" dirty="0"/>
              <a:t>“Study what types of Sensing results with or without the Sensing contextual information defined in 22.137 [2] could be exposed from the Core Network to the Sensing Service Consumer”</a:t>
            </a:r>
          </a:p>
          <a:p>
            <a:pPr lvl="1"/>
            <a:r>
              <a:rPr lang="en-US" altLang="en-US" sz="2000" dirty="0"/>
              <a:t>“The study only considers 3GPP access technologies” (no support for non-3GPP technologies)</a:t>
            </a:r>
          </a:p>
          <a:p>
            <a:r>
              <a:rPr lang="en-US" altLang="en-US" sz="2200" dirty="0"/>
              <a:t>Way forward</a:t>
            </a:r>
          </a:p>
          <a:p>
            <a:pPr lvl="1"/>
            <a:r>
              <a:rPr lang="en-US" altLang="en-US" sz="2000" dirty="0"/>
              <a:t>WT6.1 is addressed by WT6.3; agree to revise WT6.2 and WT6.3</a:t>
            </a:r>
          </a:p>
          <a:p>
            <a:pPr lvl="2"/>
            <a:r>
              <a:rPr lang="en-US" sz="1600" dirty="0"/>
              <a:t>Whether and how to obtain the </a:t>
            </a:r>
            <a:r>
              <a:rPr lang="en-US" sz="1600" b="1" u="sng" dirty="0"/>
              <a:t>sensing data/sensing results from UEs</a:t>
            </a:r>
            <a:r>
              <a:rPr lang="en-US" sz="1600" dirty="0"/>
              <a:t>, including non-3GPP sensors (e.g. Radar, Camera), in the application enablement layer</a:t>
            </a:r>
            <a:r>
              <a:rPr lang="en-US" altLang="en-US" sz="1600" dirty="0"/>
              <a:t>.</a:t>
            </a:r>
          </a:p>
          <a:p>
            <a:pPr lvl="2"/>
            <a:r>
              <a:rPr lang="en-US" altLang="en-US" sz="1600" dirty="0"/>
              <a:t>Whether and how to expose the </a:t>
            </a:r>
            <a:r>
              <a:rPr lang="en-US" altLang="en-US" sz="1600" b="1" u="sng" dirty="0"/>
              <a:t>fusion of 3GPP and/or non-3GPP sensing data/results </a:t>
            </a:r>
            <a:r>
              <a:rPr lang="en-US" altLang="en-US" sz="1600" dirty="0"/>
              <a:t>to consumers (e.g. AF, UE) in the application enablement layer.</a:t>
            </a:r>
          </a:p>
          <a:p>
            <a:pPr lvl="1"/>
            <a:r>
              <a:rPr lang="en-US" altLang="en-US" sz="2000" dirty="0"/>
              <a:t>Propose inclusion of WT6.2 and WT6.3 in SA6 6G study</a:t>
            </a:r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lcf76f155ced4ddcb4097134ff3c332f xmlns="5a888943-97ca-4c93-b605-714bb5e9e285">
      <Terms xmlns="http://schemas.microsoft.com/office/infopath/2007/PartnerControls"/>
    </lcf76f155ced4ddcb4097134ff3c332f>
    <TaxCatchAll xmlns="23a22248-acb0-4303-bd1b-c36b2527d0a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23" ma:contentTypeDescription="Create a new document." ma:contentTypeScope="" ma:versionID="dfdcb4e1a01738e63af266d94136426a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xmlns:ns5="23a22248-acb0-4303-bd1b-c36b2527d0a2" targetNamespace="http://schemas.microsoft.com/office/2006/metadata/properties" ma:root="true" ma:fieldsID="0d134a7ad53664799f54ca419ab8d86e" ns2:_="" ns3:_="" ns4:_="" ns5:_="">
    <xsd:import namespace="5a888943-97ca-4c93-b605-714bb5e9e285"/>
    <xsd:import namespace="e32f50e1-6846-4d7d-ad60-ccd6877e6c5e"/>
    <xsd:import namespace="http://schemas.microsoft.com/sharepoint/v4"/>
    <xsd:import namespace="23a22248-acb0-4303-bd1b-c36b2527d0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  <xsd:element ref="ns2:MediaServiceObjectDetectorVersions" minOccurs="0"/>
                <xsd:element ref="ns2:lcf76f155ced4ddcb4097134ff3c332f" minOccurs="0"/>
                <xsd:element ref="ns5:TaxCatchAll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22248-acb0-4303-bd1b-c36b2527d0a2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a269ec90-be46-4b4e-b8ba-14462fe568b1}" ma:internalName="TaxCatchAll" ma:showField="CatchAllData" ma:web="23a22248-acb0-4303-bd1b-c36b2527d0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5a888943-97ca-4c93-b605-714bb5e9e285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32f50e1-6846-4d7d-ad60-ccd6877e6c5e"/>
    <ds:schemaRef ds:uri="23a22248-acb0-4303-bd1b-c36b2527d0a2"/>
    <ds:schemaRef ds:uri="http://schemas.microsoft.com/sharepoint/v4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104A885-A8E6-405F-9E81-8C4B645AF0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23a22248-acb0-4303-bd1b-c36b2527d0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6338</TotalTime>
  <Words>1788</Words>
  <Application>Microsoft Office PowerPoint</Application>
  <PresentationFormat>Widescreen</PresentationFormat>
  <Paragraphs>161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 </vt:lpstr>
      <vt:lpstr>Arial-BoldMT</vt:lpstr>
      <vt:lpstr>DengXian</vt:lpstr>
      <vt:lpstr>Malgun Gothic</vt:lpstr>
      <vt:lpstr>TimesNewRomanPSMT</vt:lpstr>
      <vt:lpstr>Arial</vt:lpstr>
      <vt:lpstr>Calibri</vt:lpstr>
      <vt:lpstr>Calibri Light</vt:lpstr>
      <vt:lpstr>Times New Roman</vt:lpstr>
      <vt:lpstr>Office Theme</vt:lpstr>
      <vt:lpstr>NWM WA6 Way Forward WA6: Integrated Sensing and Communication Aspects </vt:lpstr>
      <vt:lpstr>WA6: Integrated Sensing and Communication Aspects </vt:lpstr>
      <vt:lpstr>WA6: ISAC; WT6.1</vt:lpstr>
      <vt:lpstr>WA6: ISAC; WT6.1 (2)</vt:lpstr>
      <vt:lpstr>WA6: ISAC; WT6.2</vt:lpstr>
      <vt:lpstr>WA6: ISAC; WT6.2 (2)</vt:lpstr>
      <vt:lpstr>WA6: ISAC; WT6.3</vt:lpstr>
      <vt:lpstr>WA6: ISAC; WT6.3 (2)</vt:lpstr>
      <vt:lpstr>Summary</vt:lpstr>
      <vt:lpstr>Way forward (TBD) WA6: Integrated Sensing and Communication Aspects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Basu</cp:lastModifiedBy>
  <cp:revision>639</cp:revision>
  <dcterms:created xsi:type="dcterms:W3CDTF">2010-02-05T13:52:04Z</dcterms:created>
  <dcterms:modified xsi:type="dcterms:W3CDTF">2025-10-07T13:28:03Z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2025-09-29T20:44:40Z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92649cb3-3d2e-4c50-b2cc-16c690f94fcc</vt:lpwstr>
  </property>
  <property fmtid="{D5CDD505-2E9C-101B-9397-08002B2CF9AE}" pid="9" name="MSIP_Label_4d2f777e-4347-4fc6-823a-b44ab313546a_ContentBits">
    <vt:lpwstr>0</vt:lpwstr>
  </property>
  <property fmtid="{D5CDD505-2E9C-101B-9397-08002B2CF9AE}" pid="10" name="MSIP_Label_4d2f777e-4347-4fc6-823a-b44ab313546a_Tag">
    <vt:lpwstr>10, 3, 0, 1</vt:lpwstr>
  </property>
  <property fmtid="{D5CDD505-2E9C-101B-9397-08002B2CF9AE}" pid="11" name="MediaServiceImageTags">
    <vt:lpwstr/>
  </property>
</Properties>
</file>