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5146" r:id="rId4"/>
  </p:sldMasterIdLst>
  <p:notesMasterIdLst>
    <p:notesMasterId r:id="rId11"/>
  </p:notesMasterIdLst>
  <p:handoutMasterIdLst>
    <p:handoutMasterId r:id="rId12"/>
  </p:handoutMasterIdLst>
  <p:sldIdLst>
    <p:sldId id="341" r:id="rId5"/>
    <p:sldId id="373" r:id="rId6"/>
    <p:sldId id="374" r:id="rId7"/>
    <p:sldId id="375" r:id="rId8"/>
    <p:sldId id="371" r:id="rId9"/>
    <p:sldId id="370"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69084A0-41F8-4341-993C-C9F256C0A140}" v="6" dt="2023-09-30T17:41:26.91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57" d="100"/>
          <a:sy n="57" d="100"/>
        </p:scale>
        <p:origin x="666" y="6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3456"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talina Mladin" userId="ecbe660b-0ff8-4b26-a091-67238c63dc76" providerId="ADAL" clId="{93FA8DBC-8CA3-43BF-8939-2779EF19C43C}"/>
    <pc:docChg chg="custSel addSld delSld modSld sldOrd">
      <pc:chgData name="Catalina Mladin" userId="ecbe660b-0ff8-4b26-a091-67238c63dc76" providerId="ADAL" clId="{93FA8DBC-8CA3-43BF-8939-2779EF19C43C}" dt="2023-09-30T20:50:34.453" v="2178" actId="47"/>
      <pc:docMkLst>
        <pc:docMk/>
      </pc:docMkLst>
      <pc:sldChg chg="modSp mod">
        <pc:chgData name="Catalina Mladin" userId="ecbe660b-0ff8-4b26-a091-67238c63dc76" providerId="ADAL" clId="{93FA8DBC-8CA3-43BF-8939-2779EF19C43C}" dt="2023-09-30T19:58:07.074" v="44" actId="20577"/>
        <pc:sldMkLst>
          <pc:docMk/>
          <pc:sldMk cId="0" sldId="341"/>
        </pc:sldMkLst>
        <pc:spChg chg="mod">
          <ac:chgData name="Catalina Mladin" userId="ecbe660b-0ff8-4b26-a091-67238c63dc76" providerId="ADAL" clId="{93FA8DBC-8CA3-43BF-8939-2779EF19C43C}" dt="2023-09-30T19:58:07.074" v="44" actId="20577"/>
          <ac:spMkLst>
            <pc:docMk/>
            <pc:sldMk cId="0" sldId="341"/>
            <ac:spMk id="5122" creationId="{6BFCA172-672F-4297-B767-9F7EDE373FA1}"/>
          </ac:spMkLst>
        </pc:spChg>
      </pc:sldChg>
      <pc:sldChg chg="del">
        <pc:chgData name="Catalina Mladin" userId="ecbe660b-0ff8-4b26-a091-67238c63dc76" providerId="ADAL" clId="{93FA8DBC-8CA3-43BF-8939-2779EF19C43C}" dt="2023-09-30T19:58:12.674" v="45" actId="47"/>
        <pc:sldMkLst>
          <pc:docMk/>
          <pc:sldMk cId="0" sldId="364"/>
        </pc:sldMkLst>
      </pc:sldChg>
      <pc:sldChg chg="del">
        <pc:chgData name="Catalina Mladin" userId="ecbe660b-0ff8-4b26-a091-67238c63dc76" providerId="ADAL" clId="{93FA8DBC-8CA3-43BF-8939-2779EF19C43C}" dt="2023-09-30T20:33:00.658" v="1722" actId="47"/>
        <pc:sldMkLst>
          <pc:docMk/>
          <pc:sldMk cId="0" sldId="365"/>
        </pc:sldMkLst>
      </pc:sldChg>
      <pc:sldChg chg="del">
        <pc:chgData name="Catalina Mladin" userId="ecbe660b-0ff8-4b26-a091-67238c63dc76" providerId="ADAL" clId="{93FA8DBC-8CA3-43BF-8939-2779EF19C43C}" dt="2023-09-30T19:58:13.675" v="46" actId="47"/>
        <pc:sldMkLst>
          <pc:docMk/>
          <pc:sldMk cId="2358517049" sldId="367"/>
        </pc:sldMkLst>
      </pc:sldChg>
      <pc:sldChg chg="del">
        <pc:chgData name="Catalina Mladin" userId="ecbe660b-0ff8-4b26-a091-67238c63dc76" providerId="ADAL" clId="{93FA8DBC-8CA3-43BF-8939-2779EF19C43C}" dt="2023-09-30T19:58:14.628" v="47" actId="47"/>
        <pc:sldMkLst>
          <pc:docMk/>
          <pc:sldMk cId="80539702" sldId="368"/>
        </pc:sldMkLst>
      </pc:sldChg>
      <pc:sldChg chg="del">
        <pc:chgData name="Catalina Mladin" userId="ecbe660b-0ff8-4b26-a091-67238c63dc76" providerId="ADAL" clId="{93FA8DBC-8CA3-43BF-8939-2779EF19C43C}" dt="2023-09-30T19:58:16.079" v="48" actId="47"/>
        <pc:sldMkLst>
          <pc:docMk/>
          <pc:sldMk cId="375983432" sldId="369"/>
        </pc:sldMkLst>
      </pc:sldChg>
      <pc:sldChg chg="modSp mod">
        <pc:chgData name="Catalina Mladin" userId="ecbe660b-0ff8-4b26-a091-67238c63dc76" providerId="ADAL" clId="{93FA8DBC-8CA3-43BF-8939-2779EF19C43C}" dt="2023-09-30T20:50:02.680" v="2177" actId="20577"/>
        <pc:sldMkLst>
          <pc:docMk/>
          <pc:sldMk cId="1318535503" sldId="370"/>
        </pc:sldMkLst>
        <pc:spChg chg="mod">
          <ac:chgData name="Catalina Mladin" userId="ecbe660b-0ff8-4b26-a091-67238c63dc76" providerId="ADAL" clId="{93FA8DBC-8CA3-43BF-8939-2779EF19C43C}" dt="2023-09-30T20:48:09.295" v="1920" actId="20577"/>
          <ac:spMkLst>
            <pc:docMk/>
            <pc:sldMk cId="1318535503" sldId="370"/>
            <ac:spMk id="8194" creationId="{3AFF4909-1900-46CD-87F7-AE296C59418F}"/>
          </ac:spMkLst>
        </pc:spChg>
        <pc:spChg chg="mod">
          <ac:chgData name="Catalina Mladin" userId="ecbe660b-0ff8-4b26-a091-67238c63dc76" providerId="ADAL" clId="{93FA8DBC-8CA3-43BF-8939-2779EF19C43C}" dt="2023-09-30T20:50:02.680" v="2177" actId="20577"/>
          <ac:spMkLst>
            <pc:docMk/>
            <pc:sldMk cId="1318535503" sldId="370"/>
            <ac:spMk id="8195" creationId="{A955EC6E-B2A1-4AA5-9F6A-E317D7FE324C}"/>
          </ac:spMkLst>
        </pc:spChg>
      </pc:sldChg>
      <pc:sldChg chg="modSp mod">
        <pc:chgData name="Catalina Mladin" userId="ecbe660b-0ff8-4b26-a091-67238c63dc76" providerId="ADAL" clId="{93FA8DBC-8CA3-43BF-8939-2779EF19C43C}" dt="2023-09-30T20:30:59.807" v="1688" actId="14734"/>
        <pc:sldMkLst>
          <pc:docMk/>
          <pc:sldMk cId="1228219555" sldId="371"/>
        </pc:sldMkLst>
        <pc:graphicFrameChg chg="mod modGraphic">
          <ac:chgData name="Catalina Mladin" userId="ecbe660b-0ff8-4b26-a091-67238c63dc76" providerId="ADAL" clId="{93FA8DBC-8CA3-43BF-8939-2779EF19C43C}" dt="2023-09-30T20:30:59.807" v="1688" actId="14734"/>
          <ac:graphicFrameMkLst>
            <pc:docMk/>
            <pc:sldMk cId="1228219555" sldId="371"/>
            <ac:graphicFrameMk id="10" creationId="{C78AF597-6C43-A676-0AA5-F39648A9354A}"/>
          </ac:graphicFrameMkLst>
        </pc:graphicFrameChg>
      </pc:sldChg>
      <pc:sldChg chg="modSp del mod ord">
        <pc:chgData name="Catalina Mladin" userId="ecbe660b-0ff8-4b26-a091-67238c63dc76" providerId="ADAL" clId="{93FA8DBC-8CA3-43BF-8939-2779EF19C43C}" dt="2023-09-30T20:50:34.453" v="2178" actId="47"/>
        <pc:sldMkLst>
          <pc:docMk/>
          <pc:sldMk cId="2418874836" sldId="372"/>
        </pc:sldMkLst>
        <pc:spChg chg="mod">
          <ac:chgData name="Catalina Mladin" userId="ecbe660b-0ff8-4b26-a091-67238c63dc76" providerId="ADAL" clId="{93FA8DBC-8CA3-43BF-8939-2779EF19C43C}" dt="2023-09-30T20:32:56.448" v="1721" actId="6549"/>
          <ac:spMkLst>
            <pc:docMk/>
            <pc:sldMk cId="2418874836" sldId="372"/>
            <ac:spMk id="7171" creationId="{8B215120-9330-4C24-86C0-93DB3C460B0D}"/>
          </ac:spMkLst>
        </pc:spChg>
      </pc:sldChg>
      <pc:sldChg chg="modSp add mod">
        <pc:chgData name="Catalina Mladin" userId="ecbe660b-0ff8-4b26-a091-67238c63dc76" providerId="ADAL" clId="{93FA8DBC-8CA3-43BF-8939-2779EF19C43C}" dt="2023-09-30T20:00:13.140" v="111" actId="13926"/>
        <pc:sldMkLst>
          <pc:docMk/>
          <pc:sldMk cId="3186116633" sldId="373"/>
        </pc:sldMkLst>
        <pc:spChg chg="mod">
          <ac:chgData name="Catalina Mladin" userId="ecbe660b-0ff8-4b26-a091-67238c63dc76" providerId="ADAL" clId="{93FA8DBC-8CA3-43BF-8939-2779EF19C43C}" dt="2023-09-30T19:59:38.581" v="109" actId="20577"/>
          <ac:spMkLst>
            <pc:docMk/>
            <pc:sldMk cId="3186116633" sldId="373"/>
            <ac:spMk id="7170" creationId="{3794A7AC-F975-4B82-9FCA-9C67ECE03726}"/>
          </ac:spMkLst>
        </pc:spChg>
        <pc:spChg chg="mod">
          <ac:chgData name="Catalina Mladin" userId="ecbe660b-0ff8-4b26-a091-67238c63dc76" providerId="ADAL" clId="{93FA8DBC-8CA3-43BF-8939-2779EF19C43C}" dt="2023-09-30T20:00:13.140" v="111" actId="13926"/>
          <ac:spMkLst>
            <pc:docMk/>
            <pc:sldMk cId="3186116633" sldId="373"/>
            <ac:spMk id="7171" creationId="{8B215120-9330-4C24-86C0-93DB3C460B0D}"/>
          </ac:spMkLst>
        </pc:spChg>
      </pc:sldChg>
      <pc:sldChg chg="modSp add mod">
        <pc:chgData name="Catalina Mladin" userId="ecbe660b-0ff8-4b26-a091-67238c63dc76" providerId="ADAL" clId="{93FA8DBC-8CA3-43BF-8939-2779EF19C43C}" dt="2023-09-30T20:07:08.555" v="465" actId="20577"/>
        <pc:sldMkLst>
          <pc:docMk/>
          <pc:sldMk cId="3615002602" sldId="374"/>
        </pc:sldMkLst>
        <pc:spChg chg="mod">
          <ac:chgData name="Catalina Mladin" userId="ecbe660b-0ff8-4b26-a091-67238c63dc76" providerId="ADAL" clId="{93FA8DBC-8CA3-43BF-8939-2779EF19C43C}" dt="2023-09-30T20:01:34.946" v="167" actId="20577"/>
          <ac:spMkLst>
            <pc:docMk/>
            <pc:sldMk cId="3615002602" sldId="374"/>
            <ac:spMk id="7170" creationId="{3794A7AC-F975-4B82-9FCA-9C67ECE03726}"/>
          </ac:spMkLst>
        </pc:spChg>
        <pc:spChg chg="mod">
          <ac:chgData name="Catalina Mladin" userId="ecbe660b-0ff8-4b26-a091-67238c63dc76" providerId="ADAL" clId="{93FA8DBC-8CA3-43BF-8939-2779EF19C43C}" dt="2023-09-30T20:07:08.555" v="465" actId="20577"/>
          <ac:spMkLst>
            <pc:docMk/>
            <pc:sldMk cId="3615002602" sldId="374"/>
            <ac:spMk id="7171" creationId="{8B215120-9330-4C24-86C0-93DB3C460B0D}"/>
          </ac:spMkLst>
        </pc:spChg>
      </pc:sldChg>
      <pc:sldChg chg="modSp add mod">
        <pc:chgData name="Catalina Mladin" userId="ecbe660b-0ff8-4b26-a091-67238c63dc76" providerId="ADAL" clId="{93FA8DBC-8CA3-43BF-8939-2779EF19C43C}" dt="2023-09-30T20:39:37.204" v="1905" actId="207"/>
        <pc:sldMkLst>
          <pc:docMk/>
          <pc:sldMk cId="3875507285" sldId="375"/>
        </pc:sldMkLst>
        <pc:spChg chg="mod">
          <ac:chgData name="Catalina Mladin" userId="ecbe660b-0ff8-4b26-a091-67238c63dc76" providerId="ADAL" clId="{93FA8DBC-8CA3-43BF-8939-2779EF19C43C}" dt="2023-09-30T20:09:03.531" v="488" actId="20577"/>
          <ac:spMkLst>
            <pc:docMk/>
            <pc:sldMk cId="3875507285" sldId="375"/>
            <ac:spMk id="7170" creationId="{3794A7AC-F975-4B82-9FCA-9C67ECE03726}"/>
          </ac:spMkLst>
        </pc:spChg>
        <pc:spChg chg="mod">
          <ac:chgData name="Catalina Mladin" userId="ecbe660b-0ff8-4b26-a091-67238c63dc76" providerId="ADAL" clId="{93FA8DBC-8CA3-43BF-8939-2779EF19C43C}" dt="2023-09-30T20:39:37.204" v="1905" actId="207"/>
          <ac:spMkLst>
            <pc:docMk/>
            <pc:sldMk cId="3875507285" sldId="375"/>
            <ac:spMk id="7171" creationId="{8B215120-9330-4C24-86C0-93DB3C460B0D}"/>
          </ac:spMkLst>
        </pc:spChg>
      </pc:sldChg>
    </pc:docChg>
  </pc:docChgLst>
  <pc:docChgLst>
    <pc:chgData name="Catalina Mladin" userId="ecbe660b-0ff8-4b26-a091-67238c63dc76" providerId="ADAL" clId="{F69084A0-41F8-4341-993C-C9F256C0A140}"/>
    <pc:docChg chg="undo custSel addSld delSld modSld">
      <pc:chgData name="Catalina Mladin" userId="ecbe660b-0ff8-4b26-a091-67238c63dc76" providerId="ADAL" clId="{F69084A0-41F8-4341-993C-C9F256C0A140}" dt="2023-09-30T18:29:33.945" v="7014" actId="20577"/>
      <pc:docMkLst>
        <pc:docMk/>
      </pc:docMkLst>
      <pc:sldChg chg="modSp mod">
        <pc:chgData name="Catalina Mladin" userId="ecbe660b-0ff8-4b26-a091-67238c63dc76" providerId="ADAL" clId="{F69084A0-41F8-4341-993C-C9F256C0A140}" dt="2023-09-30T16:50:10.460" v="5065" actId="20577"/>
        <pc:sldMkLst>
          <pc:docMk/>
          <pc:sldMk cId="0" sldId="341"/>
        </pc:sldMkLst>
        <pc:spChg chg="mod">
          <ac:chgData name="Catalina Mladin" userId="ecbe660b-0ff8-4b26-a091-67238c63dc76" providerId="ADAL" clId="{F69084A0-41F8-4341-993C-C9F256C0A140}" dt="2023-09-30T16:50:10.460" v="5065" actId="20577"/>
          <ac:spMkLst>
            <pc:docMk/>
            <pc:sldMk cId="0" sldId="341"/>
            <ac:spMk id="5122" creationId="{6BFCA172-672F-4297-B767-9F7EDE373FA1}"/>
          </ac:spMkLst>
        </pc:spChg>
        <pc:spChg chg="mod">
          <ac:chgData name="Catalina Mladin" userId="ecbe660b-0ff8-4b26-a091-67238c63dc76" providerId="ADAL" clId="{F69084A0-41F8-4341-993C-C9F256C0A140}" dt="2023-09-30T16:49:11.254" v="5039" actId="20577"/>
          <ac:spMkLst>
            <pc:docMk/>
            <pc:sldMk cId="0" sldId="341"/>
            <ac:spMk id="5123" creationId="{9FAD3684-801E-4E1E-85EB-F5F3E5D37277}"/>
          </ac:spMkLst>
        </pc:spChg>
      </pc:sldChg>
      <pc:sldChg chg="del">
        <pc:chgData name="Catalina Mladin" userId="ecbe660b-0ff8-4b26-a091-67238c63dc76" providerId="ADAL" clId="{F69084A0-41F8-4341-993C-C9F256C0A140}" dt="2023-09-30T16:48:19.244" v="4943" actId="47"/>
        <pc:sldMkLst>
          <pc:docMk/>
          <pc:sldMk cId="0" sldId="363"/>
        </pc:sldMkLst>
      </pc:sldChg>
      <pc:sldChg chg="modSp mod">
        <pc:chgData name="Catalina Mladin" userId="ecbe660b-0ff8-4b26-a091-67238c63dc76" providerId="ADAL" clId="{F69084A0-41F8-4341-993C-C9F256C0A140}" dt="2023-09-30T16:10:15.550" v="2811" actId="207"/>
        <pc:sldMkLst>
          <pc:docMk/>
          <pc:sldMk cId="0" sldId="364"/>
        </pc:sldMkLst>
        <pc:spChg chg="mod">
          <ac:chgData name="Catalina Mladin" userId="ecbe660b-0ff8-4b26-a091-67238c63dc76" providerId="ADAL" clId="{F69084A0-41F8-4341-993C-C9F256C0A140}" dt="2023-09-30T15:39:47.733" v="1107" actId="20577"/>
          <ac:spMkLst>
            <pc:docMk/>
            <pc:sldMk cId="0" sldId="364"/>
            <ac:spMk id="7170" creationId="{3794A7AC-F975-4B82-9FCA-9C67ECE03726}"/>
          </ac:spMkLst>
        </pc:spChg>
        <pc:spChg chg="mod">
          <ac:chgData name="Catalina Mladin" userId="ecbe660b-0ff8-4b26-a091-67238c63dc76" providerId="ADAL" clId="{F69084A0-41F8-4341-993C-C9F256C0A140}" dt="2023-09-30T16:10:15.550" v="2811" actId="207"/>
          <ac:spMkLst>
            <pc:docMk/>
            <pc:sldMk cId="0" sldId="364"/>
            <ac:spMk id="7171" creationId="{8B215120-9330-4C24-86C0-93DB3C460B0D}"/>
          </ac:spMkLst>
        </pc:spChg>
      </pc:sldChg>
      <pc:sldChg chg="modSp mod">
        <pc:chgData name="Catalina Mladin" userId="ecbe660b-0ff8-4b26-a091-67238c63dc76" providerId="ADAL" clId="{F69084A0-41F8-4341-993C-C9F256C0A140}" dt="2023-09-30T18:24:37.963" v="6878" actId="20577"/>
        <pc:sldMkLst>
          <pc:docMk/>
          <pc:sldMk cId="0" sldId="365"/>
        </pc:sldMkLst>
        <pc:spChg chg="mod">
          <ac:chgData name="Catalina Mladin" userId="ecbe660b-0ff8-4b26-a091-67238c63dc76" providerId="ADAL" clId="{F69084A0-41F8-4341-993C-C9F256C0A140}" dt="2023-09-30T17:41:56.012" v="6231" actId="20577"/>
          <ac:spMkLst>
            <pc:docMk/>
            <pc:sldMk cId="0" sldId="365"/>
            <ac:spMk id="8194" creationId="{3AFF4909-1900-46CD-87F7-AE296C59418F}"/>
          </ac:spMkLst>
        </pc:spChg>
        <pc:spChg chg="mod">
          <ac:chgData name="Catalina Mladin" userId="ecbe660b-0ff8-4b26-a091-67238c63dc76" providerId="ADAL" clId="{F69084A0-41F8-4341-993C-C9F256C0A140}" dt="2023-09-30T18:24:37.963" v="6878" actId="20577"/>
          <ac:spMkLst>
            <pc:docMk/>
            <pc:sldMk cId="0" sldId="365"/>
            <ac:spMk id="8195" creationId="{A955EC6E-B2A1-4AA5-9F6A-E317D7FE324C}"/>
          </ac:spMkLst>
        </pc:spChg>
      </pc:sldChg>
      <pc:sldChg chg="add del">
        <pc:chgData name="Catalina Mladin" userId="ecbe660b-0ff8-4b26-a091-67238c63dc76" providerId="ADAL" clId="{F69084A0-41F8-4341-993C-C9F256C0A140}" dt="2023-09-30T16:30:37.660" v="4113" actId="47"/>
        <pc:sldMkLst>
          <pc:docMk/>
          <pc:sldMk cId="2636657413" sldId="366"/>
        </pc:sldMkLst>
      </pc:sldChg>
      <pc:sldChg chg="modSp add mod">
        <pc:chgData name="Catalina Mladin" userId="ecbe660b-0ff8-4b26-a091-67238c63dc76" providerId="ADAL" clId="{F69084A0-41F8-4341-993C-C9F256C0A140}" dt="2023-09-30T16:12:17.772" v="2859" actId="20577"/>
        <pc:sldMkLst>
          <pc:docMk/>
          <pc:sldMk cId="2358517049" sldId="367"/>
        </pc:sldMkLst>
        <pc:spChg chg="mod">
          <ac:chgData name="Catalina Mladin" userId="ecbe660b-0ff8-4b26-a091-67238c63dc76" providerId="ADAL" clId="{F69084A0-41F8-4341-993C-C9F256C0A140}" dt="2023-09-30T15:40:00.230" v="1116" actId="20577"/>
          <ac:spMkLst>
            <pc:docMk/>
            <pc:sldMk cId="2358517049" sldId="367"/>
            <ac:spMk id="7170" creationId="{3794A7AC-F975-4B82-9FCA-9C67ECE03726}"/>
          </ac:spMkLst>
        </pc:spChg>
        <pc:spChg chg="mod">
          <ac:chgData name="Catalina Mladin" userId="ecbe660b-0ff8-4b26-a091-67238c63dc76" providerId="ADAL" clId="{F69084A0-41F8-4341-993C-C9F256C0A140}" dt="2023-09-30T16:12:17.772" v="2859" actId="20577"/>
          <ac:spMkLst>
            <pc:docMk/>
            <pc:sldMk cId="2358517049" sldId="367"/>
            <ac:spMk id="7171" creationId="{8B215120-9330-4C24-86C0-93DB3C460B0D}"/>
          </ac:spMkLst>
        </pc:spChg>
      </pc:sldChg>
      <pc:sldChg chg="modSp add mod">
        <pc:chgData name="Catalina Mladin" userId="ecbe660b-0ff8-4b26-a091-67238c63dc76" providerId="ADAL" clId="{F69084A0-41F8-4341-993C-C9F256C0A140}" dt="2023-09-30T16:30:18.518" v="4112" actId="20577"/>
        <pc:sldMkLst>
          <pc:docMk/>
          <pc:sldMk cId="80539702" sldId="368"/>
        </pc:sldMkLst>
        <pc:spChg chg="mod">
          <ac:chgData name="Catalina Mladin" userId="ecbe660b-0ff8-4b26-a091-67238c63dc76" providerId="ADAL" clId="{F69084A0-41F8-4341-993C-C9F256C0A140}" dt="2023-09-30T16:13:19.088" v="2862" actId="20577"/>
          <ac:spMkLst>
            <pc:docMk/>
            <pc:sldMk cId="80539702" sldId="368"/>
            <ac:spMk id="7170" creationId="{3794A7AC-F975-4B82-9FCA-9C67ECE03726}"/>
          </ac:spMkLst>
        </pc:spChg>
        <pc:spChg chg="mod">
          <ac:chgData name="Catalina Mladin" userId="ecbe660b-0ff8-4b26-a091-67238c63dc76" providerId="ADAL" clId="{F69084A0-41F8-4341-993C-C9F256C0A140}" dt="2023-09-30T16:30:18.518" v="4112" actId="20577"/>
          <ac:spMkLst>
            <pc:docMk/>
            <pc:sldMk cId="80539702" sldId="368"/>
            <ac:spMk id="7171" creationId="{8B215120-9330-4C24-86C0-93DB3C460B0D}"/>
          </ac:spMkLst>
        </pc:spChg>
      </pc:sldChg>
      <pc:sldChg chg="modSp add mod">
        <pc:chgData name="Catalina Mladin" userId="ecbe660b-0ff8-4b26-a091-67238c63dc76" providerId="ADAL" clId="{F69084A0-41F8-4341-993C-C9F256C0A140}" dt="2023-09-30T17:40:39.092" v="6215" actId="20577"/>
        <pc:sldMkLst>
          <pc:docMk/>
          <pc:sldMk cId="375983432" sldId="369"/>
        </pc:sldMkLst>
        <pc:spChg chg="mod">
          <ac:chgData name="Catalina Mladin" userId="ecbe660b-0ff8-4b26-a091-67238c63dc76" providerId="ADAL" clId="{F69084A0-41F8-4341-993C-C9F256C0A140}" dt="2023-09-30T17:05:59.246" v="5068" actId="20577"/>
          <ac:spMkLst>
            <pc:docMk/>
            <pc:sldMk cId="375983432" sldId="369"/>
            <ac:spMk id="7170" creationId="{3794A7AC-F975-4B82-9FCA-9C67ECE03726}"/>
          </ac:spMkLst>
        </pc:spChg>
        <pc:spChg chg="mod">
          <ac:chgData name="Catalina Mladin" userId="ecbe660b-0ff8-4b26-a091-67238c63dc76" providerId="ADAL" clId="{F69084A0-41F8-4341-993C-C9F256C0A140}" dt="2023-09-30T17:40:39.092" v="6215" actId="20577"/>
          <ac:spMkLst>
            <pc:docMk/>
            <pc:sldMk cId="375983432" sldId="369"/>
            <ac:spMk id="7171" creationId="{8B215120-9330-4C24-86C0-93DB3C460B0D}"/>
          </ac:spMkLst>
        </pc:spChg>
      </pc:sldChg>
      <pc:sldChg chg="modSp add mod">
        <pc:chgData name="Catalina Mladin" userId="ecbe660b-0ff8-4b26-a091-67238c63dc76" providerId="ADAL" clId="{F69084A0-41F8-4341-993C-C9F256C0A140}" dt="2023-09-30T18:29:33.945" v="7014" actId="20577"/>
        <pc:sldMkLst>
          <pc:docMk/>
          <pc:sldMk cId="1318535503" sldId="370"/>
        </pc:sldMkLst>
        <pc:spChg chg="mod">
          <ac:chgData name="Catalina Mladin" userId="ecbe660b-0ff8-4b26-a091-67238c63dc76" providerId="ADAL" clId="{F69084A0-41F8-4341-993C-C9F256C0A140}" dt="2023-09-30T18:29:33.945" v="7014" actId="20577"/>
          <ac:spMkLst>
            <pc:docMk/>
            <pc:sldMk cId="1318535503" sldId="370"/>
            <ac:spMk id="8195" creationId="{A955EC6E-B2A1-4AA5-9F6A-E317D7FE324C}"/>
          </ac:spMkLst>
        </pc:spChg>
      </pc:sldChg>
    </pc:docChg>
  </pc:docChgLst>
  <pc:docChgLst>
    <pc:chgData name="Catalina Mladin" userId="ecbe660b-0ff8-4b26-a091-67238c63dc76" providerId="ADAL" clId="{66428538-C344-410D-8B8D-522FBFAE82E0}"/>
    <pc:docChg chg="custSel addSld modSld">
      <pc:chgData name="Catalina Mladin" userId="ecbe660b-0ff8-4b26-a091-67238c63dc76" providerId="ADAL" clId="{66428538-C344-410D-8B8D-522FBFAE82E0}" dt="2023-09-30T19:48:58.150" v="1645" actId="20577"/>
      <pc:docMkLst>
        <pc:docMk/>
      </pc:docMkLst>
      <pc:sldChg chg="modSp mod">
        <pc:chgData name="Catalina Mladin" userId="ecbe660b-0ff8-4b26-a091-67238c63dc76" providerId="ADAL" clId="{66428538-C344-410D-8B8D-522FBFAE82E0}" dt="2023-09-30T19:36:39.365" v="879" actId="20577"/>
        <pc:sldMkLst>
          <pc:docMk/>
          <pc:sldMk cId="375983432" sldId="369"/>
        </pc:sldMkLst>
        <pc:spChg chg="mod">
          <ac:chgData name="Catalina Mladin" userId="ecbe660b-0ff8-4b26-a091-67238c63dc76" providerId="ADAL" clId="{66428538-C344-410D-8B8D-522FBFAE82E0}" dt="2023-09-30T19:36:39.365" v="879" actId="20577"/>
          <ac:spMkLst>
            <pc:docMk/>
            <pc:sldMk cId="375983432" sldId="369"/>
            <ac:spMk id="7171" creationId="{8B215120-9330-4C24-86C0-93DB3C460B0D}"/>
          </ac:spMkLst>
        </pc:spChg>
      </pc:sldChg>
      <pc:sldChg chg="addSp delSp modSp new mod">
        <pc:chgData name="Catalina Mladin" userId="ecbe660b-0ff8-4b26-a091-67238c63dc76" providerId="ADAL" clId="{66428538-C344-410D-8B8D-522FBFAE82E0}" dt="2023-09-30T19:48:58.150" v="1645" actId="20577"/>
        <pc:sldMkLst>
          <pc:docMk/>
          <pc:sldMk cId="1228219555" sldId="371"/>
        </pc:sldMkLst>
        <pc:spChg chg="del">
          <ac:chgData name="Catalina Mladin" userId="ecbe660b-0ff8-4b26-a091-67238c63dc76" providerId="ADAL" clId="{66428538-C344-410D-8B8D-522FBFAE82E0}" dt="2023-09-30T19:13:37.211" v="1"/>
          <ac:spMkLst>
            <pc:docMk/>
            <pc:sldMk cId="1228219555" sldId="371"/>
            <ac:spMk id="3" creationId="{C8A7F411-B01A-36B9-C8F7-8A7DDA8EEE4C}"/>
          </ac:spMkLst>
        </pc:spChg>
        <pc:spChg chg="add del mod">
          <ac:chgData name="Catalina Mladin" userId="ecbe660b-0ff8-4b26-a091-67238c63dc76" providerId="ADAL" clId="{66428538-C344-410D-8B8D-522FBFAE82E0}" dt="2023-09-30T19:14:47.534" v="7" actId="21"/>
          <ac:spMkLst>
            <pc:docMk/>
            <pc:sldMk cId="1228219555" sldId="371"/>
            <ac:spMk id="5" creationId="{89120041-7402-929F-A8A4-D34AD3881686}"/>
          </ac:spMkLst>
        </pc:spChg>
        <pc:spChg chg="add del mod">
          <ac:chgData name="Catalina Mladin" userId="ecbe660b-0ff8-4b26-a091-67238c63dc76" providerId="ADAL" clId="{66428538-C344-410D-8B8D-522FBFAE82E0}" dt="2023-09-30T19:14:28.575" v="4" actId="478"/>
          <ac:spMkLst>
            <pc:docMk/>
            <pc:sldMk cId="1228219555" sldId="371"/>
            <ac:spMk id="6" creationId="{6A8FB6CC-3362-EB8E-FE70-78B99CD25229}"/>
          </ac:spMkLst>
        </pc:spChg>
        <pc:spChg chg="add del mod">
          <ac:chgData name="Catalina Mladin" userId="ecbe660b-0ff8-4b26-a091-67238c63dc76" providerId="ADAL" clId="{66428538-C344-410D-8B8D-522FBFAE82E0}" dt="2023-09-30T19:15:43.781" v="12" actId="3680"/>
          <ac:spMkLst>
            <pc:docMk/>
            <pc:sldMk cId="1228219555" sldId="371"/>
            <ac:spMk id="7" creationId="{97E31FB1-A221-68DF-0464-1BBC671EC01C}"/>
          </ac:spMkLst>
        </pc:spChg>
        <pc:spChg chg="add del mod">
          <ac:chgData name="Catalina Mladin" userId="ecbe660b-0ff8-4b26-a091-67238c63dc76" providerId="ADAL" clId="{66428538-C344-410D-8B8D-522FBFAE82E0}" dt="2023-09-30T19:15:07.277" v="10"/>
          <ac:spMkLst>
            <pc:docMk/>
            <pc:sldMk cId="1228219555" sldId="371"/>
            <ac:spMk id="9" creationId="{F67676F5-1A57-CA31-D7FB-6CE1AAD64953}"/>
          </ac:spMkLst>
        </pc:spChg>
        <pc:spChg chg="add del mod">
          <ac:chgData name="Catalina Mladin" userId="ecbe660b-0ff8-4b26-a091-67238c63dc76" providerId="ADAL" clId="{66428538-C344-410D-8B8D-522FBFAE82E0}" dt="2023-09-30T19:15:50.087" v="14"/>
          <ac:spMkLst>
            <pc:docMk/>
            <pc:sldMk cId="1228219555" sldId="371"/>
            <ac:spMk id="12" creationId="{D7336A3B-AA00-F62A-9178-9EB4DBC056BB}"/>
          </ac:spMkLst>
        </pc:spChg>
        <pc:spChg chg="add del mod">
          <ac:chgData name="Catalina Mladin" userId="ecbe660b-0ff8-4b26-a091-67238c63dc76" providerId="ADAL" clId="{66428538-C344-410D-8B8D-522FBFAE82E0}" dt="2023-09-30T19:16:12.263" v="16"/>
          <ac:spMkLst>
            <pc:docMk/>
            <pc:sldMk cId="1228219555" sldId="371"/>
            <ac:spMk id="14" creationId="{DAF62C05-04EF-82A9-39EC-E16F59A95A26}"/>
          </ac:spMkLst>
        </pc:spChg>
        <pc:graphicFrameChg chg="add del mod">
          <ac:chgData name="Catalina Mladin" userId="ecbe660b-0ff8-4b26-a091-67238c63dc76" providerId="ADAL" clId="{66428538-C344-410D-8B8D-522FBFAE82E0}" dt="2023-09-30T19:14:47.534" v="7" actId="21"/>
          <ac:graphicFrameMkLst>
            <pc:docMk/>
            <pc:sldMk cId="1228219555" sldId="371"/>
            <ac:graphicFrameMk id="4" creationId="{3F0539A3-D811-8C3A-ACA3-A84378CF8710}"/>
          </ac:graphicFrameMkLst>
        </pc:graphicFrameChg>
        <pc:graphicFrameChg chg="add del mod">
          <ac:chgData name="Catalina Mladin" userId="ecbe660b-0ff8-4b26-a091-67238c63dc76" providerId="ADAL" clId="{66428538-C344-410D-8B8D-522FBFAE82E0}" dt="2023-09-30T19:15:07.277" v="10"/>
          <ac:graphicFrameMkLst>
            <pc:docMk/>
            <pc:sldMk cId="1228219555" sldId="371"/>
            <ac:graphicFrameMk id="8" creationId="{C6FC64CB-8EB1-8FA6-46F8-2185F1FA2A3B}"/>
          </ac:graphicFrameMkLst>
        </pc:graphicFrameChg>
        <pc:graphicFrameChg chg="add mod ord modGraphic">
          <ac:chgData name="Catalina Mladin" userId="ecbe660b-0ff8-4b26-a091-67238c63dc76" providerId="ADAL" clId="{66428538-C344-410D-8B8D-522FBFAE82E0}" dt="2023-09-30T19:48:58.150" v="1645" actId="20577"/>
          <ac:graphicFrameMkLst>
            <pc:docMk/>
            <pc:sldMk cId="1228219555" sldId="371"/>
            <ac:graphicFrameMk id="10" creationId="{C78AF597-6C43-A676-0AA5-F39648A9354A}"/>
          </ac:graphicFrameMkLst>
        </pc:graphicFrameChg>
        <pc:graphicFrameChg chg="add del mod">
          <ac:chgData name="Catalina Mladin" userId="ecbe660b-0ff8-4b26-a091-67238c63dc76" providerId="ADAL" clId="{66428538-C344-410D-8B8D-522FBFAE82E0}" dt="2023-09-30T19:15:50.087" v="14"/>
          <ac:graphicFrameMkLst>
            <pc:docMk/>
            <pc:sldMk cId="1228219555" sldId="371"/>
            <ac:graphicFrameMk id="11" creationId="{EEEE45EA-3A81-E5D3-80FD-E9E92349ED12}"/>
          </ac:graphicFrameMkLst>
        </pc:graphicFrameChg>
        <pc:graphicFrameChg chg="add del mod">
          <ac:chgData name="Catalina Mladin" userId="ecbe660b-0ff8-4b26-a091-67238c63dc76" providerId="ADAL" clId="{66428538-C344-410D-8B8D-522FBFAE82E0}" dt="2023-09-30T19:16:12.263" v="16"/>
          <ac:graphicFrameMkLst>
            <pc:docMk/>
            <pc:sldMk cId="1228219555" sldId="371"/>
            <ac:graphicFrameMk id="13" creationId="{362E695B-1052-DF6C-45E0-134C15E91AE9}"/>
          </ac:graphicFrameMkLst>
        </pc:graphicFrameChg>
      </pc:sldChg>
      <pc:sldChg chg="modSp add mod">
        <pc:chgData name="Catalina Mladin" userId="ecbe660b-0ff8-4b26-a091-67238c63dc76" providerId="ADAL" clId="{66428538-C344-410D-8B8D-522FBFAE82E0}" dt="2023-09-30T19:39:29.654" v="1003" actId="6549"/>
        <pc:sldMkLst>
          <pc:docMk/>
          <pc:sldMk cId="2418874836" sldId="372"/>
        </pc:sldMkLst>
        <pc:spChg chg="mod">
          <ac:chgData name="Catalina Mladin" userId="ecbe660b-0ff8-4b26-a091-67238c63dc76" providerId="ADAL" clId="{66428538-C344-410D-8B8D-522FBFAE82E0}" dt="2023-09-30T19:37:41.916" v="882" actId="20577"/>
          <ac:spMkLst>
            <pc:docMk/>
            <pc:sldMk cId="2418874836" sldId="372"/>
            <ac:spMk id="7170" creationId="{3794A7AC-F975-4B82-9FCA-9C67ECE03726}"/>
          </ac:spMkLst>
        </pc:spChg>
        <pc:spChg chg="mod">
          <ac:chgData name="Catalina Mladin" userId="ecbe660b-0ff8-4b26-a091-67238c63dc76" providerId="ADAL" clId="{66428538-C344-410D-8B8D-522FBFAE82E0}" dt="2023-09-30T19:39:29.654" v="1003" actId="6549"/>
          <ac:spMkLst>
            <pc:docMk/>
            <pc:sldMk cId="2418874836" sldId="372"/>
            <ac:spMk id="7171" creationId="{8B215120-9330-4C24-86C0-93DB3C460B0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#57</a:t>
            </a:r>
          </a:p>
          <a:p>
            <a:pPr eaLnBrk="1" hangingPunct="1">
              <a:defRPr/>
            </a:pPr>
            <a:r>
              <a:rPr lang="en-GB" altLang="en-US" sz="1200" b="1" dirty="0">
                <a:latin typeface="Arial "/>
              </a:rPr>
              <a:t>Xiamen, China 9</a:t>
            </a:r>
            <a:r>
              <a:rPr lang="en-GB" altLang="en-US" sz="1200" b="1" baseline="30000" dirty="0">
                <a:latin typeface="Arial "/>
              </a:rPr>
              <a:t>th</a:t>
            </a:r>
            <a:r>
              <a:rPr lang="en-GB" altLang="en-US" sz="1200" b="1" dirty="0">
                <a:latin typeface="Arial "/>
              </a:rPr>
              <a:t> – 13</a:t>
            </a:r>
            <a:r>
              <a:rPr lang="en-GB" altLang="en-US" sz="1200" b="1" baseline="30000" dirty="0">
                <a:latin typeface="Arial "/>
              </a:rPr>
              <a:t>th</a:t>
            </a:r>
            <a:r>
              <a:rPr lang="en-GB" altLang="en-US" sz="1200" b="1" dirty="0">
                <a:latin typeface="Arial "/>
              </a:rPr>
              <a:t> October 2023</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S6-23xxxx</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DP on EAS information provisioning issues</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Catalina Mladin</a:t>
            </a:r>
          </a:p>
          <a:p>
            <a:pPr marL="0" indent="0" eaLnBrk="1" hangingPunct="1">
              <a:buFontTx/>
              <a:buNone/>
            </a:pPr>
            <a:r>
              <a:rPr lang="en-GB" altLang="en-US" dirty="0"/>
              <a:t>Delegate, Convida Wireless LLC.</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TS 23.558 excerpt from clause 8.15.2.2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0839450" cy="4351338"/>
          </a:xfrm>
        </p:spPr>
        <p:txBody>
          <a:bodyPr/>
          <a:lstStyle/>
          <a:p>
            <a:pPr marL="0" indent="0">
              <a:buNone/>
            </a:pPr>
            <a:r>
              <a:rPr lang="en-US" altLang="en-US" sz="2400" dirty="0"/>
              <a:t>When the selection is that of a common EAS for application group, the request message may contain the list of EESs for a certain Application Group ID, received from the ECS in the service provisioning response message. This application group related information may be used for further common EAS announcement(s) between EES(s). In the case of no ECS-ER, if the request message does not contain the list of EESs for a certain Application Group ID, then the EES determines the other EESs to which announce common EAS request needs to be sent as described in clause 8.8.3.3. If there is ECS-ER, </a:t>
            </a:r>
            <a:r>
              <a:rPr lang="en-US" altLang="en-US" sz="2400" dirty="0">
                <a:highlight>
                  <a:srgbClr val="FFFF00"/>
                </a:highlight>
              </a:rPr>
              <a:t>the EEC selected EAS is used in interaction between the EES and ECS-ER, and EEC receives common EAS in the EAS information provisioning response</a:t>
            </a:r>
            <a:r>
              <a:rPr lang="en-US" altLang="en-US" sz="2400" dirty="0"/>
              <a:t>. </a:t>
            </a:r>
            <a:r>
              <a:rPr lang="en-US" altLang="en-US" sz="2400" dirty="0">
                <a:highlight>
                  <a:srgbClr val="00FFFF"/>
                </a:highlight>
              </a:rPr>
              <a:t>If the common EAS is registered to another EES, then the EES endpoint of the EES where the common EAS is registered is also included in the EAS information provisioning response.</a:t>
            </a:r>
            <a:endParaRPr lang="en-US" altLang="en-US" sz="2000" dirty="0">
              <a:highlight>
                <a:srgbClr val="00FFFF"/>
              </a:highlight>
            </a:endParaRPr>
          </a:p>
        </p:txBody>
      </p:sp>
    </p:spTree>
    <p:extLst>
      <p:ext uri="{BB962C8B-B14F-4D97-AF65-F5344CB8AC3E}">
        <p14:creationId xmlns:p14="http://schemas.microsoft.com/office/powerpoint/2010/main" val="318611663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EES to ECS-ER interactions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0839450" cy="4351338"/>
          </a:xfrm>
        </p:spPr>
        <p:txBody>
          <a:bodyPr/>
          <a:lstStyle/>
          <a:p>
            <a:pPr marL="0" indent="0">
              <a:buNone/>
            </a:pPr>
            <a:r>
              <a:rPr lang="en-US" altLang="en-US" sz="3200" dirty="0"/>
              <a:t>Query (i.e. Obtain EAS info, clause 8.20.2.2)</a:t>
            </a:r>
          </a:p>
          <a:p>
            <a:pPr marL="457200" lvl="1" indent="0">
              <a:buNone/>
            </a:pPr>
            <a:r>
              <a:rPr lang="en-US" altLang="en-US" dirty="0"/>
              <a:t>In: EAS ID, App. Group ID</a:t>
            </a:r>
          </a:p>
          <a:p>
            <a:pPr marL="457200" lvl="1" indent="0">
              <a:buNone/>
            </a:pPr>
            <a:r>
              <a:rPr lang="en-US" altLang="en-US" dirty="0"/>
              <a:t>Out: List of EAS endpoints (if successful)</a:t>
            </a:r>
          </a:p>
          <a:p>
            <a:pPr marL="0" indent="0">
              <a:buNone/>
            </a:pPr>
            <a:endParaRPr lang="en-US" altLang="en-US" sz="3200" dirty="0"/>
          </a:p>
          <a:p>
            <a:pPr marL="0" indent="0">
              <a:buNone/>
            </a:pPr>
            <a:r>
              <a:rPr lang="en-US" altLang="en-US" sz="3200" dirty="0"/>
              <a:t>Store (i.e. Common EAS info storage, clause 8.20.2.3)</a:t>
            </a:r>
          </a:p>
          <a:p>
            <a:pPr marL="457200" lvl="1" indent="0">
              <a:buNone/>
            </a:pPr>
            <a:r>
              <a:rPr lang="en-US" altLang="en-US" dirty="0"/>
              <a:t>In: EAS ID, EAS Endpoint, App Group ID,  EDN info</a:t>
            </a:r>
          </a:p>
          <a:p>
            <a:pPr marL="457200" lvl="1" indent="0">
              <a:buNone/>
            </a:pPr>
            <a:r>
              <a:rPr lang="en-US" altLang="en-US" dirty="0"/>
              <a:t>Out: List of EAS endpoints (if FAILURE)</a:t>
            </a:r>
          </a:p>
          <a:p>
            <a:pPr marL="0" indent="0">
              <a:buNone/>
            </a:pPr>
            <a:endParaRPr lang="en-US" altLang="en-US" sz="2000" dirty="0">
              <a:highlight>
                <a:srgbClr val="00FFFF"/>
              </a:highlight>
            </a:endParaRPr>
          </a:p>
        </p:txBody>
      </p:sp>
    </p:spTree>
    <p:extLst>
      <p:ext uri="{BB962C8B-B14F-4D97-AF65-F5344CB8AC3E}">
        <p14:creationId xmlns:p14="http://schemas.microsoft.com/office/powerpoint/2010/main" val="361500260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Questions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0839450" cy="4351338"/>
          </a:xfrm>
        </p:spPr>
        <p:txBody>
          <a:bodyPr/>
          <a:lstStyle/>
          <a:p>
            <a:pPr marL="0" indent="0">
              <a:buNone/>
            </a:pPr>
            <a:r>
              <a:rPr lang="en-US" altLang="en-US" sz="2000" dirty="0"/>
              <a:t>If EEC sends EAS provisioning request of type  “EAS selection”  why does it need to </a:t>
            </a:r>
            <a:r>
              <a:rPr lang="en-US" altLang="en-US" sz="2000" dirty="0">
                <a:highlight>
                  <a:srgbClr val="FFFF00"/>
                </a:highlight>
              </a:rPr>
              <a:t>receive common EAS in the EAS information provisioning response ?</a:t>
            </a:r>
          </a:p>
          <a:p>
            <a:pPr marL="0" indent="0">
              <a:buNone/>
            </a:pPr>
            <a:endParaRPr lang="en-US" altLang="en-US" sz="2000" dirty="0">
              <a:highlight>
                <a:srgbClr val="FFFF00"/>
              </a:highlight>
            </a:endParaRPr>
          </a:p>
          <a:p>
            <a:pPr marL="0" indent="0">
              <a:buNone/>
            </a:pPr>
            <a:r>
              <a:rPr lang="en-US" altLang="en-US" sz="2000" dirty="0">
                <a:highlight>
                  <a:srgbClr val="00FFFF"/>
                </a:highlight>
              </a:rPr>
              <a:t>“If the common EAS is registered to another EES,” </a:t>
            </a:r>
            <a:r>
              <a:rPr lang="en-US" altLang="en-US" sz="2000" dirty="0"/>
              <a:t> sentence implies we are talking of “Common EAS” as provided by EEC in the EAS information provisioning request, i.e. via EAS ID and/ or EAS endpoint. In this case, EEC could have obtained this info either from:</a:t>
            </a:r>
          </a:p>
          <a:p>
            <a:pPr>
              <a:buFontTx/>
              <a:buChar char="-"/>
            </a:pPr>
            <a:r>
              <a:rPr lang="en-US" altLang="en-US" sz="2000" dirty="0"/>
              <a:t>Service provisioning response  (clause 8.3.3.3.3). </a:t>
            </a:r>
            <a:r>
              <a:rPr lang="en-US" altLang="en-US" sz="2000" dirty="0">
                <a:solidFill>
                  <a:srgbClr val="FF0000"/>
                </a:solidFill>
              </a:rPr>
              <a:t>But Service provisioning response does not provide EAS endpoints, only EAS IDs.  </a:t>
            </a:r>
          </a:p>
          <a:p>
            <a:pPr>
              <a:buFontTx/>
              <a:buChar char="-"/>
            </a:pPr>
            <a:r>
              <a:rPr lang="en-US" altLang="en-US" sz="2000" dirty="0"/>
              <a:t>EAS discovery response (clause 8.5.3.3) . However, in this case the EAS needs to belong to EES.</a:t>
            </a:r>
          </a:p>
          <a:p>
            <a:pPr marL="0" indent="0">
              <a:buNone/>
            </a:pPr>
            <a:r>
              <a:rPr lang="en-US" altLang="en-US" sz="2000" dirty="0"/>
              <a:t>If Common EAS info provided in the EAS information provisioning request =  EAS ID only:</a:t>
            </a:r>
          </a:p>
          <a:p>
            <a:pPr lvl="1">
              <a:buFontTx/>
              <a:buChar char="-"/>
            </a:pPr>
            <a:r>
              <a:rPr lang="en-US" altLang="en-US" sz="1600" dirty="0"/>
              <a:t>If current EES has EAS with EAS ID, it should assume that its EAS = Common EAS</a:t>
            </a:r>
          </a:p>
          <a:p>
            <a:pPr lvl="1">
              <a:buFontTx/>
              <a:buChar char="-"/>
            </a:pPr>
            <a:r>
              <a:rPr lang="en-US" altLang="en-US" sz="1600" dirty="0"/>
              <a:t>If current EES does not have EAS with EAS ID, how can it determine another EES serving an EAS with that EAS ID? Assumingly by interacting with ECS-ER. </a:t>
            </a:r>
            <a:r>
              <a:rPr lang="en-US" altLang="en-US" sz="1600" dirty="0">
                <a:solidFill>
                  <a:srgbClr val="FF0000"/>
                </a:solidFill>
              </a:rPr>
              <a:t>But the EES to ECS-ER interactions in clause 8.20 do not provide this functionality.</a:t>
            </a:r>
          </a:p>
        </p:txBody>
      </p:sp>
    </p:spTree>
    <p:extLst>
      <p:ext uri="{BB962C8B-B14F-4D97-AF65-F5344CB8AC3E}">
        <p14:creationId xmlns:p14="http://schemas.microsoft.com/office/powerpoint/2010/main" val="387550728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DFDD9-28F1-25CB-1357-E422FEDDC780}"/>
              </a:ext>
            </a:extLst>
          </p:cNvPr>
          <p:cNvSpPr>
            <a:spLocks noGrp="1"/>
          </p:cNvSpPr>
          <p:nvPr>
            <p:ph type="title"/>
          </p:nvPr>
        </p:nvSpPr>
        <p:spPr/>
        <p:txBody>
          <a:bodyPr/>
          <a:lstStyle/>
          <a:p>
            <a:endParaRPr lang="en-US"/>
          </a:p>
        </p:txBody>
      </p:sp>
      <p:graphicFrame>
        <p:nvGraphicFramePr>
          <p:cNvPr id="10" name="Table 10">
            <a:extLst>
              <a:ext uri="{FF2B5EF4-FFF2-40B4-BE49-F238E27FC236}">
                <a16:creationId xmlns:a16="http://schemas.microsoft.com/office/drawing/2014/main" id="{C78AF597-6C43-A676-0AA5-F39648A9354A}"/>
              </a:ext>
            </a:extLst>
          </p:cNvPr>
          <p:cNvGraphicFramePr>
            <a:graphicFrameLocks noGrp="1"/>
          </p:cNvGraphicFramePr>
          <p:nvPr>
            <p:ph idx="1"/>
            <p:extLst>
              <p:ext uri="{D42A27DB-BD31-4B8C-83A1-F6EECF244321}">
                <p14:modId xmlns:p14="http://schemas.microsoft.com/office/powerpoint/2010/main" val="3179669212"/>
              </p:ext>
            </p:extLst>
          </p:nvPr>
        </p:nvGraphicFramePr>
        <p:xfrm>
          <a:off x="567270" y="254000"/>
          <a:ext cx="10515597" cy="6446520"/>
        </p:xfrm>
        <a:graphic>
          <a:graphicData uri="http://schemas.openxmlformats.org/drawingml/2006/table">
            <a:tbl>
              <a:tblPr firstRow="1" bandRow="1">
                <a:tableStyleId>{5C22544A-7EE6-4342-B048-85BDC9FD1C3A}</a:tableStyleId>
              </a:tblPr>
              <a:tblGrid>
                <a:gridCol w="2920997">
                  <a:extLst>
                    <a:ext uri="{9D8B030D-6E8A-4147-A177-3AD203B41FA5}">
                      <a16:colId xmlns:a16="http://schemas.microsoft.com/office/drawing/2014/main" val="3714723601"/>
                    </a:ext>
                  </a:extLst>
                </a:gridCol>
                <a:gridCol w="2146303">
                  <a:extLst>
                    <a:ext uri="{9D8B030D-6E8A-4147-A177-3AD203B41FA5}">
                      <a16:colId xmlns:a16="http://schemas.microsoft.com/office/drawing/2014/main" val="2764853689"/>
                    </a:ext>
                  </a:extLst>
                </a:gridCol>
                <a:gridCol w="5448297">
                  <a:extLst>
                    <a:ext uri="{9D8B030D-6E8A-4147-A177-3AD203B41FA5}">
                      <a16:colId xmlns:a16="http://schemas.microsoft.com/office/drawing/2014/main" val="1972588212"/>
                    </a:ext>
                  </a:extLst>
                </a:gridCol>
              </a:tblGrid>
              <a:tr h="335280">
                <a:tc>
                  <a:txBody>
                    <a:bodyPr/>
                    <a:lstStyle/>
                    <a:p>
                      <a:pPr marL="0" marR="0" algn="ctr">
                        <a:spcBef>
                          <a:spcPts val="0"/>
                        </a:spcBef>
                        <a:spcAft>
                          <a:spcPts val="0"/>
                        </a:spcAft>
                      </a:pPr>
                      <a:r>
                        <a:rPr lang="en-GB" sz="1400" b="1" dirty="0">
                          <a:effectLst/>
                          <a:latin typeface="Arial" panose="020B0604020202020204" pitchFamily="34" charset="0"/>
                          <a:ea typeface="SimSun" panose="02010600030101010101" pitchFamily="2" charset="-122"/>
                          <a:cs typeface="Times New Roman" panose="02020603050405020304" pitchFamily="18" charset="0"/>
                        </a:rPr>
                        <a:t>Information element</a:t>
                      </a:r>
                      <a:endParaRPr lang="en-US" sz="14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400" b="1">
                          <a:effectLst/>
                          <a:latin typeface="Arial" panose="020B0604020202020204" pitchFamily="34" charset="0"/>
                          <a:ea typeface="SimSun" panose="02010600030101010101" pitchFamily="2" charset="-122"/>
                          <a:cs typeface="Times New Roman" panose="02020603050405020304" pitchFamily="18" charset="0"/>
                        </a:rPr>
                        <a:t>Status</a:t>
                      </a:r>
                      <a:endParaRPr lang="en-US"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400" b="1">
                          <a:effectLst/>
                          <a:latin typeface="Arial" panose="020B0604020202020204" pitchFamily="34" charset="0"/>
                          <a:ea typeface="SimSun" panose="02010600030101010101" pitchFamily="2" charset="-122"/>
                          <a:cs typeface="Times New Roman" panose="02020603050405020304" pitchFamily="18" charset="0"/>
                        </a:rPr>
                        <a:t>Description</a:t>
                      </a:r>
                      <a:endParaRPr lang="en-US"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156221325"/>
                  </a:ext>
                </a:extLst>
              </a:tr>
              <a:tr h="370840">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EECID</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M</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The identifier of the EEC.</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258964714"/>
                  </a:ext>
                </a:extLst>
              </a:tr>
              <a:tr h="370840">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ACID</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M</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The identifier of the AC.</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252062070"/>
                  </a:ext>
                </a:extLst>
              </a:tr>
              <a:tr h="370840">
                <a:tc>
                  <a:txBody>
                    <a:bodyPr/>
                    <a:lstStyle/>
                    <a:p>
                      <a:pPr marL="0" marR="0">
                        <a:spcBef>
                          <a:spcPts val="0"/>
                        </a:spcBef>
                        <a:spcAft>
                          <a:spcPts val="0"/>
                        </a:spcAft>
                        <a:tabLst>
                          <a:tab pos="1691640" algn="r"/>
                        </a:tabLst>
                      </a:pPr>
                      <a:r>
                        <a:rPr lang="en-GB" sz="1400">
                          <a:effectLst/>
                          <a:latin typeface="Arial" panose="020B0604020202020204" pitchFamily="34" charset="0"/>
                          <a:ea typeface="SimSun" panose="02010600030101010101" pitchFamily="2" charset="-122"/>
                          <a:cs typeface="Times New Roman" panose="02020603050405020304" pitchFamily="18" charset="0"/>
                        </a:rPr>
                        <a:t>Security credentials</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M</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Security credentials resulting from a successful authorization for the edge computing service.</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490462269"/>
                  </a:ext>
                </a:extLst>
              </a:tr>
              <a:tr h="370840">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Selected EAS ID(s)</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400"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rPr>
                        <a:t>EAS ID,  </a:t>
                      </a:r>
                      <a:r>
                        <a:rPr lang="en-GB" sz="1400" dirty="0">
                          <a:effectLst/>
                          <a:latin typeface="Arial" panose="020B0604020202020204" pitchFamily="34" charset="0"/>
                          <a:ea typeface="SimSun" panose="02010600030101010101" pitchFamily="2" charset="-122"/>
                          <a:cs typeface="Times New Roman" panose="02020603050405020304" pitchFamily="18" charset="0"/>
                        </a:rPr>
                        <a:t>1 or more</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1400"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rPr>
                        <a:t>Shouldn’t this be mandatory for request type  “EAS selection”?</a:t>
                      </a:r>
                      <a:endParaRPr lang="en-US" sz="1400"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645194368"/>
                  </a:ext>
                </a:extLst>
              </a:tr>
              <a:tr h="370840">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Application Group ID (NOTE 4)</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400" dirty="0">
                          <a:solidFill>
                            <a:srgbClr val="7030A0"/>
                          </a:solidFill>
                          <a:effectLst/>
                          <a:latin typeface="Arial" panose="020B0604020202020204" pitchFamily="34" charset="0"/>
                          <a:ea typeface="SimSun" panose="02010600030101010101" pitchFamily="2" charset="-122"/>
                          <a:cs typeface="Times New Roman" panose="02020603050405020304" pitchFamily="18" charset="0"/>
                        </a:rPr>
                        <a:t>Group ID</a:t>
                      </a:r>
                      <a:endParaRPr lang="en-US" sz="1400" dirty="0">
                        <a:solidFill>
                          <a:srgbClr val="7030A0"/>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US" sz="1400" dirty="0">
                          <a:effectLst/>
                          <a:latin typeface="Arial" panose="020B0604020202020204" pitchFamily="34" charset="0"/>
                          <a:ea typeface="SimSun" panose="02010600030101010101" pitchFamily="2" charset="-122"/>
                          <a:cs typeface="Times New Roman" panose="02020603050405020304" pitchFamily="18" charset="0"/>
                        </a:rPr>
                        <a:t>This IE may be present only if the request type is "EAS selection".</a:t>
                      </a:r>
                    </a:p>
                  </a:txBody>
                  <a:tcPr marL="68580" marR="68580" marT="0" marB="0"/>
                </a:tc>
                <a:extLst>
                  <a:ext uri="{0D108BD9-81ED-4DB2-BD59-A6C34878D82A}">
                    <a16:rowId xmlns:a16="http://schemas.microsoft.com/office/drawing/2014/main" val="4075076031"/>
                  </a:ext>
                </a:extLst>
              </a:tr>
              <a:tr h="370840">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List of EES(s) (NOTE 4)</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O</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US" sz="1400" dirty="0">
                          <a:effectLst/>
                          <a:latin typeface="Arial" panose="020B0604020202020204" pitchFamily="34" charset="0"/>
                          <a:ea typeface="SimSun" panose="02010600030101010101" pitchFamily="2" charset="-122"/>
                          <a:cs typeface="Times New Roman" panose="02020603050405020304" pitchFamily="18" charset="0"/>
                        </a:rPr>
                        <a:t>This IE may be present only if the request type is "EAS selection".</a:t>
                      </a:r>
                    </a:p>
                  </a:txBody>
                  <a:tcPr marL="68580" marR="68580" marT="0" marB="0"/>
                </a:tc>
                <a:extLst>
                  <a:ext uri="{0D108BD9-81ED-4DB2-BD59-A6C34878D82A}">
                    <a16:rowId xmlns:a16="http://schemas.microsoft.com/office/drawing/2014/main" val="2137601504"/>
                  </a:ext>
                </a:extLst>
              </a:tr>
              <a:tr h="518795">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Selected EAS Endpoint(s)</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May be present</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US" sz="1400"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rPr>
                        <a:t>This IE is allowed for  “EAS selection “ request type. If it is NOT present, and based on current text, Common EAS info may be provided in the response. This turns this procedure effectively into a EAS discovery procedure. Is this the intent?</a:t>
                      </a:r>
                    </a:p>
                    <a:p>
                      <a:pPr marL="0" marR="0">
                        <a:spcBef>
                          <a:spcPts val="0"/>
                        </a:spcBef>
                        <a:spcAft>
                          <a:spcPts val="0"/>
                        </a:spcAft>
                      </a:pPr>
                      <a:r>
                        <a:rPr lang="en-US" sz="1400"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rPr>
                        <a:t>If it is included, how is it used?</a:t>
                      </a:r>
                    </a:p>
                  </a:txBody>
                  <a:tcPr marL="68580" marR="68580" marT="0" marB="0"/>
                </a:tc>
                <a:extLst>
                  <a:ext uri="{0D108BD9-81ED-4DB2-BD59-A6C34878D82A}">
                    <a16:rowId xmlns:a16="http://schemas.microsoft.com/office/drawing/2014/main" val="4013505132"/>
                  </a:ext>
                </a:extLst>
              </a:tr>
              <a:tr h="370840">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DNAIs and service area of the selected EAS(s)</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dirty="0">
                          <a:effectLst/>
                          <a:latin typeface="Arial" panose="020B0604020202020204" pitchFamily="34" charset="0"/>
                          <a:ea typeface="SimSun" panose="02010600030101010101" pitchFamily="2" charset="-122"/>
                          <a:cs typeface="Times New Roman" panose="02020603050405020304" pitchFamily="18" charset="0"/>
                        </a:rPr>
                        <a:t>May be present</a:t>
                      </a:r>
                    </a:p>
                  </a:txBody>
                  <a:tcPr marL="68580" marR="68580" marT="0" marB="0"/>
                </a:tc>
                <a:tc>
                  <a:txBody>
                    <a:bodyPr/>
                    <a:lstStyle/>
                    <a:p>
                      <a:pPr marL="0" marR="0">
                        <a:spcBef>
                          <a:spcPts val="0"/>
                        </a:spcBef>
                        <a:spcAft>
                          <a:spcPts val="0"/>
                        </a:spcAft>
                      </a:pPr>
                      <a:r>
                        <a:rPr lang="en-US" sz="1400" dirty="0">
                          <a:effectLst/>
                          <a:latin typeface="Arial" panose="020B0604020202020204" pitchFamily="34" charset="0"/>
                          <a:ea typeface="SimSun" panose="02010600030101010101" pitchFamily="2" charset="-122"/>
                          <a:cs typeface="Times New Roman" panose="02020603050405020304" pitchFamily="18" charset="0"/>
                        </a:rPr>
                        <a:t>Seems to be neither useful nor an issue for our case.</a:t>
                      </a:r>
                    </a:p>
                  </a:txBody>
                  <a:tcPr marL="68580" marR="68580" marT="0" marB="0"/>
                </a:tc>
                <a:extLst>
                  <a:ext uri="{0D108BD9-81ED-4DB2-BD59-A6C34878D82A}">
                    <a16:rowId xmlns:a16="http://schemas.microsoft.com/office/drawing/2014/main" val="2202804367"/>
                  </a:ext>
                </a:extLst>
              </a:tr>
              <a:tr h="370840">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Request type</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400" dirty="0">
                          <a:solidFill>
                            <a:srgbClr val="7030A0"/>
                          </a:solidFill>
                          <a:effectLst/>
                          <a:latin typeface="Arial" panose="020B0604020202020204" pitchFamily="34" charset="0"/>
                          <a:ea typeface="SimSun" panose="02010600030101010101" pitchFamily="2" charset="-122"/>
                          <a:cs typeface="Times New Roman" panose="02020603050405020304" pitchFamily="18" charset="0"/>
                        </a:rPr>
                        <a:t>EAS selection</a:t>
                      </a:r>
                      <a:endParaRPr lang="en-US" sz="1400" dirty="0">
                        <a:solidFill>
                          <a:srgbClr val="7030A0"/>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 </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529916878"/>
                  </a:ext>
                </a:extLst>
              </a:tr>
              <a:tr h="370840">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Selected ACR scenario list (NOTE 1)</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NP</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NP for this request type</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36354572"/>
                  </a:ext>
                </a:extLst>
              </a:tr>
              <a:tr h="370840">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AC Profile (NOTE 2, NOTE 3)</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NP</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NP for this request type</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107313310"/>
                  </a:ext>
                </a:extLst>
              </a:tr>
              <a:tr h="370840">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EEC Service Continuity Support (NOTE 2, NOTE 5)</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NP</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1400" dirty="0">
                          <a:effectLst/>
                          <a:latin typeface="Arial" panose="020B0604020202020204" pitchFamily="34" charset="0"/>
                          <a:ea typeface="SimSun" panose="02010600030101010101" pitchFamily="2" charset="-122"/>
                          <a:cs typeface="Times New Roman" panose="02020603050405020304" pitchFamily="18" charset="0"/>
                        </a:rPr>
                        <a:t>NP for this request type</a:t>
                      </a:r>
                      <a:endParaRPr lang="en-US"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135394495"/>
                  </a:ext>
                </a:extLst>
              </a:tr>
              <a:tr h="370840">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Associated EES(s) endpoint</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dirty="0">
                          <a:effectLst/>
                          <a:latin typeface="Arial" panose="020B0604020202020204" pitchFamily="34" charset="0"/>
                          <a:ea typeface="SimSun" panose="02010600030101010101" pitchFamily="2" charset="-122"/>
                          <a:cs typeface="Times New Roman" panose="02020603050405020304" pitchFamily="18" charset="0"/>
                        </a:rPr>
                        <a:t>?</a:t>
                      </a:r>
                    </a:p>
                  </a:txBody>
                  <a:tcPr marL="68580" marR="68580" marT="0" marB="0"/>
                </a:tc>
                <a:tc>
                  <a:txBody>
                    <a:bodyPr/>
                    <a:lstStyle/>
                    <a:p>
                      <a:pPr marL="0" marR="0">
                        <a:spcBef>
                          <a:spcPts val="0"/>
                        </a:spcBef>
                        <a:spcAft>
                          <a:spcPts val="0"/>
                        </a:spcAft>
                      </a:pPr>
                      <a:r>
                        <a:rPr lang="en-US" sz="1400"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rPr>
                        <a:t>Shouldn’t this get note of conditionality? </a:t>
                      </a:r>
                    </a:p>
                  </a:txBody>
                  <a:tcPr marL="68580" marR="68580" marT="0" marB="0"/>
                </a:tc>
                <a:extLst>
                  <a:ext uri="{0D108BD9-81ED-4DB2-BD59-A6C34878D82A}">
                    <a16:rowId xmlns:a16="http://schemas.microsoft.com/office/drawing/2014/main" val="1375712032"/>
                  </a:ext>
                </a:extLst>
              </a:tr>
              <a:tr h="370840">
                <a:tc>
                  <a:txBody>
                    <a:bodyPr/>
                    <a:lstStyle/>
                    <a:p>
                      <a:pPr marL="0" marR="0">
                        <a:spcBef>
                          <a:spcPts val="0"/>
                        </a:spcBef>
                        <a:spcAft>
                          <a:spcPts val="0"/>
                        </a:spcAft>
                      </a:pPr>
                      <a:r>
                        <a:rPr lang="en-GB" sz="1400">
                          <a:effectLst/>
                          <a:latin typeface="Arial" panose="020B0604020202020204" pitchFamily="34" charset="0"/>
                          <a:ea typeface="SimSun" panose="02010600030101010101" pitchFamily="2" charset="-122"/>
                          <a:cs typeface="Times New Roman" panose="02020603050405020304" pitchFamily="18" charset="0"/>
                        </a:rPr>
                        <a:t>CAS information</a:t>
                      </a:r>
                      <a:endParaRPr lang="en-US"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400" dirty="0">
                          <a:effectLst/>
                          <a:latin typeface="Arial" panose="020B0604020202020204" pitchFamily="34" charset="0"/>
                          <a:ea typeface="SimSun" panose="02010600030101010101" pitchFamily="2" charset="-122"/>
                          <a:cs typeface="Times New Roman" panose="02020603050405020304" pitchFamily="18" charset="0"/>
                        </a:rPr>
                        <a:t>?</a:t>
                      </a:r>
                    </a:p>
                  </a:txBody>
                  <a:tcPr marL="68580" marR="68580" marT="0" marB="0"/>
                </a:tc>
                <a:tc>
                  <a:txBody>
                    <a:bodyPr/>
                    <a:lstStyle/>
                    <a:p>
                      <a:pPr marL="0" marR="0">
                        <a:spcBef>
                          <a:spcPts val="0"/>
                        </a:spcBef>
                        <a:spcAft>
                          <a:spcPts val="0"/>
                        </a:spcAft>
                      </a:pPr>
                      <a:r>
                        <a:rPr lang="en-US" sz="1400"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rPr>
                        <a:t>Shouldn’t this get note of conditionality? </a:t>
                      </a:r>
                    </a:p>
                  </a:txBody>
                  <a:tcPr marL="68580" marR="68580" marT="0" marB="0"/>
                </a:tc>
                <a:extLst>
                  <a:ext uri="{0D108BD9-81ED-4DB2-BD59-A6C34878D82A}">
                    <a16:rowId xmlns:a16="http://schemas.microsoft.com/office/drawing/2014/main" val="3423706138"/>
                  </a:ext>
                </a:extLst>
              </a:tr>
            </a:tbl>
          </a:graphicData>
        </a:graphic>
      </p:graphicFrame>
    </p:spTree>
    <p:extLst>
      <p:ext uri="{BB962C8B-B14F-4D97-AF65-F5344CB8AC3E}">
        <p14:creationId xmlns:p14="http://schemas.microsoft.com/office/powerpoint/2010/main" val="122821955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Proposal</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dirty="0"/>
              <a:t> It is proposed to simplify the language in 8.15.2.2 to clarify that EAS ID received in information provisioning request of type “EAS selection” which includes Application Group ID may be used to store this info in the ECS-ER.</a:t>
            </a:r>
          </a:p>
        </p:txBody>
      </p:sp>
    </p:spTree>
    <p:extLst>
      <p:ext uri="{BB962C8B-B14F-4D97-AF65-F5344CB8AC3E}">
        <p14:creationId xmlns:p14="http://schemas.microsoft.com/office/powerpoint/2010/main" val="131853550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eting_x0020_ref_x002e_ xmlns="d78def48-27c6-4979-bba9-c862a2df76a0" xsi:nil="true"/>
    <Standard_x0020_subgroup xmlns="d78def48-27c6-4979-bba9-c862a2df76a0" xsi:nil="true"/>
    <Meeting_x0020_date xmlns="d78def48-27c6-4979-bba9-c862a2df76a0" xsi:nil="true"/>
    <IconOverlay xmlns="http://schemas.microsoft.com/sharepoint/v4"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244A18A50E4D44392C0F13FE4390A30" ma:contentTypeVersion="16" ma:contentTypeDescription="Create a new document." ma:contentTypeScope="" ma:versionID="dbdd2f99e3d9857ec7dd73148afe3c60">
  <xsd:schema xmlns:xsd="http://www.w3.org/2001/XMLSchema" xmlns:xs="http://www.w3.org/2001/XMLSchema" xmlns:p="http://schemas.microsoft.com/office/2006/metadata/properties" xmlns:ns2="d78def48-27c6-4979-bba9-c862a2df76a0" xmlns:ns3="http://schemas.microsoft.com/sharepoint/v4" xmlns:ns4="d6ffdcea-b8d5-430d-84fc-948dbfcb5364" xmlns:ns5="0f87353b-0140-45a3-9269-85d3f6ef8bfa" targetNamespace="http://schemas.microsoft.com/office/2006/metadata/properties" ma:root="true" ma:fieldsID="3933b2b01f7a49a7c81723fd3db979c2" ns2:_="" ns3:_="" ns4:_="" ns5:_="">
    <xsd:import namespace="d78def48-27c6-4979-bba9-c862a2df76a0"/>
    <xsd:import namespace="http://schemas.microsoft.com/sharepoint/v4"/>
    <xsd:import namespace="d6ffdcea-b8d5-430d-84fc-948dbfcb5364"/>
    <xsd:import namespace="0f87353b-0140-45a3-9269-85d3f6ef8bf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Standard_x0020_subgroup" minOccurs="0"/>
                <xsd:element ref="ns2:Meeting_x0020_ref_x002e_" minOccurs="0"/>
                <xsd:element ref="ns2:Meeting_x0020_date" minOccurs="0"/>
                <xsd:element ref="ns3:IconOverlay" minOccurs="0"/>
                <xsd:element ref="ns4:SharedWithUsers" minOccurs="0"/>
                <xsd:element ref="ns5: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8def48-27c6-4979-bba9-c862a2df76a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Standard_x0020_subgroup" ma:index="12" nillable="true" ma:displayName="Standard subgroup" ma:internalName="Standard_x0020_subgroup">
      <xsd:simpleType>
        <xsd:restriction base="dms:Text">
          <xsd:maxLength value="255"/>
        </xsd:restriction>
      </xsd:simpleType>
    </xsd:element>
    <xsd:element name="Meeting_x0020_ref_x002e_" ma:index="13" nillable="true" ma:displayName="Meeting ref." ma:internalName="Meeting_x0020_ref_x002e_">
      <xsd:simpleType>
        <xsd:restriction base="dms:Text">
          <xsd:maxLength value="255"/>
        </xsd:restriction>
      </xsd:simpleType>
    </xsd:element>
    <xsd:element name="Meeting_x0020_date" ma:index="14" nillable="true" ma:displayName="Meeting date" ma:format="DateOnly" ma:internalName="Meeting_x0020_date">
      <xsd:simpleType>
        <xsd:restriction base="dms:DateTime"/>
      </xsd:simpleType>
    </xsd:element>
    <xsd:element name="MediaServiceObjectDetectorVersions" ma:index="18"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5"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6ffdcea-b8d5-430d-84fc-948dbfcb5364"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f87353b-0140-45a3-9269-85d3f6ef8bfa" elementFormDefault="qualified">
    <xsd:import namespace="http://schemas.microsoft.com/office/2006/documentManagement/types"/>
    <xsd:import namespace="http://schemas.microsoft.com/office/infopath/2007/PartnerControls"/>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d78def48-27c6-4979-bba9-c862a2df76a0"/>
    <ds:schemaRef ds:uri="http://purl.org/dc/elements/1.1/"/>
    <ds:schemaRef ds:uri="http://schemas.microsoft.com/office/2006/metadata/properties"/>
    <ds:schemaRef ds:uri="0f87353b-0140-45a3-9269-85d3f6ef8bfa"/>
    <ds:schemaRef ds:uri="d6ffdcea-b8d5-430d-84fc-948dbfcb5364"/>
    <ds:schemaRef ds:uri="http://schemas.microsoft.com/sharepoint/v4"/>
    <ds:schemaRef ds:uri="http://purl.org/dc/terms/"/>
    <ds:schemaRef ds:uri="http://schemas.openxmlformats.org/package/2006/metadata/core-properties"/>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6C956FA8-64FD-4B16-9025-7DFC7953FC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78def48-27c6-4979-bba9-c862a2df76a0"/>
    <ds:schemaRef ds:uri="http://schemas.microsoft.com/sharepoint/v4"/>
    <ds:schemaRef ds:uri="d6ffdcea-b8d5-430d-84fc-948dbfcb5364"/>
    <ds:schemaRef ds:uri="0f87353b-0140-45a3-9269-85d3f6ef8bf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6661</TotalTime>
  <Words>797</Words>
  <Application>Microsoft Office PowerPoint</Application>
  <PresentationFormat>Widescreen</PresentationFormat>
  <Paragraphs>70</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Arial </vt:lpstr>
      <vt:lpstr>Calibri</vt:lpstr>
      <vt:lpstr>Calibri Light</vt:lpstr>
      <vt:lpstr>Times New Roman</vt:lpstr>
      <vt:lpstr>Office Theme</vt:lpstr>
      <vt:lpstr>DP on EAS information provisioning issues</vt:lpstr>
      <vt:lpstr>TS 23.558 excerpt from clause 8.15.2.2</vt:lpstr>
      <vt:lpstr>EES to ECS-ER interactions</vt:lpstr>
      <vt:lpstr>Questions</vt:lpstr>
      <vt:lpstr>PowerPoint Presentation</vt:lpstr>
      <vt:lpstr>Proposal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Catalina Mladin</cp:lastModifiedBy>
  <cp:revision>612</cp:revision>
  <dcterms:created xsi:type="dcterms:W3CDTF">2010-02-05T13:52:04Z</dcterms:created>
  <dcterms:modified xsi:type="dcterms:W3CDTF">2023-09-30T20:50:45Z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0x0101003244A18A50E4D44392C0F13FE4390A30</vt:lpwstr>
  </property>
</Properties>
</file>