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3"/>
  </p:notesMasterIdLst>
  <p:handoutMasterIdLst>
    <p:handoutMasterId r:id="rId14"/>
  </p:handoutMasterIdLst>
  <p:sldIdLst>
    <p:sldId id="341" r:id="rId5"/>
    <p:sldId id="363" r:id="rId6"/>
    <p:sldId id="1008" r:id="rId7"/>
    <p:sldId id="1006" r:id="rId8"/>
    <p:sldId id="1009" r:id="rId9"/>
    <p:sldId id="1010" r:id="rId10"/>
    <p:sldId id="1011" r:id="rId11"/>
    <p:sldId id="365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67CF16-90F4-48C2-82D1-0DB703AB3990}" v="53" dt="2023-10-02T20:48:27.04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5" d="100"/>
          <a:sy n="105" d="100"/>
        </p:scale>
        <p:origin x="68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 Liu" userId="fe1ad221-3681-4d5e-92cc-2a3eaa68aa9e" providerId="ADAL" clId="{B5FDFD24-CB86-4CFD-94C0-072685AAD893}"/>
    <pc:docChg chg="undo custSel modSld">
      <pc:chgData name="Lu Liu" userId="fe1ad221-3681-4d5e-92cc-2a3eaa68aa9e" providerId="ADAL" clId="{B5FDFD24-CB86-4CFD-94C0-072685AAD893}" dt="2023-10-03T13:56:22.475" v="30" actId="1035"/>
      <pc:docMkLst>
        <pc:docMk/>
      </pc:docMkLst>
      <pc:sldChg chg="addSp delSp modSp mod">
        <pc:chgData name="Lu Liu" userId="fe1ad221-3681-4d5e-92cc-2a3eaa68aa9e" providerId="ADAL" clId="{B5FDFD24-CB86-4CFD-94C0-072685AAD893}" dt="2023-10-03T13:56:22.475" v="30" actId="1035"/>
        <pc:sldMkLst>
          <pc:docMk/>
          <pc:sldMk cId="2838434827" sldId="1010"/>
        </pc:sldMkLst>
        <pc:spChg chg="add mod">
          <ac:chgData name="Lu Liu" userId="fe1ad221-3681-4d5e-92cc-2a3eaa68aa9e" providerId="ADAL" clId="{B5FDFD24-CB86-4CFD-94C0-072685AAD893}" dt="2023-10-03T13:56:02.103" v="3" actId="164"/>
          <ac:spMkLst>
            <pc:docMk/>
            <pc:sldMk cId="2838434827" sldId="1010"/>
            <ac:spMk id="5" creationId="{22675A08-8CDF-39D8-3101-86C27A8FADEF}"/>
          </ac:spMkLst>
        </pc:spChg>
        <pc:spChg chg="add mod">
          <ac:chgData name="Lu Liu" userId="fe1ad221-3681-4d5e-92cc-2a3eaa68aa9e" providerId="ADAL" clId="{B5FDFD24-CB86-4CFD-94C0-072685AAD893}" dt="2023-10-03T13:56:02.103" v="3" actId="164"/>
          <ac:spMkLst>
            <pc:docMk/>
            <pc:sldMk cId="2838434827" sldId="1010"/>
            <ac:spMk id="9" creationId="{24565B15-CA82-7C0A-6543-F6138C1F29DE}"/>
          </ac:spMkLst>
        </pc:spChg>
        <pc:spChg chg="add mod">
          <ac:chgData name="Lu Liu" userId="fe1ad221-3681-4d5e-92cc-2a3eaa68aa9e" providerId="ADAL" clId="{B5FDFD24-CB86-4CFD-94C0-072685AAD893}" dt="2023-10-03T13:56:02.103" v="3" actId="164"/>
          <ac:spMkLst>
            <pc:docMk/>
            <pc:sldMk cId="2838434827" sldId="1010"/>
            <ac:spMk id="10" creationId="{FEEB6004-4212-31FA-9E85-D8285A5E210C}"/>
          </ac:spMkLst>
        </pc:spChg>
        <pc:spChg chg="add mod">
          <ac:chgData name="Lu Liu" userId="fe1ad221-3681-4d5e-92cc-2a3eaa68aa9e" providerId="ADAL" clId="{B5FDFD24-CB86-4CFD-94C0-072685AAD893}" dt="2023-10-03T13:56:02.103" v="3" actId="164"/>
          <ac:spMkLst>
            <pc:docMk/>
            <pc:sldMk cId="2838434827" sldId="1010"/>
            <ac:spMk id="11" creationId="{6CE65E3E-A9A3-DFAE-4A35-B362A8094069}"/>
          </ac:spMkLst>
        </pc:spChg>
        <pc:spChg chg="add mod">
          <ac:chgData name="Lu Liu" userId="fe1ad221-3681-4d5e-92cc-2a3eaa68aa9e" providerId="ADAL" clId="{B5FDFD24-CB86-4CFD-94C0-072685AAD893}" dt="2023-10-03T13:56:02.103" v="3" actId="164"/>
          <ac:spMkLst>
            <pc:docMk/>
            <pc:sldMk cId="2838434827" sldId="1010"/>
            <ac:spMk id="12" creationId="{DA7D9CE0-386E-5272-7BCB-1BEAD7196900}"/>
          </ac:spMkLst>
        </pc:spChg>
        <pc:spChg chg="add mod">
          <ac:chgData name="Lu Liu" userId="fe1ad221-3681-4d5e-92cc-2a3eaa68aa9e" providerId="ADAL" clId="{B5FDFD24-CB86-4CFD-94C0-072685AAD893}" dt="2023-10-03T13:56:02.103" v="3" actId="164"/>
          <ac:spMkLst>
            <pc:docMk/>
            <pc:sldMk cId="2838434827" sldId="1010"/>
            <ac:spMk id="13" creationId="{7C933598-D5BB-C880-6D92-A3A068901B4E}"/>
          </ac:spMkLst>
        </pc:spChg>
        <pc:spChg chg="add mod">
          <ac:chgData name="Lu Liu" userId="fe1ad221-3681-4d5e-92cc-2a3eaa68aa9e" providerId="ADAL" clId="{B5FDFD24-CB86-4CFD-94C0-072685AAD893}" dt="2023-10-03T13:56:02.103" v="3" actId="164"/>
          <ac:spMkLst>
            <pc:docMk/>
            <pc:sldMk cId="2838434827" sldId="1010"/>
            <ac:spMk id="14" creationId="{F865A29C-2BEE-30B9-2F20-36FBE980E590}"/>
          </ac:spMkLst>
        </pc:spChg>
        <pc:spChg chg="add mod">
          <ac:chgData name="Lu Liu" userId="fe1ad221-3681-4d5e-92cc-2a3eaa68aa9e" providerId="ADAL" clId="{B5FDFD24-CB86-4CFD-94C0-072685AAD893}" dt="2023-10-03T13:56:02.103" v="3" actId="164"/>
          <ac:spMkLst>
            <pc:docMk/>
            <pc:sldMk cId="2838434827" sldId="1010"/>
            <ac:spMk id="15" creationId="{57B0D518-AEA9-DB89-C798-B0B596C9FE81}"/>
          </ac:spMkLst>
        </pc:spChg>
        <pc:spChg chg="add mod">
          <ac:chgData name="Lu Liu" userId="fe1ad221-3681-4d5e-92cc-2a3eaa68aa9e" providerId="ADAL" clId="{B5FDFD24-CB86-4CFD-94C0-072685AAD893}" dt="2023-10-03T13:56:02.103" v="3" actId="164"/>
          <ac:spMkLst>
            <pc:docMk/>
            <pc:sldMk cId="2838434827" sldId="1010"/>
            <ac:spMk id="16" creationId="{29166432-126D-B2C6-7068-016BA613161B}"/>
          </ac:spMkLst>
        </pc:spChg>
        <pc:spChg chg="add mod">
          <ac:chgData name="Lu Liu" userId="fe1ad221-3681-4d5e-92cc-2a3eaa68aa9e" providerId="ADAL" clId="{B5FDFD24-CB86-4CFD-94C0-072685AAD893}" dt="2023-10-03T13:56:02.103" v="3" actId="164"/>
          <ac:spMkLst>
            <pc:docMk/>
            <pc:sldMk cId="2838434827" sldId="1010"/>
            <ac:spMk id="17" creationId="{3B3AF699-94B7-A0E8-A468-D096A55D732A}"/>
          </ac:spMkLst>
        </pc:spChg>
        <pc:spChg chg="add mod">
          <ac:chgData name="Lu Liu" userId="fe1ad221-3681-4d5e-92cc-2a3eaa68aa9e" providerId="ADAL" clId="{B5FDFD24-CB86-4CFD-94C0-072685AAD893}" dt="2023-10-03T13:56:02.103" v="3" actId="164"/>
          <ac:spMkLst>
            <pc:docMk/>
            <pc:sldMk cId="2838434827" sldId="1010"/>
            <ac:spMk id="18" creationId="{33C367BD-B67D-F268-2A72-D0395CB87B99}"/>
          </ac:spMkLst>
        </pc:spChg>
        <pc:spChg chg="add mod">
          <ac:chgData name="Lu Liu" userId="fe1ad221-3681-4d5e-92cc-2a3eaa68aa9e" providerId="ADAL" clId="{B5FDFD24-CB86-4CFD-94C0-072685AAD893}" dt="2023-10-03T13:56:02.103" v="3" actId="164"/>
          <ac:spMkLst>
            <pc:docMk/>
            <pc:sldMk cId="2838434827" sldId="1010"/>
            <ac:spMk id="19" creationId="{FAE77163-BE9E-FD2A-C829-813840B6CC05}"/>
          </ac:spMkLst>
        </pc:spChg>
        <pc:spChg chg="add mod">
          <ac:chgData name="Lu Liu" userId="fe1ad221-3681-4d5e-92cc-2a3eaa68aa9e" providerId="ADAL" clId="{B5FDFD24-CB86-4CFD-94C0-072685AAD893}" dt="2023-10-03T13:56:02.103" v="3" actId="164"/>
          <ac:spMkLst>
            <pc:docMk/>
            <pc:sldMk cId="2838434827" sldId="1010"/>
            <ac:spMk id="20" creationId="{4417D729-FA79-160C-065E-A4FAAA1297DB}"/>
          </ac:spMkLst>
        </pc:spChg>
        <pc:spChg chg="add mod">
          <ac:chgData name="Lu Liu" userId="fe1ad221-3681-4d5e-92cc-2a3eaa68aa9e" providerId="ADAL" clId="{B5FDFD24-CB86-4CFD-94C0-072685AAD893}" dt="2023-10-03T13:56:02.103" v="3" actId="164"/>
          <ac:spMkLst>
            <pc:docMk/>
            <pc:sldMk cId="2838434827" sldId="1010"/>
            <ac:spMk id="21" creationId="{99CFF806-197E-001D-E13A-5272F7DA44BF}"/>
          </ac:spMkLst>
        </pc:spChg>
        <pc:grpChg chg="add mod">
          <ac:chgData name="Lu Liu" userId="fe1ad221-3681-4d5e-92cc-2a3eaa68aa9e" providerId="ADAL" clId="{B5FDFD24-CB86-4CFD-94C0-072685AAD893}" dt="2023-10-03T13:56:22.475" v="30" actId="1035"/>
          <ac:grpSpMkLst>
            <pc:docMk/>
            <pc:sldMk cId="2838434827" sldId="1010"/>
            <ac:grpSpMk id="22" creationId="{5BD0FFAE-BD26-D273-D6CC-2D1790AD6CDA}"/>
          </ac:grpSpMkLst>
        </pc:grpChg>
        <pc:picChg chg="del">
          <ac:chgData name="Lu Liu" userId="fe1ad221-3681-4d5e-92cc-2a3eaa68aa9e" providerId="ADAL" clId="{B5FDFD24-CB86-4CFD-94C0-072685AAD893}" dt="2023-10-03T13:55:34.536" v="0" actId="478"/>
          <ac:picMkLst>
            <pc:docMk/>
            <pc:sldMk cId="2838434827" sldId="1010"/>
            <ac:picMk id="4" creationId="{885D0428-B2CD-4126-FDB4-967E9A96A5E0}"/>
          </ac:picMkLst>
        </pc:picChg>
        <pc:picChg chg="add mod">
          <ac:chgData name="Lu Liu" userId="fe1ad221-3681-4d5e-92cc-2a3eaa68aa9e" providerId="ADAL" clId="{B5FDFD24-CB86-4CFD-94C0-072685AAD893}" dt="2023-10-03T13:56:02.103" v="3" actId="164"/>
          <ac:picMkLst>
            <pc:docMk/>
            <pc:sldMk cId="2838434827" sldId="1010"/>
            <ac:picMk id="6" creationId="{1E12B1DE-33B7-3AE5-F0F5-30438BFE55E2}"/>
          </ac:picMkLst>
        </pc:picChg>
        <pc:picChg chg="add mod">
          <ac:chgData name="Lu Liu" userId="fe1ad221-3681-4d5e-92cc-2a3eaa68aa9e" providerId="ADAL" clId="{B5FDFD24-CB86-4CFD-94C0-072685AAD893}" dt="2023-10-03T13:56:02.103" v="3" actId="164"/>
          <ac:picMkLst>
            <pc:docMk/>
            <pc:sldMk cId="2838434827" sldId="1010"/>
            <ac:picMk id="7" creationId="{2F69E145-16BA-DD8F-1FA6-0422B79270F7}"/>
          </ac:picMkLst>
        </pc:picChg>
        <pc:cxnChg chg="add mod">
          <ac:chgData name="Lu Liu" userId="fe1ad221-3681-4d5e-92cc-2a3eaa68aa9e" providerId="ADAL" clId="{B5FDFD24-CB86-4CFD-94C0-072685AAD893}" dt="2023-10-03T13:56:02.103" v="3" actId="164"/>
          <ac:cxnSpMkLst>
            <pc:docMk/>
            <pc:sldMk cId="2838434827" sldId="1010"/>
            <ac:cxnSpMk id="8" creationId="{07213E43-321B-9255-1DBA-0C4DFA27FE2B}"/>
          </ac:cxnSpMkLst>
        </pc:cxnChg>
      </pc:sldChg>
    </pc:docChg>
  </pc:docChgLst>
  <pc:docChgLst>
    <pc:chgData name="Catalina Mladin" userId="ecbe660b-0ff8-4b26-a091-67238c63dc76" providerId="ADAL" clId="{FC0121E2-5CBA-4A51-8570-54F75C2A2979}"/>
    <pc:docChg chg="undo custSel modSld">
      <pc:chgData name="Catalina Mladin" userId="ecbe660b-0ff8-4b26-a091-67238c63dc76" providerId="ADAL" clId="{FC0121E2-5CBA-4A51-8570-54F75C2A2979}" dt="2023-10-03T13:45:08.647" v="800" actId="20577"/>
      <pc:docMkLst>
        <pc:docMk/>
      </pc:docMkLst>
      <pc:sldChg chg="modSp mod">
        <pc:chgData name="Catalina Mladin" userId="ecbe660b-0ff8-4b26-a091-67238c63dc76" providerId="ADAL" clId="{FC0121E2-5CBA-4A51-8570-54F75C2A2979}" dt="2023-10-03T13:44:00.492" v="774" actId="20577"/>
        <pc:sldMkLst>
          <pc:docMk/>
          <pc:sldMk cId="0" sldId="365"/>
        </pc:sldMkLst>
        <pc:spChg chg="mod">
          <ac:chgData name="Catalina Mladin" userId="ecbe660b-0ff8-4b26-a091-67238c63dc76" providerId="ADAL" clId="{FC0121E2-5CBA-4A51-8570-54F75C2A2979}" dt="2023-10-03T13:44:00.492" v="774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Catalina Mladin" userId="ecbe660b-0ff8-4b26-a091-67238c63dc76" providerId="ADAL" clId="{FC0121E2-5CBA-4A51-8570-54F75C2A2979}" dt="2023-10-03T13:42:10.887" v="621" actId="115"/>
        <pc:sldMkLst>
          <pc:docMk/>
          <pc:sldMk cId="1557737527" sldId="1008"/>
        </pc:sldMkLst>
        <pc:spChg chg="mod">
          <ac:chgData name="Catalina Mladin" userId="ecbe660b-0ff8-4b26-a091-67238c63dc76" providerId="ADAL" clId="{FC0121E2-5CBA-4A51-8570-54F75C2A2979}" dt="2023-10-03T13:42:10.887" v="621" actId="115"/>
          <ac:spMkLst>
            <pc:docMk/>
            <pc:sldMk cId="1557737527" sldId="1008"/>
            <ac:spMk id="5" creationId="{5EB00768-8D36-5F55-95FC-5D5767D18787}"/>
          </ac:spMkLst>
        </pc:spChg>
      </pc:sldChg>
      <pc:sldChg chg="modSp mod">
        <pc:chgData name="Catalina Mladin" userId="ecbe660b-0ff8-4b26-a091-67238c63dc76" providerId="ADAL" clId="{FC0121E2-5CBA-4A51-8570-54F75C2A2979}" dt="2023-10-03T13:45:08.647" v="800" actId="20577"/>
        <pc:sldMkLst>
          <pc:docMk/>
          <pc:sldMk cId="2838434827" sldId="1010"/>
        </pc:sldMkLst>
        <pc:spChg chg="mod">
          <ac:chgData name="Catalina Mladin" userId="ecbe660b-0ff8-4b26-a091-67238c63dc76" providerId="ADAL" clId="{FC0121E2-5CBA-4A51-8570-54F75C2A2979}" dt="2023-10-03T13:45:08.647" v="800" actId="20577"/>
          <ac:spMkLst>
            <pc:docMk/>
            <pc:sldMk cId="2838434827" sldId="1010"/>
            <ac:spMk id="3" creationId="{94C47D9D-0351-8CAC-5BCD-B0CD79E026D6}"/>
          </ac:spMkLst>
        </pc:spChg>
      </pc:sldChg>
      <pc:sldChg chg="modSp mod">
        <pc:chgData name="Catalina Mladin" userId="ecbe660b-0ff8-4b26-a091-67238c63dc76" providerId="ADAL" clId="{FC0121E2-5CBA-4A51-8570-54F75C2A2979}" dt="2023-10-02T21:32:51.223" v="602" actId="20577"/>
        <pc:sldMkLst>
          <pc:docMk/>
          <pc:sldMk cId="2733416589" sldId="1011"/>
        </pc:sldMkLst>
        <pc:spChg chg="mod">
          <ac:chgData name="Catalina Mladin" userId="ecbe660b-0ff8-4b26-a091-67238c63dc76" providerId="ADAL" clId="{FC0121E2-5CBA-4A51-8570-54F75C2A2979}" dt="2023-10-02T21:32:51.223" v="602" actId="20577"/>
          <ac:spMkLst>
            <pc:docMk/>
            <pc:sldMk cId="2733416589" sldId="1011"/>
            <ac:spMk id="3" creationId="{A8765D94-0172-F057-E611-3F6600F0823F}"/>
          </ac:spMkLst>
        </pc:spChg>
      </pc:sldChg>
    </pc:docChg>
  </pc:docChgLst>
  <pc:docChgLst>
    <pc:chgData name="Catalina Mladin" userId="ecbe660b-0ff8-4b26-a091-67238c63dc76" providerId="ADAL" clId="{6867CF16-90F4-48C2-82D1-0DB703AB3990}"/>
    <pc:docChg chg="undo custSel addSld delSld modSld">
      <pc:chgData name="Catalina Mladin" userId="ecbe660b-0ff8-4b26-a091-67238c63dc76" providerId="ADAL" clId="{6867CF16-90F4-48C2-82D1-0DB703AB3990}" dt="2023-10-02T20:48:42.473" v="4823" actId="20577"/>
      <pc:docMkLst>
        <pc:docMk/>
      </pc:docMkLst>
      <pc:sldChg chg="modSp mod">
        <pc:chgData name="Catalina Mladin" userId="ecbe660b-0ff8-4b26-a091-67238c63dc76" providerId="ADAL" clId="{6867CF16-90F4-48C2-82D1-0DB703AB3990}" dt="2023-10-02T19:02:26.881" v="42" actId="20577"/>
        <pc:sldMkLst>
          <pc:docMk/>
          <pc:sldMk cId="0" sldId="341"/>
        </pc:sldMkLst>
        <pc:spChg chg="mod">
          <ac:chgData name="Catalina Mladin" userId="ecbe660b-0ff8-4b26-a091-67238c63dc76" providerId="ADAL" clId="{6867CF16-90F4-48C2-82D1-0DB703AB3990}" dt="2023-10-02T19:02:26.881" v="42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">
        <pc:chgData name="Catalina Mladin" userId="ecbe660b-0ff8-4b26-a091-67238c63dc76" providerId="ADAL" clId="{6867CF16-90F4-48C2-82D1-0DB703AB3990}" dt="2023-10-02T19:04:14.991" v="162" actId="20577"/>
        <pc:sldMkLst>
          <pc:docMk/>
          <pc:sldMk cId="0" sldId="363"/>
        </pc:sldMkLst>
        <pc:spChg chg="mod">
          <ac:chgData name="Catalina Mladin" userId="ecbe660b-0ff8-4b26-a091-67238c63dc76" providerId="ADAL" clId="{6867CF16-90F4-48C2-82D1-0DB703AB3990}" dt="2023-10-02T19:04:14.991" v="162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Catalina Mladin" userId="ecbe660b-0ff8-4b26-a091-67238c63dc76" providerId="ADAL" clId="{6867CF16-90F4-48C2-82D1-0DB703AB3990}" dt="2023-10-02T20:48:42.473" v="4823" actId="20577"/>
        <pc:sldMkLst>
          <pc:docMk/>
          <pc:sldMk cId="0" sldId="365"/>
        </pc:sldMkLst>
        <pc:spChg chg="mod">
          <ac:chgData name="Catalina Mladin" userId="ecbe660b-0ff8-4b26-a091-67238c63dc76" providerId="ADAL" clId="{6867CF16-90F4-48C2-82D1-0DB703AB3990}" dt="2023-10-02T20:48:42.473" v="4823" actId="20577"/>
          <ac:spMkLst>
            <pc:docMk/>
            <pc:sldMk cId="0" sldId="365"/>
            <ac:spMk id="8195" creationId="{A955EC6E-B2A1-4AA5-9F6A-E317D7FE324C}"/>
          </ac:spMkLst>
        </pc:spChg>
      </pc:sldChg>
      <pc:sldChg chg="del">
        <pc:chgData name="Catalina Mladin" userId="ecbe660b-0ff8-4b26-a091-67238c63dc76" providerId="ADAL" clId="{6867CF16-90F4-48C2-82D1-0DB703AB3990}" dt="2023-10-02T20:42:02.920" v="4586" actId="47"/>
        <pc:sldMkLst>
          <pc:docMk/>
          <pc:sldMk cId="631527144" sldId="1003"/>
        </pc:sldMkLst>
      </pc:sldChg>
      <pc:sldChg chg="del">
        <pc:chgData name="Catalina Mladin" userId="ecbe660b-0ff8-4b26-a091-67238c63dc76" providerId="ADAL" clId="{6867CF16-90F4-48C2-82D1-0DB703AB3990}" dt="2023-10-02T20:25:42.462" v="3236" actId="47"/>
        <pc:sldMkLst>
          <pc:docMk/>
          <pc:sldMk cId="2152922121" sldId="1004"/>
        </pc:sldMkLst>
      </pc:sldChg>
      <pc:sldChg chg="addSp delSp modSp mod chgLayout">
        <pc:chgData name="Catalina Mladin" userId="ecbe660b-0ff8-4b26-a091-67238c63dc76" providerId="ADAL" clId="{6867CF16-90F4-48C2-82D1-0DB703AB3990}" dt="2023-10-02T20:05:01.477" v="1804" actId="20577"/>
        <pc:sldMkLst>
          <pc:docMk/>
          <pc:sldMk cId="982970895" sldId="1006"/>
        </pc:sldMkLst>
        <pc:spChg chg="mod ord">
          <ac:chgData name="Catalina Mladin" userId="ecbe660b-0ff8-4b26-a091-67238c63dc76" providerId="ADAL" clId="{6867CF16-90F4-48C2-82D1-0DB703AB3990}" dt="2023-10-02T20:05:01.477" v="1804" actId="20577"/>
          <ac:spMkLst>
            <pc:docMk/>
            <pc:sldMk cId="982970895" sldId="1006"/>
            <ac:spMk id="2" creationId="{5D11FF8D-984F-3F12-2FEC-248FF1E68395}"/>
          </ac:spMkLst>
        </pc:spChg>
        <pc:spChg chg="add mod">
          <ac:chgData name="Catalina Mladin" userId="ecbe660b-0ff8-4b26-a091-67238c63dc76" providerId="ADAL" clId="{6867CF16-90F4-48C2-82D1-0DB703AB3990}" dt="2023-10-02T19:43:49.853" v="1427" actId="1076"/>
          <ac:spMkLst>
            <pc:docMk/>
            <pc:sldMk cId="982970895" sldId="1006"/>
            <ac:spMk id="3" creationId="{90B817DF-7388-6686-7DC9-50C59B2D843E}"/>
          </ac:spMkLst>
        </pc:spChg>
        <pc:spChg chg="mod ord">
          <ac:chgData name="Catalina Mladin" userId="ecbe660b-0ff8-4b26-a091-67238c63dc76" providerId="ADAL" clId="{6867CF16-90F4-48C2-82D1-0DB703AB3990}" dt="2023-10-02T20:04:09.193" v="1779" actId="20577"/>
          <ac:spMkLst>
            <pc:docMk/>
            <pc:sldMk cId="982970895" sldId="1006"/>
            <ac:spMk id="5" creationId="{5EB00768-8D36-5F55-95FC-5D5767D18787}"/>
          </ac:spMkLst>
        </pc:spChg>
        <pc:spChg chg="add del mod">
          <ac:chgData name="Catalina Mladin" userId="ecbe660b-0ff8-4b26-a091-67238c63dc76" providerId="ADAL" clId="{6867CF16-90F4-48C2-82D1-0DB703AB3990}" dt="2023-10-02T19:44:50.493" v="1476" actId="6264"/>
          <ac:spMkLst>
            <pc:docMk/>
            <pc:sldMk cId="982970895" sldId="1006"/>
            <ac:spMk id="6" creationId="{9DE9C824-767E-3676-18F3-C61D79C8BAE4}"/>
          </ac:spMkLst>
        </pc:spChg>
        <pc:spChg chg="add del mod">
          <ac:chgData name="Catalina Mladin" userId="ecbe660b-0ff8-4b26-a091-67238c63dc76" providerId="ADAL" clId="{6867CF16-90F4-48C2-82D1-0DB703AB3990}" dt="2023-10-02T19:44:50.493" v="1476" actId="6264"/>
          <ac:spMkLst>
            <pc:docMk/>
            <pc:sldMk cId="982970895" sldId="1006"/>
            <ac:spMk id="8" creationId="{08ADE79E-1D25-3A0B-EE67-77CE3CB4789B}"/>
          </ac:spMkLst>
        </pc:spChg>
        <pc:spChg chg="add del mod">
          <ac:chgData name="Catalina Mladin" userId="ecbe660b-0ff8-4b26-a091-67238c63dc76" providerId="ADAL" clId="{6867CF16-90F4-48C2-82D1-0DB703AB3990}" dt="2023-10-02T20:03:40.986" v="1774" actId="5793"/>
          <ac:spMkLst>
            <pc:docMk/>
            <pc:sldMk cId="982970895" sldId="1006"/>
            <ac:spMk id="9" creationId="{9782C3C3-7A7D-846D-5ECF-8CEC625CD818}"/>
          </ac:spMkLst>
        </pc:spChg>
        <pc:graphicFrameChg chg="add mod">
          <ac:chgData name="Catalina Mladin" userId="ecbe660b-0ff8-4b26-a091-67238c63dc76" providerId="ADAL" clId="{6867CF16-90F4-48C2-82D1-0DB703AB3990}" dt="2023-10-02T19:50:02.040" v="1691" actId="1076"/>
          <ac:graphicFrameMkLst>
            <pc:docMk/>
            <pc:sldMk cId="982970895" sldId="1006"/>
            <ac:graphicFrameMk id="4" creationId="{EE2EB636-DEFE-3EE6-2052-0F811FE355FD}"/>
          </ac:graphicFrameMkLst>
        </pc:graphicFrameChg>
        <pc:graphicFrameChg chg="del mod">
          <ac:chgData name="Catalina Mladin" userId="ecbe660b-0ff8-4b26-a091-67238c63dc76" providerId="ADAL" clId="{6867CF16-90F4-48C2-82D1-0DB703AB3990}" dt="2023-10-02T19:24:55.871" v="1418" actId="478"/>
          <ac:graphicFrameMkLst>
            <pc:docMk/>
            <pc:sldMk cId="982970895" sldId="1006"/>
            <ac:graphicFrameMk id="7" creationId="{1610252C-4327-32A1-2D99-1654346D7E34}"/>
          </ac:graphicFrameMkLst>
        </pc:graphicFrameChg>
      </pc:sldChg>
      <pc:sldChg chg="del">
        <pc:chgData name="Catalina Mladin" userId="ecbe660b-0ff8-4b26-a091-67238c63dc76" providerId="ADAL" clId="{6867CF16-90F4-48C2-82D1-0DB703AB3990}" dt="2023-10-02T20:42:05.452" v="4587" actId="47"/>
        <pc:sldMkLst>
          <pc:docMk/>
          <pc:sldMk cId="1081256608" sldId="1007"/>
        </pc:sldMkLst>
      </pc:sldChg>
      <pc:sldChg chg="delSp modSp add mod">
        <pc:chgData name="Catalina Mladin" userId="ecbe660b-0ff8-4b26-a091-67238c63dc76" providerId="ADAL" clId="{6867CF16-90F4-48C2-82D1-0DB703AB3990}" dt="2023-10-02T20:45:15.876" v="4655" actId="207"/>
        <pc:sldMkLst>
          <pc:docMk/>
          <pc:sldMk cId="1557737527" sldId="1008"/>
        </pc:sldMkLst>
        <pc:spChg chg="mod">
          <ac:chgData name="Catalina Mladin" userId="ecbe660b-0ff8-4b26-a091-67238c63dc76" providerId="ADAL" clId="{6867CF16-90F4-48C2-82D1-0DB703AB3990}" dt="2023-10-02T19:04:40.458" v="212" actId="20577"/>
          <ac:spMkLst>
            <pc:docMk/>
            <pc:sldMk cId="1557737527" sldId="1008"/>
            <ac:spMk id="2" creationId="{5D11FF8D-984F-3F12-2FEC-248FF1E68395}"/>
          </ac:spMkLst>
        </pc:spChg>
        <pc:spChg chg="mod">
          <ac:chgData name="Catalina Mladin" userId="ecbe660b-0ff8-4b26-a091-67238c63dc76" providerId="ADAL" clId="{6867CF16-90F4-48C2-82D1-0DB703AB3990}" dt="2023-10-02T20:45:15.876" v="4655" actId="207"/>
          <ac:spMkLst>
            <pc:docMk/>
            <pc:sldMk cId="1557737527" sldId="1008"/>
            <ac:spMk id="5" creationId="{5EB00768-8D36-5F55-95FC-5D5767D18787}"/>
          </ac:spMkLst>
        </pc:spChg>
        <pc:graphicFrameChg chg="del">
          <ac:chgData name="Catalina Mladin" userId="ecbe660b-0ff8-4b26-a091-67238c63dc76" providerId="ADAL" clId="{6867CF16-90F4-48C2-82D1-0DB703AB3990}" dt="2023-10-02T19:04:42.941" v="213" actId="478"/>
          <ac:graphicFrameMkLst>
            <pc:docMk/>
            <pc:sldMk cId="1557737527" sldId="1008"/>
            <ac:graphicFrameMk id="7" creationId="{1610252C-4327-32A1-2D99-1654346D7E34}"/>
          </ac:graphicFrameMkLst>
        </pc:graphicFrameChg>
      </pc:sldChg>
      <pc:sldChg chg="modSp new mod">
        <pc:chgData name="Catalina Mladin" userId="ecbe660b-0ff8-4b26-a091-67238c63dc76" providerId="ADAL" clId="{6867CF16-90F4-48C2-82D1-0DB703AB3990}" dt="2023-10-02T20:15:45.706" v="2634" actId="5793"/>
        <pc:sldMkLst>
          <pc:docMk/>
          <pc:sldMk cId="3003058209" sldId="1009"/>
        </pc:sldMkLst>
        <pc:spChg chg="mod">
          <ac:chgData name="Catalina Mladin" userId="ecbe660b-0ff8-4b26-a091-67238c63dc76" providerId="ADAL" clId="{6867CF16-90F4-48C2-82D1-0DB703AB3990}" dt="2023-10-02T20:06:15.920" v="1922" actId="20577"/>
          <ac:spMkLst>
            <pc:docMk/>
            <pc:sldMk cId="3003058209" sldId="1009"/>
            <ac:spMk id="2" creationId="{30E52802-37E5-154E-34A7-EA91708166DD}"/>
          </ac:spMkLst>
        </pc:spChg>
        <pc:spChg chg="mod">
          <ac:chgData name="Catalina Mladin" userId="ecbe660b-0ff8-4b26-a091-67238c63dc76" providerId="ADAL" clId="{6867CF16-90F4-48C2-82D1-0DB703AB3990}" dt="2023-10-02T20:15:45.706" v="2634" actId="5793"/>
          <ac:spMkLst>
            <pc:docMk/>
            <pc:sldMk cId="3003058209" sldId="1009"/>
            <ac:spMk id="3" creationId="{8007B8F2-50EF-CB47-4750-B64DB7AA833F}"/>
          </ac:spMkLst>
        </pc:spChg>
      </pc:sldChg>
      <pc:sldChg chg="addSp modSp new mod">
        <pc:chgData name="Catalina Mladin" userId="ecbe660b-0ff8-4b26-a091-67238c63dc76" providerId="ADAL" clId="{6867CF16-90F4-48C2-82D1-0DB703AB3990}" dt="2023-10-02T20:20:56.138" v="2978" actId="313"/>
        <pc:sldMkLst>
          <pc:docMk/>
          <pc:sldMk cId="2838434827" sldId="1010"/>
        </pc:sldMkLst>
        <pc:spChg chg="mod">
          <ac:chgData name="Catalina Mladin" userId="ecbe660b-0ff8-4b26-a091-67238c63dc76" providerId="ADAL" clId="{6867CF16-90F4-48C2-82D1-0DB703AB3990}" dt="2023-10-02T20:17:28.208" v="2735" actId="20577"/>
          <ac:spMkLst>
            <pc:docMk/>
            <pc:sldMk cId="2838434827" sldId="1010"/>
            <ac:spMk id="2" creationId="{CDC5914E-B305-C72D-D7B8-397D5EE23BE0}"/>
          </ac:spMkLst>
        </pc:spChg>
        <pc:spChg chg="mod">
          <ac:chgData name="Catalina Mladin" userId="ecbe660b-0ff8-4b26-a091-67238c63dc76" providerId="ADAL" clId="{6867CF16-90F4-48C2-82D1-0DB703AB3990}" dt="2023-10-02T20:20:56.138" v="2978" actId="313"/>
          <ac:spMkLst>
            <pc:docMk/>
            <pc:sldMk cId="2838434827" sldId="1010"/>
            <ac:spMk id="3" creationId="{94C47D9D-0351-8CAC-5BCD-B0CD79E026D6}"/>
          </ac:spMkLst>
        </pc:spChg>
        <pc:picChg chg="add mod">
          <ac:chgData name="Catalina Mladin" userId="ecbe660b-0ff8-4b26-a091-67238c63dc76" providerId="ADAL" clId="{6867CF16-90F4-48C2-82D1-0DB703AB3990}" dt="2023-10-02T20:17:45.358" v="2736" actId="1076"/>
          <ac:picMkLst>
            <pc:docMk/>
            <pc:sldMk cId="2838434827" sldId="1010"/>
            <ac:picMk id="4" creationId="{885D0428-B2CD-4126-FDB4-967E9A96A5E0}"/>
          </ac:picMkLst>
        </pc:picChg>
      </pc:sldChg>
      <pc:sldChg chg="modSp new mod">
        <pc:chgData name="Catalina Mladin" userId="ecbe660b-0ff8-4b26-a091-67238c63dc76" providerId="ADAL" clId="{6867CF16-90F4-48C2-82D1-0DB703AB3990}" dt="2023-10-02T20:31:07.131" v="3622" actId="20577"/>
        <pc:sldMkLst>
          <pc:docMk/>
          <pc:sldMk cId="2733416589" sldId="1011"/>
        </pc:sldMkLst>
        <pc:spChg chg="mod">
          <ac:chgData name="Catalina Mladin" userId="ecbe660b-0ff8-4b26-a091-67238c63dc76" providerId="ADAL" clId="{6867CF16-90F4-48C2-82D1-0DB703AB3990}" dt="2023-10-02T20:21:22.651" v="3000" actId="20577"/>
          <ac:spMkLst>
            <pc:docMk/>
            <pc:sldMk cId="2733416589" sldId="1011"/>
            <ac:spMk id="2" creationId="{6D45A7FD-8195-609C-2C2C-A62B173CA2D4}"/>
          </ac:spMkLst>
        </pc:spChg>
        <pc:spChg chg="mod">
          <ac:chgData name="Catalina Mladin" userId="ecbe660b-0ff8-4b26-a091-67238c63dc76" providerId="ADAL" clId="{6867CF16-90F4-48C2-82D1-0DB703AB3990}" dt="2023-10-02T20:31:07.131" v="3622" actId="20577"/>
          <ac:spMkLst>
            <pc:docMk/>
            <pc:sldMk cId="2733416589" sldId="1011"/>
            <ac:spMk id="3" creationId="{A8765D94-0172-F057-E611-3F6600F0823F}"/>
          </ac:spMkLst>
        </pc:spChg>
      </pc:sldChg>
    </pc:docChg>
  </pc:docChgLst>
  <pc:docChgLst>
    <pc:chgData name="Catalina Mladin" userId="ecbe660b-0ff8-4b26-a091-67238c63dc76" providerId="ADAL" clId="{CEBC26CE-AA90-4142-BE4E-F46F519F614D}"/>
    <pc:docChg chg="custSel addSld delSld modSld">
      <pc:chgData name="Catalina Mladin" userId="ecbe660b-0ff8-4b26-a091-67238c63dc76" providerId="ADAL" clId="{CEBC26CE-AA90-4142-BE4E-F46F519F614D}" dt="2023-09-25T21:55:00.993" v="2065" actId="47"/>
      <pc:docMkLst>
        <pc:docMk/>
      </pc:docMkLst>
      <pc:sldChg chg="modSp mod">
        <pc:chgData name="Catalina Mladin" userId="ecbe660b-0ff8-4b26-a091-67238c63dc76" providerId="ADAL" clId="{CEBC26CE-AA90-4142-BE4E-F46F519F614D}" dt="2023-09-25T20:43:33.685" v="189" actId="20577"/>
        <pc:sldMkLst>
          <pc:docMk/>
          <pc:sldMk cId="0" sldId="341"/>
        </pc:sldMkLst>
        <pc:spChg chg="mod">
          <ac:chgData name="Catalina Mladin" userId="ecbe660b-0ff8-4b26-a091-67238c63dc76" providerId="ADAL" clId="{CEBC26CE-AA90-4142-BE4E-F46F519F614D}" dt="2023-09-25T20:43:33.685" v="189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Catalina Mladin" userId="ecbe660b-0ff8-4b26-a091-67238c63dc76" providerId="ADAL" clId="{CEBC26CE-AA90-4142-BE4E-F46F519F614D}" dt="2023-09-25T20:43:12.333" v="141" actId="20577"/>
          <ac:spMkLst>
            <pc:docMk/>
            <pc:sldMk cId="0" sldId="341"/>
            <ac:spMk id="5123" creationId="{9FAD3684-801E-4E1E-85EB-F5F3E5D37277}"/>
          </ac:spMkLst>
        </pc:spChg>
      </pc:sldChg>
      <pc:sldChg chg="del">
        <pc:chgData name="Catalina Mladin" userId="ecbe660b-0ff8-4b26-a091-67238c63dc76" providerId="ADAL" clId="{CEBC26CE-AA90-4142-BE4E-F46F519F614D}" dt="2023-09-25T21:54:54.618" v="2064" actId="47"/>
        <pc:sldMkLst>
          <pc:docMk/>
          <pc:sldMk cId="0" sldId="364"/>
        </pc:sldMkLst>
      </pc:sldChg>
      <pc:sldChg chg="add del">
        <pc:chgData name="Catalina Mladin" userId="ecbe660b-0ff8-4b26-a091-67238c63dc76" providerId="ADAL" clId="{CEBC26CE-AA90-4142-BE4E-F46F519F614D}" dt="2023-09-25T19:54:54.485" v="1" actId="47"/>
        <pc:sldMkLst>
          <pc:docMk/>
          <pc:sldMk cId="1430251449" sldId="1001"/>
        </pc:sldMkLst>
      </pc:sldChg>
      <pc:sldChg chg="add del">
        <pc:chgData name="Catalina Mladin" userId="ecbe660b-0ff8-4b26-a091-67238c63dc76" providerId="ADAL" clId="{CEBC26CE-AA90-4142-BE4E-F46F519F614D}" dt="2023-09-25T19:55:34.689" v="43" actId="47"/>
        <pc:sldMkLst>
          <pc:docMk/>
          <pc:sldMk cId="1461102411" sldId="1002"/>
        </pc:sldMkLst>
      </pc:sldChg>
      <pc:sldChg chg="modSp add mod">
        <pc:chgData name="Catalina Mladin" userId="ecbe660b-0ff8-4b26-a091-67238c63dc76" providerId="ADAL" clId="{CEBC26CE-AA90-4142-BE4E-F46F519F614D}" dt="2023-09-25T21:32:24.066" v="1485" actId="1076"/>
        <pc:sldMkLst>
          <pc:docMk/>
          <pc:sldMk cId="631527144" sldId="1003"/>
        </pc:sldMkLst>
        <pc:spChg chg="mod">
          <ac:chgData name="Catalina Mladin" userId="ecbe660b-0ff8-4b26-a091-67238c63dc76" providerId="ADAL" clId="{CEBC26CE-AA90-4142-BE4E-F46F519F614D}" dt="2023-09-25T21:20:00.834" v="1313" actId="20577"/>
          <ac:spMkLst>
            <pc:docMk/>
            <pc:sldMk cId="631527144" sldId="1003"/>
            <ac:spMk id="2" creationId="{5D11FF8D-984F-3F12-2FEC-248FF1E68395}"/>
          </ac:spMkLst>
        </pc:spChg>
        <pc:spChg chg="mod">
          <ac:chgData name="Catalina Mladin" userId="ecbe660b-0ff8-4b26-a091-67238c63dc76" providerId="ADAL" clId="{CEBC26CE-AA90-4142-BE4E-F46F519F614D}" dt="2023-09-25T21:32:03.139" v="1483" actId="20577"/>
          <ac:spMkLst>
            <pc:docMk/>
            <pc:sldMk cId="631527144" sldId="1003"/>
            <ac:spMk id="5" creationId="{5EB00768-8D36-5F55-95FC-5D5767D18787}"/>
          </ac:spMkLst>
        </pc:spChg>
        <pc:graphicFrameChg chg="mod">
          <ac:chgData name="Catalina Mladin" userId="ecbe660b-0ff8-4b26-a091-67238c63dc76" providerId="ADAL" clId="{CEBC26CE-AA90-4142-BE4E-F46F519F614D}" dt="2023-09-25T21:32:24.066" v="1485" actId="1076"/>
          <ac:graphicFrameMkLst>
            <pc:docMk/>
            <pc:sldMk cId="631527144" sldId="1003"/>
            <ac:graphicFrameMk id="7" creationId="{1610252C-4327-32A1-2D99-1654346D7E34}"/>
          </ac:graphicFrameMkLst>
        </pc:graphicFrameChg>
      </pc:sldChg>
      <pc:sldChg chg="modSp add mod">
        <pc:chgData name="Catalina Mladin" userId="ecbe660b-0ff8-4b26-a091-67238c63dc76" providerId="ADAL" clId="{CEBC26CE-AA90-4142-BE4E-F46F519F614D}" dt="2023-09-25T21:40:16.767" v="2063" actId="20577"/>
        <pc:sldMkLst>
          <pc:docMk/>
          <pc:sldMk cId="2152922121" sldId="1004"/>
        </pc:sldMkLst>
        <pc:spChg chg="mod">
          <ac:chgData name="Catalina Mladin" userId="ecbe660b-0ff8-4b26-a091-67238c63dc76" providerId="ADAL" clId="{CEBC26CE-AA90-4142-BE4E-F46F519F614D}" dt="2023-09-25T21:38:48.563" v="1893" actId="20577"/>
          <ac:spMkLst>
            <pc:docMk/>
            <pc:sldMk cId="2152922121" sldId="1004"/>
            <ac:spMk id="2" creationId="{7901119D-D830-81E3-9B6D-E12F13B1B9AF}"/>
          </ac:spMkLst>
        </pc:spChg>
        <pc:spChg chg="mod">
          <ac:chgData name="Catalina Mladin" userId="ecbe660b-0ff8-4b26-a091-67238c63dc76" providerId="ADAL" clId="{CEBC26CE-AA90-4142-BE4E-F46F519F614D}" dt="2023-09-25T21:40:16.767" v="2063" actId="20577"/>
          <ac:spMkLst>
            <pc:docMk/>
            <pc:sldMk cId="2152922121" sldId="1004"/>
            <ac:spMk id="3" creationId="{297EB220-293B-6E9C-1AB4-14A3C248C5F7}"/>
          </ac:spMkLst>
        </pc:spChg>
      </pc:sldChg>
      <pc:sldChg chg="modSp new del mod">
        <pc:chgData name="Catalina Mladin" userId="ecbe660b-0ff8-4b26-a091-67238c63dc76" providerId="ADAL" clId="{CEBC26CE-AA90-4142-BE4E-F46F519F614D}" dt="2023-09-25T21:55:00.993" v="2065" actId="47"/>
        <pc:sldMkLst>
          <pc:docMk/>
          <pc:sldMk cId="3793942182" sldId="1005"/>
        </pc:sldMkLst>
        <pc:spChg chg="mod">
          <ac:chgData name="Catalina Mladin" userId="ecbe660b-0ff8-4b26-a091-67238c63dc76" providerId="ADAL" clId="{CEBC26CE-AA90-4142-BE4E-F46F519F614D}" dt="2023-09-25T19:55:21.566" v="42" actId="20577"/>
          <ac:spMkLst>
            <pc:docMk/>
            <pc:sldMk cId="3793942182" sldId="1005"/>
            <ac:spMk id="2" creationId="{B6F0B21B-AA7F-57F3-6722-AFB41199E8DB}"/>
          </ac:spMkLst>
        </pc:spChg>
        <pc:spChg chg="mod">
          <ac:chgData name="Catalina Mladin" userId="ecbe660b-0ff8-4b26-a091-67238c63dc76" providerId="ADAL" clId="{CEBC26CE-AA90-4142-BE4E-F46F519F614D}" dt="2023-09-25T20:47:13.746" v="192" actId="14100"/>
          <ac:spMkLst>
            <pc:docMk/>
            <pc:sldMk cId="3793942182" sldId="1005"/>
            <ac:spMk id="3" creationId="{456DEE62-164A-B3A8-24B2-45AF8B17E121}"/>
          </ac:spMkLst>
        </pc:spChg>
      </pc:sldChg>
      <pc:sldChg chg="modSp add mod">
        <pc:chgData name="Catalina Mladin" userId="ecbe660b-0ff8-4b26-a091-67238c63dc76" providerId="ADAL" clId="{CEBC26CE-AA90-4142-BE4E-F46F519F614D}" dt="2023-09-25T21:27:47.636" v="1360" actId="20577"/>
        <pc:sldMkLst>
          <pc:docMk/>
          <pc:sldMk cId="982970895" sldId="1006"/>
        </pc:sldMkLst>
        <pc:spChg chg="mod">
          <ac:chgData name="Catalina Mladin" userId="ecbe660b-0ff8-4b26-a091-67238c63dc76" providerId="ADAL" clId="{CEBC26CE-AA90-4142-BE4E-F46F519F614D}" dt="2023-09-25T20:48:20.570" v="211" actId="20577"/>
          <ac:spMkLst>
            <pc:docMk/>
            <pc:sldMk cId="982970895" sldId="1006"/>
            <ac:spMk id="2" creationId="{5D11FF8D-984F-3F12-2FEC-248FF1E68395}"/>
          </ac:spMkLst>
        </pc:spChg>
        <pc:spChg chg="mod">
          <ac:chgData name="Catalina Mladin" userId="ecbe660b-0ff8-4b26-a091-67238c63dc76" providerId="ADAL" clId="{CEBC26CE-AA90-4142-BE4E-F46F519F614D}" dt="2023-09-25T21:27:47.636" v="1360" actId="20577"/>
          <ac:spMkLst>
            <pc:docMk/>
            <pc:sldMk cId="982970895" sldId="1006"/>
            <ac:spMk id="5" creationId="{5EB00768-8D36-5F55-95FC-5D5767D18787}"/>
          </ac:spMkLst>
        </pc:spChg>
        <pc:graphicFrameChg chg="mod">
          <ac:chgData name="Catalina Mladin" userId="ecbe660b-0ff8-4b26-a091-67238c63dc76" providerId="ADAL" clId="{CEBC26CE-AA90-4142-BE4E-F46F519F614D}" dt="2023-09-25T21:26:56.157" v="1332"/>
          <ac:graphicFrameMkLst>
            <pc:docMk/>
            <pc:sldMk cId="982970895" sldId="1006"/>
            <ac:graphicFrameMk id="7" creationId="{1610252C-4327-32A1-2D99-1654346D7E34}"/>
          </ac:graphicFrameMkLst>
        </pc:graphicFrameChg>
      </pc:sldChg>
      <pc:sldChg chg="delSp modSp add mod">
        <pc:chgData name="Catalina Mladin" userId="ecbe660b-0ff8-4b26-a091-67238c63dc76" providerId="ADAL" clId="{CEBC26CE-AA90-4142-BE4E-F46F519F614D}" dt="2023-09-25T21:38:18.082" v="1873" actId="15"/>
        <pc:sldMkLst>
          <pc:docMk/>
          <pc:sldMk cId="1081256608" sldId="1007"/>
        </pc:sldMkLst>
        <pc:spChg chg="mod">
          <ac:chgData name="Catalina Mladin" userId="ecbe660b-0ff8-4b26-a091-67238c63dc76" providerId="ADAL" clId="{CEBC26CE-AA90-4142-BE4E-F46F519F614D}" dt="2023-09-25T21:03:28.429" v="606" actId="20577"/>
          <ac:spMkLst>
            <pc:docMk/>
            <pc:sldMk cId="1081256608" sldId="1007"/>
            <ac:spMk id="2" creationId="{5D11FF8D-984F-3F12-2FEC-248FF1E68395}"/>
          </ac:spMkLst>
        </pc:spChg>
        <pc:spChg chg="mod">
          <ac:chgData name="Catalina Mladin" userId="ecbe660b-0ff8-4b26-a091-67238c63dc76" providerId="ADAL" clId="{CEBC26CE-AA90-4142-BE4E-F46F519F614D}" dt="2023-09-25T21:38:18.082" v="1873" actId="15"/>
          <ac:spMkLst>
            <pc:docMk/>
            <pc:sldMk cId="1081256608" sldId="1007"/>
            <ac:spMk id="5" creationId="{5EB00768-8D36-5F55-95FC-5D5767D18787}"/>
          </ac:spMkLst>
        </pc:spChg>
        <pc:graphicFrameChg chg="del">
          <ac:chgData name="Catalina Mladin" userId="ecbe660b-0ff8-4b26-a091-67238c63dc76" providerId="ADAL" clId="{CEBC26CE-AA90-4142-BE4E-F46F519F614D}" dt="2023-09-25T21:03:57.979" v="607" actId="478"/>
          <ac:graphicFrameMkLst>
            <pc:docMk/>
            <pc:sldMk cId="1081256608" sldId="1007"/>
            <ac:graphicFrameMk id="7" creationId="{1610252C-4327-32A1-2D99-1654346D7E34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#57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Xiamen, China 9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– 13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dirty="0">
                <a:latin typeface="Arial "/>
              </a:rPr>
              <a:t> October 2023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S6-23xxxx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err="1"/>
              <a:t>EDGEApp</a:t>
            </a:r>
            <a:r>
              <a:rPr lang="en-GB" altLang="en-US" dirty="0"/>
              <a:t>-related metaverse functionality</a:t>
            </a:r>
            <a:br>
              <a:rPr lang="en-GB" altLang="en-US" dirty="0"/>
            </a:br>
            <a:r>
              <a:rPr lang="en-GB" altLang="en-US" dirty="0"/>
              <a:t>discussion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Catalina Mladin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Delegate, Convida Wireless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General metaverse-EDGE functional links</a:t>
            </a:r>
          </a:p>
          <a:p>
            <a:r>
              <a:rPr lang="en-US" altLang="en-US" dirty="0"/>
              <a:t>Application Coordination Use Cases</a:t>
            </a:r>
          </a:p>
          <a:p>
            <a:r>
              <a:rPr lang="en-US" altLang="en-US" dirty="0"/>
              <a:t>Multi-user Session Use Cases</a:t>
            </a:r>
          </a:p>
          <a:p>
            <a:r>
              <a:rPr lang="en-US" altLang="en-US" dirty="0"/>
              <a:t>Proposal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1FF8D-984F-3F12-2FEC-248FF1E68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</p:spPr>
        <p:txBody>
          <a:bodyPr/>
          <a:lstStyle/>
          <a:p>
            <a:r>
              <a:rPr lang="en-US" dirty="0"/>
              <a:t>General Metaverse-</a:t>
            </a:r>
            <a:r>
              <a:rPr lang="en-US" dirty="0" err="1"/>
              <a:t>EDGEApp</a:t>
            </a:r>
            <a:r>
              <a:rPr lang="en-US" dirty="0"/>
              <a:t> links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EB00768-8D36-5F55-95FC-5D5767D18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6142" y="1825625"/>
            <a:ext cx="10895588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Current SID proposal is for “enablement of </a:t>
            </a:r>
            <a:r>
              <a:rPr lang="en-US" u="sng" dirty="0"/>
              <a:t>Localized</a:t>
            </a:r>
            <a:r>
              <a:rPr lang="en-US" dirty="0"/>
              <a:t> Mobile Metaverse Services”  </a:t>
            </a:r>
          </a:p>
          <a:p>
            <a:pPr lvl="1"/>
            <a:r>
              <a:rPr lang="en-US" dirty="0"/>
              <a:t>Localization of services is highly relevant to both</a:t>
            </a:r>
          </a:p>
          <a:p>
            <a:pPr lvl="1"/>
            <a:r>
              <a:rPr lang="en-US" dirty="0"/>
              <a:t>Current metaverse services can be provided over the top. Localization is where and how 3GPP can offer value-add.</a:t>
            </a:r>
          </a:p>
          <a:p>
            <a:r>
              <a:rPr lang="en-US" dirty="0"/>
              <a:t>Some metaverse requirements can be met by expanding </a:t>
            </a:r>
            <a:r>
              <a:rPr lang="en-US" dirty="0" err="1"/>
              <a:t>EDGEApp</a:t>
            </a:r>
            <a:r>
              <a:rPr lang="en-US" dirty="0"/>
              <a:t> mechanisms. Our alternatives (in SID): </a:t>
            </a:r>
          </a:p>
          <a:p>
            <a:pPr lvl="1"/>
            <a:r>
              <a:rPr lang="en-US" dirty="0"/>
              <a:t>NOT acknowledge the link, re-start with KI/solutions from zero; or</a:t>
            </a:r>
          </a:p>
          <a:p>
            <a:pPr lvl="1"/>
            <a:r>
              <a:rPr lang="en-US" dirty="0"/>
              <a:t>Acknowledge the link, mandate SID to stay within current EDGE framework (nobody is proposing that)</a:t>
            </a:r>
          </a:p>
          <a:p>
            <a:pPr lvl="1"/>
            <a:r>
              <a:rPr lang="en-US" dirty="0"/>
              <a:t>Acknowledge the link, direct KI/solutions to study the link and to reuse existing work whenever possible</a:t>
            </a:r>
          </a:p>
          <a:p>
            <a:pPr lvl="1"/>
            <a:endParaRPr lang="en-US" dirty="0"/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73752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1FF8D-984F-3F12-2FEC-248FF1E68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1"/>
            <a:ext cx="10515600" cy="1104917"/>
          </a:xfrm>
        </p:spPr>
        <p:txBody>
          <a:bodyPr/>
          <a:lstStyle/>
          <a:p>
            <a:r>
              <a:rPr lang="en-US" dirty="0"/>
              <a:t>Metaverse app “association/coordination”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EB00768-8D36-5F55-95FC-5D5767D18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7131" y="2046020"/>
            <a:ext cx="6176670" cy="3123114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2400" dirty="0"/>
              <a:t>Metaverse applications tend to be  associated and coordinated when they are providing services to the same UE/AC </a:t>
            </a:r>
          </a:p>
          <a:p>
            <a:pPr lvl="0"/>
            <a:r>
              <a:rPr lang="en-US" sz="2400" dirty="0"/>
              <a:t>“Association/coordination” is easiest to be done in the cloud. </a:t>
            </a:r>
          </a:p>
          <a:p>
            <a:pPr lvl="0"/>
            <a:r>
              <a:rPr lang="en-US" sz="2400" dirty="0"/>
              <a:t>When offload/EDGE is needed to improve performance on one or more metaverse applications, joint functionality may not be seamless without supporting functionality.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0B817DF-7388-6686-7DC9-50C59B2D84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271" y="2251363"/>
            <a:ext cx="14024217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EE2EB636-DEFE-3EE6-2052-0F811FE355F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8673501"/>
              </p:ext>
            </p:extLst>
          </p:nvPr>
        </p:nvGraphicFramePr>
        <p:xfrm>
          <a:off x="838200" y="2046020"/>
          <a:ext cx="4071001" cy="2765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3566105" imgH="2423307" progId="Visio.Drawing.15">
                  <p:embed/>
                </p:oleObj>
              </mc:Choice>
              <mc:Fallback>
                <p:oleObj name="Visio" r:id="rId2" imgW="3566105" imgH="2423307" progId="Visio.Drawing.1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EE2EB636-DEFE-3EE6-2052-0F811FE355F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046020"/>
                        <a:ext cx="4071001" cy="276596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782C3C3-7A7D-846D-5ECF-8CEC625CD818}"/>
              </a:ext>
            </a:extLst>
          </p:cNvPr>
          <p:cNvSpPr txBox="1">
            <a:spLocks/>
          </p:cNvSpPr>
          <p:nvPr/>
        </p:nvSpPr>
        <p:spPr bwMode="auto">
          <a:xfrm>
            <a:off x="570271" y="5214462"/>
            <a:ext cx="9862202" cy="1201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2" anchor="t" anchorCtr="0" compatLnSpc="1">
            <a:prstTxWarp prst="textNoShape">
              <a:avLst/>
            </a:prstTxWarp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dirty="0">
                <a:latin typeface="Segoe UI" panose="020B0502040204020203" pitchFamily="34" charset="0"/>
              </a:rPr>
              <a:t>Related SA1 usecases in TR 22.856</a:t>
            </a:r>
          </a:p>
          <a:p>
            <a:r>
              <a:rPr lang="en-US" sz="1200" dirty="0">
                <a:effectLst/>
                <a:latin typeface="Segoe UI" panose="020B0502040204020203" pitchFamily="34" charset="0"/>
              </a:rPr>
              <a:t> 5.3 Collaborative and concurrent engineering in product design using metaverse services</a:t>
            </a:r>
            <a:endParaRPr lang="en-US" sz="1200" dirty="0"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latin typeface="Segoe UI" panose="020B0502040204020203" pitchFamily="34" charset="0"/>
              </a:rPr>
              <a:t>5.9 </a:t>
            </a:r>
            <a:r>
              <a:rPr lang="en-US" sz="1200" dirty="0">
                <a:effectLst/>
                <a:latin typeface="Segoe UI" panose="020B0502040204020203" pitchFamily="34" charset="0"/>
              </a:rPr>
              <a:t>Synchronized predictive avatars</a:t>
            </a:r>
          </a:p>
          <a:p>
            <a:endParaRPr lang="en-US" sz="1200" dirty="0">
              <a:latin typeface="Arial" panose="020B0604020202020204" pitchFamily="34" charset="0"/>
            </a:endParaRPr>
          </a:p>
          <a:p>
            <a:r>
              <a:rPr lang="en-US" sz="1200" dirty="0">
                <a:effectLst/>
                <a:latin typeface="Segoe UI" panose="020B0502040204020203" pitchFamily="34" charset="0"/>
              </a:rPr>
              <a:t> 5.25 Enabling Metaverse services to users via multiple access connections</a:t>
            </a:r>
            <a:endParaRPr lang="en-US" sz="1200" dirty="0"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effectLst/>
                <a:latin typeface="Segoe UI" panose="020B0502040204020203" pitchFamily="34" charset="0"/>
              </a:rPr>
              <a:t>5.27 Localized Mobile Metaverse Overload</a:t>
            </a:r>
            <a:endParaRPr lang="en-US" sz="1200" dirty="0">
              <a:effectLst/>
              <a:latin typeface="Arial" panose="020B0604020202020204" pitchFamily="34" charset="0"/>
            </a:endParaRPr>
          </a:p>
          <a:p>
            <a:r>
              <a:rPr lang="en-US" sz="1200" dirty="0">
                <a:latin typeface="Segoe UI" panose="020B0502040204020203" pitchFamily="34" charset="0"/>
              </a:rPr>
              <a:t>5.14 Use Case on interconnection of mobile metaverse services</a:t>
            </a:r>
            <a:endParaRPr lang="en-US" sz="1200" dirty="0"/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98297089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52802-37E5-154E-34A7-EA9170816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EDGEapp</a:t>
            </a:r>
            <a:r>
              <a:rPr lang="en-US" dirty="0"/>
              <a:t> bundling and Common EAS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7B8F2-50EF-CB47-4750-B64DB7AA83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err="1"/>
              <a:t>EDGEApp</a:t>
            </a:r>
            <a:r>
              <a:rPr lang="en-US" sz="2000" dirty="0"/>
              <a:t> Common EAS, EAS bundle features also address “association/coordination”. </a:t>
            </a:r>
          </a:p>
          <a:p>
            <a:r>
              <a:rPr lang="en-US" sz="2000" dirty="0"/>
              <a:t>Rel-18 </a:t>
            </a:r>
            <a:r>
              <a:rPr lang="en-US" sz="2000" dirty="0" err="1"/>
              <a:t>EDGEApp</a:t>
            </a:r>
            <a:r>
              <a:rPr lang="en-US" sz="2000" dirty="0"/>
              <a:t> work already brought the question whether “common EAS bundle” should be treated</a:t>
            </a:r>
          </a:p>
          <a:p>
            <a:r>
              <a:rPr lang="en-US" sz="2000" dirty="0"/>
              <a:t>On the other hand, Rel-18 EAS bundling relies on pre-provisioning of the composition of the bundle. This does not account for cases in which a metaverse service gets moved from Cloud to the Edge on-the-go.</a:t>
            </a:r>
          </a:p>
          <a:p>
            <a:pPr marL="0" indent="0">
              <a:buNone/>
            </a:pPr>
            <a:endParaRPr lang="en-US" sz="2000" dirty="0"/>
          </a:p>
          <a:p>
            <a:pPr lvl="1"/>
            <a:r>
              <a:rPr lang="en-US" sz="2000" b="1" i="1" dirty="0">
                <a:solidFill>
                  <a:schemeClr val="accent6">
                    <a:lumMod val="75000"/>
                  </a:schemeClr>
                </a:solidFill>
              </a:rPr>
              <a:t>Q1: Does it help or hurt the specs(new TR?) to think of metaverse “association/ coordination” relative to bundling and common EAS, i.e. in EDGE context from the beginning?</a:t>
            </a:r>
          </a:p>
          <a:p>
            <a:pPr lvl="1"/>
            <a:r>
              <a:rPr lang="en-US" sz="2000" b="1" i="1" dirty="0">
                <a:solidFill>
                  <a:schemeClr val="accent6">
                    <a:lumMod val="75000"/>
                  </a:schemeClr>
                </a:solidFill>
              </a:rPr>
              <a:t>Q2: If thinking metaverse isolated from EDGE, should each type of app interdependence to introduce new IDs, requirements, etc, or can we establish a framework for app interdependence that would work in more usecases?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305820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5914E-B305-C72D-D7B8-397D5EE23B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956" y="585771"/>
            <a:ext cx="11406752" cy="1104917"/>
          </a:xfrm>
        </p:spPr>
        <p:txBody>
          <a:bodyPr/>
          <a:lstStyle/>
          <a:p>
            <a:r>
              <a:rPr lang="en-US" dirty="0"/>
              <a:t>App association/coordination 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47D9D-0351-8CAC-5BCD-B0CD79E026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825625"/>
            <a:ext cx="5257800" cy="4351338"/>
          </a:xfrm>
        </p:spPr>
        <p:txBody>
          <a:bodyPr/>
          <a:lstStyle/>
          <a:p>
            <a:r>
              <a:rPr lang="en-US" dirty="0"/>
              <a:t>Two distinct ACs cooperating within metaverse.</a:t>
            </a:r>
          </a:p>
          <a:p>
            <a:r>
              <a:rPr lang="en-US" dirty="0"/>
              <a:t>Video Storage and Editing Application is relocated.</a:t>
            </a:r>
          </a:p>
          <a:p>
            <a:r>
              <a:rPr lang="en-US" dirty="0"/>
              <a:t>Video Analysis App traffic can be optimized if the applications are “associated/coordinated”.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BD0FFAE-BD26-D273-D6CC-2D1790AD6CDA}"/>
              </a:ext>
            </a:extLst>
          </p:cNvPr>
          <p:cNvGrpSpPr/>
          <p:nvPr/>
        </p:nvGrpSpPr>
        <p:grpSpPr>
          <a:xfrm>
            <a:off x="169713" y="1742258"/>
            <a:ext cx="5705874" cy="5021134"/>
            <a:chOff x="169713" y="1824554"/>
            <a:chExt cx="5705874" cy="5021134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22675A08-8CDF-39D8-3101-86C27A8FADEF}"/>
                </a:ext>
              </a:extLst>
            </p:cNvPr>
            <p:cNvSpPr/>
            <p:nvPr/>
          </p:nvSpPr>
          <p:spPr>
            <a:xfrm>
              <a:off x="862344" y="3504728"/>
              <a:ext cx="1917698" cy="1438589"/>
            </a:xfrm>
            <a:prstGeom prst="ellipse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1E12B1DE-33B7-3AE5-F0F5-30438BFE55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57635" y="5530152"/>
              <a:ext cx="641268" cy="64126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2F69E145-16BA-DD8F-1FA6-0422B79270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46065" y="4119926"/>
              <a:ext cx="510182" cy="519692"/>
            </a:xfrm>
            <a:prstGeom prst="rect">
              <a:avLst/>
            </a:prstGeom>
          </p:spPr>
        </p:pic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07213E43-321B-9255-1DBA-0C4DFA27FE2B}"/>
                </a:ext>
              </a:extLst>
            </p:cNvPr>
            <p:cNvCxnSpPr>
              <a:cxnSpLocks/>
              <a:stCxn id="15" idx="0"/>
              <a:endCxn id="11" idx="2"/>
            </p:cNvCxnSpPr>
            <p:nvPr/>
          </p:nvCxnSpPr>
          <p:spPr>
            <a:xfrm flipV="1">
              <a:off x="1712789" y="2381857"/>
              <a:ext cx="0" cy="1047143"/>
            </a:xfrm>
            <a:prstGeom prst="straightConnector1">
              <a:avLst/>
            </a:prstGeom>
            <a:noFill/>
            <a:ln w="28575">
              <a:headEnd type="triangl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4565B15-CA82-7C0A-6543-F6138C1F29DE}"/>
                </a:ext>
              </a:extLst>
            </p:cNvPr>
            <p:cNvSpPr/>
            <p:nvPr/>
          </p:nvSpPr>
          <p:spPr>
            <a:xfrm>
              <a:off x="1412850" y="5779178"/>
              <a:ext cx="131914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/>
                <a:t>Upload to edge</a:t>
              </a:r>
            </a:p>
          </p:txBody>
        </p:sp>
        <p:sp>
          <p:nvSpPr>
            <p:cNvPr id="10" name="Arrow: Right 9">
              <a:extLst>
                <a:ext uri="{FF2B5EF4-FFF2-40B4-BE49-F238E27FC236}">
                  <a16:creationId xmlns:a16="http://schemas.microsoft.com/office/drawing/2014/main" id="{FEEB6004-4212-31FA-9E85-D8285A5E210C}"/>
                </a:ext>
              </a:extLst>
            </p:cNvPr>
            <p:cNvSpPr/>
            <p:nvPr/>
          </p:nvSpPr>
          <p:spPr>
            <a:xfrm rot="14100747">
              <a:off x="1859602" y="4996820"/>
              <a:ext cx="1384258" cy="557552"/>
            </a:xfrm>
            <a:prstGeom prst="rightArrow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6CE65E3E-A9A3-DFAE-4A35-B362A8094069}"/>
                </a:ext>
              </a:extLst>
            </p:cNvPr>
            <p:cNvSpPr/>
            <p:nvPr/>
          </p:nvSpPr>
          <p:spPr>
            <a:xfrm>
              <a:off x="1027879" y="1876789"/>
              <a:ext cx="1369819" cy="505068"/>
            </a:xfrm>
            <a:prstGeom prst="roundRect">
              <a:avLst/>
            </a:prstGeom>
            <a:noFill/>
            <a:ln w="28575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Video Editing Application</a:t>
              </a:r>
            </a:p>
          </p:txBody>
        </p:sp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DA7D9CE0-386E-5272-7BCB-1BEAD7196900}"/>
                </a:ext>
              </a:extLst>
            </p:cNvPr>
            <p:cNvSpPr/>
            <p:nvPr/>
          </p:nvSpPr>
          <p:spPr>
            <a:xfrm>
              <a:off x="4449782" y="1824554"/>
              <a:ext cx="1425805" cy="727169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Video Analysis Application</a:t>
              </a:r>
            </a:p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(cloud)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C933598-D5BB-C880-6D92-A3A068901B4E}"/>
                </a:ext>
              </a:extLst>
            </p:cNvPr>
            <p:cNvSpPr/>
            <p:nvPr/>
          </p:nvSpPr>
          <p:spPr>
            <a:xfrm>
              <a:off x="3977455" y="1824554"/>
              <a:ext cx="37542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200" b="1" dirty="0"/>
                <a:t>?</a:t>
              </a:r>
            </a:p>
          </p:txBody>
        </p:sp>
        <p:sp>
          <p:nvSpPr>
            <p:cNvPr id="14" name="Arrow: Right 13">
              <a:extLst>
                <a:ext uri="{FF2B5EF4-FFF2-40B4-BE49-F238E27FC236}">
                  <a16:creationId xmlns:a16="http://schemas.microsoft.com/office/drawing/2014/main" id="{F865A29C-2BEE-30B9-2F20-36FBE980E590}"/>
                </a:ext>
              </a:extLst>
            </p:cNvPr>
            <p:cNvSpPr/>
            <p:nvPr/>
          </p:nvSpPr>
          <p:spPr>
            <a:xfrm rot="6919914">
              <a:off x="2840821" y="4047696"/>
              <a:ext cx="3401241" cy="183437"/>
            </a:xfrm>
            <a:prstGeom prst="rightArrow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57B0D518-AEA9-DB89-C798-B0B596C9FE81}"/>
                </a:ext>
              </a:extLst>
            </p:cNvPr>
            <p:cNvSpPr/>
            <p:nvPr/>
          </p:nvSpPr>
          <p:spPr>
            <a:xfrm>
              <a:off x="1027879" y="3429000"/>
              <a:ext cx="1369819" cy="665700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Video Editing Application</a:t>
              </a:r>
            </a:p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(EAS)</a:t>
              </a:r>
            </a:p>
          </p:txBody>
        </p:sp>
        <p:sp>
          <p:nvSpPr>
            <p:cNvPr id="16" name="Arrow: Right 15">
              <a:extLst>
                <a:ext uri="{FF2B5EF4-FFF2-40B4-BE49-F238E27FC236}">
                  <a16:creationId xmlns:a16="http://schemas.microsoft.com/office/drawing/2014/main" id="{29166432-126D-B2C6-7068-016BA613161B}"/>
                </a:ext>
              </a:extLst>
            </p:cNvPr>
            <p:cNvSpPr/>
            <p:nvPr/>
          </p:nvSpPr>
          <p:spPr>
            <a:xfrm rot="19753281">
              <a:off x="2499714" y="2589550"/>
              <a:ext cx="1953059" cy="557552"/>
            </a:xfrm>
            <a:prstGeom prst="rightArrow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Video data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B3AF699-94B7-A0E8-A468-D096A55D732A}"/>
                </a:ext>
              </a:extLst>
            </p:cNvPr>
            <p:cNvSpPr/>
            <p:nvPr/>
          </p:nvSpPr>
          <p:spPr>
            <a:xfrm>
              <a:off x="169713" y="2527507"/>
              <a:ext cx="165148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/>
                <a:t>Move to edge to reduce traffic</a:t>
              </a: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3C367BD-B67D-F268-2A72-D0395CB87B99}"/>
                </a:ext>
              </a:extLst>
            </p:cNvPr>
            <p:cNvSpPr/>
            <p:nvPr/>
          </p:nvSpPr>
          <p:spPr>
            <a:xfrm>
              <a:off x="3063234" y="3124471"/>
              <a:ext cx="1963285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dirty="0"/>
                <a:t>Not aware of the change of the other application’s location, the analysis application stays in cloud, so video data still has to be sent to the cloud </a:t>
              </a: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AE77163-BE9E-FD2A-C829-813840B6CC05}"/>
                </a:ext>
              </a:extLst>
            </p:cNvPr>
            <p:cNvSpPr/>
            <p:nvPr/>
          </p:nvSpPr>
          <p:spPr>
            <a:xfrm>
              <a:off x="1027879" y="6322468"/>
              <a:ext cx="4545757" cy="52322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1400" b="1" dirty="0"/>
                <a:t>Backbone traffic could not be reduced due to sending data to analytic application located in the cloud</a:t>
              </a:r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4417D729-FA79-160C-065E-A4FAAA1297DB}"/>
                </a:ext>
              </a:extLst>
            </p:cNvPr>
            <p:cNvSpPr/>
            <p:nvPr/>
          </p:nvSpPr>
          <p:spPr>
            <a:xfrm>
              <a:off x="4044023" y="5439575"/>
              <a:ext cx="1307948" cy="366295"/>
            </a:xfrm>
            <a:prstGeom prst="roundRect">
              <a:avLst/>
            </a:prstGeom>
            <a:ln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AC-1 (editing)</a:t>
              </a:r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99CFF806-197E-001D-E13A-5272F7DA44BF}"/>
                </a:ext>
              </a:extLst>
            </p:cNvPr>
            <p:cNvSpPr/>
            <p:nvPr/>
          </p:nvSpPr>
          <p:spPr>
            <a:xfrm>
              <a:off x="4044023" y="5866057"/>
              <a:ext cx="1307948" cy="366295"/>
            </a:xfrm>
            <a:prstGeom prst="roundRect">
              <a:avLst/>
            </a:prstGeom>
            <a:ln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b="1" dirty="0">
                  <a:solidFill>
                    <a:schemeClr val="tx1"/>
                  </a:solidFill>
                </a:rPr>
                <a:t>AC-2 (analysis)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843482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5A7FD-8195-609C-2C2C-A62B173CA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Multi-user sessions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765D94-0172-F057-E611-3F6600F082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2012" y="1825625"/>
            <a:ext cx="10721788" cy="4351338"/>
          </a:xfrm>
        </p:spPr>
        <p:txBody>
          <a:bodyPr/>
          <a:lstStyle/>
          <a:p>
            <a:r>
              <a:rPr lang="en-US" sz="2400" dirty="0"/>
              <a:t>Many metaverse application result in multi-user sessions between clients. </a:t>
            </a:r>
          </a:p>
          <a:p>
            <a:r>
              <a:rPr lang="en-US" sz="2400" dirty="0"/>
              <a:t>These were studied by SA6 for Edge cases with or without UEs located in the same EDN (Common EAS feature)</a:t>
            </a:r>
          </a:p>
          <a:p>
            <a:r>
              <a:rPr lang="en-US" sz="2400" dirty="0"/>
              <a:t>Client interactions through different EAS instances is an important usecase for metaverse, e.g. before/after using a common EAS. For these cases synchronization is required. This is not about OTT application context sync, rather service-layer related information: network slices, QoS configurations, as well as new metaverse-specific data, i.e. avatars, digital representations.</a:t>
            </a:r>
          </a:p>
          <a:p>
            <a:pPr lvl="1"/>
            <a:r>
              <a:rPr lang="en-US" sz="2000" b="1" i="1" dirty="0">
                <a:solidFill>
                  <a:schemeClr val="accent6">
                    <a:lumMod val="75000"/>
                  </a:schemeClr>
                </a:solidFill>
              </a:rPr>
              <a:t>Q3: Should metaverse-related synchronization reuse EDGE framework for (E)AS synchronization? Are there other suitable SA6 data management </a:t>
            </a:r>
            <a:r>
              <a:rPr lang="en-US" sz="2000" b="1" i="1">
                <a:solidFill>
                  <a:schemeClr val="accent6">
                    <a:lumMod val="75000"/>
                  </a:schemeClr>
                </a:solidFill>
              </a:rPr>
              <a:t>frameworks available?</a:t>
            </a:r>
            <a:endParaRPr lang="en-US" sz="2000" b="1" i="1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3341658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29" y="1825625"/>
            <a:ext cx="10802471" cy="4351338"/>
          </a:xfrm>
        </p:spPr>
        <p:txBody>
          <a:bodyPr/>
          <a:lstStyle/>
          <a:p>
            <a:r>
              <a:rPr lang="en-US" altLang="en-US" sz="2000" dirty="0"/>
              <a:t> We addressed 3 questions on fundamental and broadly reaching issues in the treatment of Metaverse in SA6. </a:t>
            </a:r>
          </a:p>
          <a:p>
            <a:r>
              <a:rPr lang="en-US" altLang="en-US" sz="2000" dirty="0"/>
              <a:t>The commonality between the issues is the pre-existence of </a:t>
            </a:r>
            <a:r>
              <a:rPr lang="en-US" altLang="en-US" sz="2000" dirty="0" err="1"/>
              <a:t>EDGEapp</a:t>
            </a:r>
            <a:r>
              <a:rPr lang="en-US" altLang="en-US" sz="2000" dirty="0"/>
              <a:t> concepts and mechanisms which should form the baseline for requirements and solutions.</a:t>
            </a:r>
          </a:p>
          <a:p>
            <a:r>
              <a:rPr lang="en-US" altLang="en-US" sz="2000" dirty="0"/>
              <a:t>The kind request is for SA6 to decide whether to purposefully point towards reuse of EDGE functionality for Metaverse </a:t>
            </a:r>
          </a:p>
          <a:p>
            <a:pPr lvl="1"/>
            <a:r>
              <a:rPr lang="en-US" altLang="en-US" sz="2000" i="1" u="sng" dirty="0">
                <a:solidFill>
                  <a:schemeClr val="accent6">
                    <a:lumMod val="75000"/>
                  </a:schemeClr>
                </a:solidFill>
              </a:rPr>
              <a:t>If yes: </a:t>
            </a:r>
            <a:r>
              <a:rPr lang="en-US" altLang="en-US" sz="2000" i="1" dirty="0">
                <a:solidFill>
                  <a:schemeClr val="accent6">
                    <a:lumMod val="75000"/>
                  </a:schemeClr>
                </a:solidFill>
              </a:rPr>
              <a:t>bullet on relationship to </a:t>
            </a:r>
            <a:r>
              <a:rPr lang="en-US" altLang="en-US" sz="2000" i="1" dirty="0" err="1">
                <a:solidFill>
                  <a:schemeClr val="accent6">
                    <a:lumMod val="75000"/>
                  </a:schemeClr>
                </a:solidFill>
              </a:rPr>
              <a:t>EDGEApp</a:t>
            </a:r>
            <a:r>
              <a:rPr lang="en-US" altLang="en-US" sz="2000" i="1" dirty="0">
                <a:solidFill>
                  <a:schemeClr val="accent6">
                    <a:lumMod val="75000"/>
                  </a:schemeClr>
                </a:solidFill>
              </a:rPr>
              <a:t>, enhancements and /or generalization of EDGE functionality should be added in SID</a:t>
            </a:r>
          </a:p>
          <a:p>
            <a:pPr lvl="1"/>
            <a:r>
              <a:rPr lang="en-US" altLang="en-US" sz="2000" i="1" u="sng" dirty="0">
                <a:solidFill>
                  <a:schemeClr val="accent6">
                    <a:lumMod val="75000"/>
                  </a:schemeClr>
                </a:solidFill>
              </a:rPr>
              <a:t>If no: </a:t>
            </a:r>
            <a:r>
              <a:rPr lang="en-US" altLang="en-US" sz="2000" i="1" dirty="0">
                <a:solidFill>
                  <a:schemeClr val="accent6">
                    <a:lumMod val="75000"/>
                  </a:schemeClr>
                </a:solidFill>
              </a:rPr>
              <a:t>bullet on staying away from overloading EDGE functionality should be added in SID</a:t>
            </a:r>
          </a:p>
          <a:p>
            <a:pPr marL="457200" lvl="1" indent="0">
              <a:buNone/>
            </a:pPr>
            <a:endParaRPr lang="en-US" altLang="en-US" i="1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altLang="en-US" u="sng" dirty="0">
                <a:solidFill>
                  <a:schemeClr val="accent6">
                    <a:lumMod val="75000"/>
                  </a:schemeClr>
                </a:solidFill>
              </a:rPr>
              <a:t>Proposal</a:t>
            </a:r>
            <a:r>
              <a:rPr lang="en-US" altLang="en-US" dirty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Acknowledge the metaverse-edge link in the SID, direct KI/solutions </a:t>
            </a:r>
            <a:r>
              <a:rPr lang="en-US" u="sng" dirty="0">
                <a:solidFill>
                  <a:schemeClr val="accent6">
                    <a:lumMod val="75000"/>
                  </a:schemeClr>
                </a:solidFill>
              </a:rPr>
              <a:t>to study the link and to reuse existing work </a:t>
            </a:r>
          </a:p>
          <a:p>
            <a:pPr marL="457200" lvl="1" indent="0">
              <a:buNone/>
            </a:pPr>
            <a:endParaRPr lang="en-US" altLang="en-US" i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44A18A50E4D44392C0F13FE4390A30" ma:contentTypeVersion="16" ma:contentTypeDescription="Create a new document." ma:contentTypeScope="" ma:versionID="dbdd2f99e3d9857ec7dd73148afe3c60">
  <xsd:schema xmlns:xsd="http://www.w3.org/2001/XMLSchema" xmlns:xs="http://www.w3.org/2001/XMLSchema" xmlns:p="http://schemas.microsoft.com/office/2006/metadata/properties" xmlns:ns2="d78def48-27c6-4979-bba9-c862a2df76a0" xmlns:ns3="http://schemas.microsoft.com/sharepoint/v4" xmlns:ns4="d6ffdcea-b8d5-430d-84fc-948dbfcb5364" xmlns:ns5="0f87353b-0140-45a3-9269-85d3f6ef8bfa" targetNamespace="http://schemas.microsoft.com/office/2006/metadata/properties" ma:root="true" ma:fieldsID="3933b2b01f7a49a7c81723fd3db979c2" ns2:_="" ns3:_="" ns4:_="" ns5:_="">
    <xsd:import namespace="d78def48-27c6-4979-bba9-c862a2df76a0"/>
    <xsd:import namespace="http://schemas.microsoft.com/sharepoint/v4"/>
    <xsd:import namespace="d6ffdcea-b8d5-430d-84fc-948dbfcb5364"/>
    <xsd:import namespace="0f87353b-0140-45a3-9269-85d3f6ef8bf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Standard_x0020_subgroup" minOccurs="0"/>
                <xsd:element ref="ns2:Meeting_x0020_ref_x002e_" minOccurs="0"/>
                <xsd:element ref="ns2:Meeting_x0020_date" minOccurs="0"/>
                <xsd:element ref="ns3:IconOverlay" minOccurs="0"/>
                <xsd:element ref="ns4:SharedWithUsers" minOccurs="0"/>
                <xsd:element ref="ns5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8def48-27c6-4979-bba9-c862a2df76a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Standard_x0020_subgroup" ma:index="12" nillable="true" ma:displayName="Standard subgroup" ma:internalName="Standard_x0020_subgroup">
      <xsd:simpleType>
        <xsd:restriction base="dms:Text">
          <xsd:maxLength value="255"/>
        </xsd:restriction>
      </xsd:simpleType>
    </xsd:element>
    <xsd:element name="Meeting_x0020_ref_x002e_" ma:index="13" nillable="true" ma:displayName="Meeting ref." ma:internalName="Meeting_x0020_ref_x002e_">
      <xsd:simpleType>
        <xsd:restriction base="dms:Text">
          <xsd:maxLength value="255"/>
        </xsd:restriction>
      </xsd:simpleType>
    </xsd:element>
    <xsd:element name="Meeting_x0020_date" ma:index="14" nillable="true" ma:displayName="Meeting date" ma:format="DateOnly" ma:internalName="Meeting_x0020_date">
      <xsd:simpleType>
        <xsd:restriction base="dms:DateTime"/>
      </xsd:simpleType>
    </xsd:element>
    <xsd:element name="MediaServiceObjectDetectorVersions" ma:index="18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5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ffdcea-b8d5-430d-84fc-948dbfcb536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87353b-0140-45a3-9269-85d3f6ef8bfa" elementFormDefault="qualified">
    <xsd:import namespace="http://schemas.microsoft.com/office/2006/documentManagement/types"/>
    <xsd:import namespace="http://schemas.microsoft.com/office/infopath/2007/PartnerControls"/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eting_x0020_ref_x002e_ xmlns="d78def48-27c6-4979-bba9-c862a2df76a0" xsi:nil="true"/>
    <Standard_x0020_subgroup xmlns="d78def48-27c6-4979-bba9-c862a2df76a0" xsi:nil="true"/>
    <Meeting_x0020_date xmlns="d78def48-27c6-4979-bba9-c862a2df76a0" xsi:nil="true"/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6C956FA8-64FD-4B16-9025-7DFC7953FC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78def48-27c6-4979-bba9-c862a2df76a0"/>
    <ds:schemaRef ds:uri="http://schemas.microsoft.com/sharepoint/v4"/>
    <ds:schemaRef ds:uri="d6ffdcea-b8d5-430d-84fc-948dbfcb5364"/>
    <ds:schemaRef ds:uri="0f87353b-0140-45a3-9269-85d3f6ef8bf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d6ffdcea-b8d5-430d-84fc-948dbfcb5364"/>
    <ds:schemaRef ds:uri="http://schemas.microsoft.com/sharepoint/v4"/>
    <ds:schemaRef ds:uri="http://purl.org/dc/elements/1.1/"/>
    <ds:schemaRef ds:uri="http://schemas.openxmlformats.org/package/2006/metadata/core-properties"/>
    <ds:schemaRef ds:uri="d78def48-27c6-4979-bba9-c862a2df76a0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0f87353b-0140-45a3-9269-85d3f6ef8bfa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5534</TotalTime>
  <Words>770</Words>
  <Application>Microsoft Office PowerPoint</Application>
  <PresentationFormat>Widescreen</PresentationFormat>
  <Paragraphs>65</Paragraphs>
  <Slides>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 </vt:lpstr>
      <vt:lpstr>Arial</vt:lpstr>
      <vt:lpstr>Calibri</vt:lpstr>
      <vt:lpstr>Calibri Light</vt:lpstr>
      <vt:lpstr>Segoe UI</vt:lpstr>
      <vt:lpstr>Times New Roman</vt:lpstr>
      <vt:lpstr>Office Theme</vt:lpstr>
      <vt:lpstr>Visio</vt:lpstr>
      <vt:lpstr>EDGEApp-related metaverse functionality discussion</vt:lpstr>
      <vt:lpstr>Outline</vt:lpstr>
      <vt:lpstr>General Metaverse-EDGEApp links</vt:lpstr>
      <vt:lpstr>Metaverse app “association/coordination”</vt:lpstr>
      <vt:lpstr>EDGEapp bundling and Common EAS</vt:lpstr>
      <vt:lpstr>App association/coordination example</vt:lpstr>
      <vt:lpstr>Multi-user sessions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Lu Liu</cp:lastModifiedBy>
  <cp:revision>612</cp:revision>
  <dcterms:created xsi:type="dcterms:W3CDTF">2010-02-05T13:52:04Z</dcterms:created>
  <dcterms:modified xsi:type="dcterms:W3CDTF">2023-10-03T13:56:29Z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0x0101003244A18A50E4D44392C0F13FE4390A30</vt:lpwstr>
  </property>
</Properties>
</file>