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7"/>
  </p:notesMasterIdLst>
  <p:handoutMasterIdLst>
    <p:handoutMasterId r:id="rId8"/>
  </p:handoutMasterIdLst>
  <p:sldIdLst>
    <p:sldId id="341" r:id="rId5"/>
    <p:sldId id="342" r:id="rId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80" d="100"/>
          <a:sy n="80" d="100"/>
        </p:scale>
        <p:origin x="59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532" y="72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0011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hangingPunct="0"/>
            <a:r>
              <a:rPr lang="en-GB" sz="10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TSG-SA WG6 Meeting #54-e	</a:t>
            </a:r>
          </a:p>
          <a:p>
            <a:pPr hangingPunct="0"/>
            <a:r>
              <a:rPr lang="en-GB" sz="10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</a:t>
            </a:r>
            <a:r>
              <a:rPr lang="en-GB" sz="1000" b="1" kern="1200" baseline="30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GB" sz="10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26</a:t>
            </a:r>
            <a:r>
              <a:rPr lang="en-GB" sz="1000" b="1" kern="1200" baseline="30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GB" sz="10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April 2023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 smtClean="0"/>
              <a:t>S6-231302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Reliable </a:t>
            </a:r>
            <a:r>
              <a:rPr lang="en-GB" altLang="en-US" dirty="0"/>
              <a:t>application enabler server</a:t>
            </a: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 smtClean="0"/>
              <a:t>Sapan Shah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Samsung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Mapping with SA2 NF Set concept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779765"/>
              </p:ext>
            </p:extLst>
          </p:nvPr>
        </p:nvGraphicFramePr>
        <p:xfrm>
          <a:off x="1066798" y="1862138"/>
          <a:ext cx="9296401" cy="4068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475">
                  <a:extLst>
                    <a:ext uri="{9D8B030D-6E8A-4147-A177-3AD203B41FA5}">
                      <a16:colId xmlns:a16="http://schemas.microsoft.com/office/drawing/2014/main" val="2576760860"/>
                    </a:ext>
                  </a:extLst>
                </a:gridCol>
                <a:gridCol w="2011645">
                  <a:extLst>
                    <a:ext uri="{9D8B030D-6E8A-4147-A177-3AD203B41FA5}">
                      <a16:colId xmlns:a16="http://schemas.microsoft.com/office/drawing/2014/main" val="2969837902"/>
                    </a:ext>
                  </a:extLst>
                </a:gridCol>
                <a:gridCol w="1767721">
                  <a:extLst>
                    <a:ext uri="{9D8B030D-6E8A-4147-A177-3AD203B41FA5}">
                      <a16:colId xmlns:a16="http://schemas.microsoft.com/office/drawing/2014/main" val="2131953003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2626078467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1325697360"/>
                    </a:ext>
                  </a:extLst>
                </a:gridCol>
              </a:tblGrid>
              <a:tr h="411448"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NF Set Concept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Reference</a:t>
                      </a:r>
                      <a:r>
                        <a:rPr lang="en-IN" sz="1050" baseline="0" dirty="0" smtClean="0"/>
                        <a:t> in TS 23.501/23.502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TS 23.434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TS 23.558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Extra</a:t>
                      </a:r>
                      <a:endParaRPr lang="en-IN" sz="105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649233254"/>
                  </a:ext>
                </a:extLst>
              </a:tr>
              <a:tr h="571455"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NF Set generic</a:t>
                      </a:r>
                      <a:r>
                        <a:rPr lang="en-IN" sz="1050" baseline="0" dirty="0" smtClean="0"/>
                        <a:t> description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Clause 5.21.3</a:t>
                      </a:r>
                      <a:r>
                        <a:rPr lang="en-IN" sz="1050" baseline="0" dirty="0" smtClean="0"/>
                        <a:t> “</a:t>
                      </a:r>
                      <a:r>
                        <a:rPr lang="en-IN" sz="1050" dirty="0" smtClean="0"/>
                        <a:t>Network Reliability support with Sets” of TS 23.501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Clause X.1, X.2 and X.3 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Clause 8.x.1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en-IN" sz="105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90295027"/>
                  </a:ext>
                </a:extLst>
              </a:tr>
              <a:tr h="411448"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NF Profile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Clause </a:t>
                      </a:r>
                      <a:r>
                        <a:rPr lang="en-IN" sz="1050" dirty="0" smtClean="0"/>
                        <a:t>6.2.6.2 “NF profile” of TS 23.501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N.A.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Clause 8.2.6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en-IN" sz="105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2383671954"/>
                  </a:ext>
                </a:extLst>
              </a:tr>
              <a:tr h="731463"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Consumer NF Subscription</a:t>
                      </a:r>
                      <a:r>
                        <a:rPr lang="en-IN" sz="1050" baseline="0" dirty="0" smtClean="0"/>
                        <a:t> for NF availability change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Clause </a:t>
                      </a:r>
                      <a:r>
                        <a:rPr lang="en-IN" sz="1050" dirty="0" smtClean="0"/>
                        <a:t>5.2.7.2.5 “</a:t>
                      </a:r>
                      <a:r>
                        <a:rPr lang="en-IN" sz="1050" dirty="0" err="1" smtClean="0"/>
                        <a:t>Nnrf_NFManagement_NFStatusSubscribe</a:t>
                      </a:r>
                      <a:r>
                        <a:rPr lang="en-IN" sz="1050" dirty="0" smtClean="0"/>
                        <a:t> service operation” of TS 23.502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Clause X.4.1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TO</a:t>
                      </a:r>
                      <a:r>
                        <a:rPr lang="en-IN" sz="1050" baseline="0" dirty="0" smtClean="0"/>
                        <a:t> DO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en-IN" sz="105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202660985"/>
                  </a:ext>
                </a:extLst>
              </a:tr>
              <a:tr h="731463"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Context transfer between</a:t>
                      </a:r>
                      <a:r>
                        <a:rPr lang="en-IN" sz="1050" baseline="0" dirty="0" smtClean="0"/>
                        <a:t> producer NFs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Clause </a:t>
                      </a:r>
                      <a:r>
                        <a:rPr lang="en-IN" sz="1050" dirty="0" smtClean="0"/>
                        <a:t>4.26 “Network Function/NF Service Context Transfer Procedures” of TS 23.502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Clause X.4.2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Clause 8.X.2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endParaRPr lang="en-IN" sz="105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2998901940"/>
                  </a:ext>
                </a:extLst>
              </a:tr>
              <a:tr h="1211485"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Consumer discovering equivalent</a:t>
                      </a:r>
                      <a:r>
                        <a:rPr lang="en-IN" sz="1050" baseline="0" dirty="0" smtClean="0"/>
                        <a:t> NF from NF Set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Clause </a:t>
                      </a:r>
                      <a:r>
                        <a:rPr lang="en-IN" sz="1050" dirty="0" smtClean="0"/>
                        <a:t>5.2.7.3 “</a:t>
                      </a:r>
                      <a:r>
                        <a:rPr lang="en-IN" sz="1050" dirty="0" err="1" smtClean="0"/>
                        <a:t>Nnrf_NFDiscovery</a:t>
                      </a:r>
                      <a:r>
                        <a:rPr lang="en-IN" sz="1050" dirty="0" smtClean="0"/>
                        <a:t> service” of TS 23.502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Clause</a:t>
                      </a:r>
                      <a:r>
                        <a:rPr lang="en-IN" sz="1050" baseline="0" dirty="0" smtClean="0"/>
                        <a:t> X.4.3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Reuse of service provisioning request-response, changes are in Clause 8.3.3.3.2, 8.3.3.3.3</a:t>
                      </a:r>
                      <a:endParaRPr lang="en-IN" sz="105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IN" sz="1050" dirty="0" smtClean="0"/>
                        <a:t>Considering selection</a:t>
                      </a:r>
                      <a:r>
                        <a:rPr lang="en-IN" sz="1050" baseline="0" dirty="0" smtClean="0"/>
                        <a:t> principles in EDGEAPP – where EEC and EES can both perform selection based on request, selection of equivalent NF is done by both EEC and ECS.</a:t>
                      </a:r>
                      <a:endParaRPr lang="en-IN" sz="105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440002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192134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5953</TotalTime>
  <Words>168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</vt:lpstr>
      <vt:lpstr>Calibri</vt:lpstr>
      <vt:lpstr>Calibri Light</vt:lpstr>
      <vt:lpstr>Times New Roman</vt:lpstr>
      <vt:lpstr>Office Theme</vt:lpstr>
      <vt:lpstr>Reliable application enabler server</vt:lpstr>
      <vt:lpstr>Mapping with SA2 NF Set concept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Samsung (1403)</cp:lastModifiedBy>
  <cp:revision>649</cp:revision>
  <dcterms:created xsi:type="dcterms:W3CDTF">2010-02-05T13:52:04Z</dcterms:created>
  <dcterms:modified xsi:type="dcterms:W3CDTF">2023-04-11T12:10:50Z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