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8"/>
  </p:notesMasterIdLst>
  <p:sldIdLst>
    <p:sldId id="303" r:id="rId3"/>
    <p:sldId id="726" r:id="rId4"/>
    <p:sldId id="730" r:id="rId5"/>
    <p:sldId id="725" r:id="rId6"/>
    <p:sldId id="729"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25" d="100"/>
          <a:sy n="125" d="100"/>
        </p:scale>
        <p:origin x="2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B72CDD-0EF5-4728-8D27-32E73E3EE36C}" type="datetimeFigureOut">
              <a:rPr lang="de-DE" smtClean="0"/>
              <a:t>04.10.2022</a:t>
            </a:fld>
            <a:endParaRPr lang="de-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B847E6-3B86-4810-8D6D-B8464F0F744F}" type="slidenum">
              <a:rPr lang="de-DE" smtClean="0"/>
              <a:t>‹#›</a:t>
            </a:fld>
            <a:endParaRPr lang="de-DE"/>
          </a:p>
        </p:txBody>
      </p:sp>
    </p:spTree>
    <p:extLst>
      <p:ext uri="{BB962C8B-B14F-4D97-AF65-F5344CB8AC3E}">
        <p14:creationId xmlns:p14="http://schemas.microsoft.com/office/powerpoint/2010/main" val="1893089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txBox="1">
            <a:spLocks noGrp="1"/>
          </p:cNvSpPr>
          <p:nvPr>
            <p:ph type="sldNum" sz="quarter"/>
          </p:nvPr>
        </p:nvSpPr>
        <p:spPr>
          <a:xfrm>
            <a:off x="3851275" y="9431338"/>
            <a:ext cx="2946400" cy="496887"/>
          </a:xfrm>
          <a:prstGeom prst="rect">
            <a:avLst/>
          </a:prstGeom>
          <a:noFill/>
          <a:ln w="9525">
            <a:noFill/>
          </a:ln>
        </p:spPr>
        <p:txBody>
          <a:bodyPr lIns="92859" tIns="46430" rIns="92859" bIns="46430" anchor="b" anchorCtr="0"/>
          <a:lstStyle/>
          <a:p>
            <a:pPr marL="0" marR="0" lvl="0" indent="0" algn="r" defTabSz="930275" rtl="0" eaLnBrk="1" fontAlgn="base" latinLnBrk="0" hangingPunct="1">
              <a:lnSpc>
                <a:spcPct val="100000"/>
              </a:lnSpc>
              <a:spcBef>
                <a:spcPct val="0"/>
              </a:spcBef>
              <a:spcAft>
                <a:spcPct val="0"/>
              </a:spcAft>
              <a:buClrTx/>
              <a:buSzTx/>
              <a:buFontTx/>
              <a:buNone/>
              <a:tabLst/>
              <a:defRPr/>
            </a:pPr>
            <a:fld id="{9A0DB2DC-4C9A-4742-B13C-FB6460FD3503}" type="slidenum">
              <a:rPr kumimoji="0" lang="en-GB" alt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1</a:t>
            </a:fld>
            <a:endParaRPr kumimoji="0" lang="en-GB" altLang="en-US" sz="1000" b="0" i="0"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Arial" panose="020B0604020202020204" pitchFamily="34" charset="0"/>
            </a:endParaRPr>
          </a:p>
        </p:txBody>
      </p:sp>
      <p:sp>
        <p:nvSpPr>
          <p:cNvPr id="6147" name="Rectangle 2"/>
          <p:cNvSpPr>
            <a:spLocks noGrp="1" noRot="1" noChangeAspect="1" noTextEdit="1"/>
          </p:cNvSpPr>
          <p:nvPr>
            <p:ph type="sldImg"/>
          </p:nvPr>
        </p:nvSpPr>
        <p:spPr>
          <a:xfrm>
            <a:off x="88900" y="742950"/>
            <a:ext cx="6621463" cy="3725863"/>
          </a:xfrm>
        </p:spPr>
      </p:sp>
      <p:sp>
        <p:nvSpPr>
          <p:cNvPr id="6148" name="Rectangle 3"/>
          <p:cNvSpPr>
            <a:spLocks noGrp="1"/>
          </p:cNvSpPr>
          <p:nvPr>
            <p:ph type="body" idx="1"/>
          </p:nvPr>
        </p:nvSpPr>
        <p:spPr>
          <a:xfrm>
            <a:off x="904875" y="4718050"/>
            <a:ext cx="4987925" cy="4467225"/>
          </a:xfrm>
        </p:spPr>
        <p:txBody>
          <a:bodyPr wrap="square" lIns="92859" tIns="46430" rIns="92859" bIns="46430" anchor="t" anchorCtr="0"/>
          <a:lstStyle/>
          <a:p>
            <a:pPr lvl="0" eaLnBrk="1" hangingPunct="1"/>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1669441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2656874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543525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63250-7B5D-48A8-ABF3-CC3CA30ED3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DE"/>
          </a:p>
        </p:txBody>
      </p:sp>
      <p:sp>
        <p:nvSpPr>
          <p:cNvPr id="3" name="Subtitle 2">
            <a:extLst>
              <a:ext uri="{FF2B5EF4-FFF2-40B4-BE49-F238E27FC236}">
                <a16:creationId xmlns:a16="http://schemas.microsoft.com/office/drawing/2014/main" id="{D079CB63-02C8-439D-801B-FFC08FA3D4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a:p>
        </p:txBody>
      </p:sp>
      <p:sp>
        <p:nvSpPr>
          <p:cNvPr id="4" name="Date Placeholder 3">
            <a:extLst>
              <a:ext uri="{FF2B5EF4-FFF2-40B4-BE49-F238E27FC236}">
                <a16:creationId xmlns:a16="http://schemas.microsoft.com/office/drawing/2014/main" id="{F865E13A-AF5B-4A14-B520-27616AAC2DB7}"/>
              </a:ext>
            </a:extLst>
          </p:cNvPr>
          <p:cNvSpPr>
            <a:spLocks noGrp="1"/>
          </p:cNvSpPr>
          <p:nvPr>
            <p:ph type="dt" sz="half" idx="10"/>
          </p:nvPr>
        </p:nvSpPr>
        <p:spPr/>
        <p:txBody>
          <a:bodyPr/>
          <a:lstStyle/>
          <a:p>
            <a:fld id="{977E7C63-55C3-4270-8A76-25417C6B5134}" type="datetimeFigureOut">
              <a:rPr lang="de-DE" smtClean="0"/>
              <a:t>04.10.2022</a:t>
            </a:fld>
            <a:endParaRPr lang="de-DE"/>
          </a:p>
        </p:txBody>
      </p:sp>
      <p:sp>
        <p:nvSpPr>
          <p:cNvPr id="5" name="Footer Placeholder 4">
            <a:extLst>
              <a:ext uri="{FF2B5EF4-FFF2-40B4-BE49-F238E27FC236}">
                <a16:creationId xmlns:a16="http://schemas.microsoft.com/office/drawing/2014/main" id="{1AC5B282-4A29-4416-B8F1-EC8B3967FF09}"/>
              </a:ext>
            </a:extLst>
          </p:cNvPr>
          <p:cNvSpPr>
            <a:spLocks noGrp="1"/>
          </p:cNvSpPr>
          <p:nvPr>
            <p:ph type="ftr" sz="quarter" idx="11"/>
          </p:nvPr>
        </p:nvSpPr>
        <p:spPr/>
        <p:txBody>
          <a:bodyPr/>
          <a:lstStyle/>
          <a:p>
            <a:endParaRPr lang="de-DE"/>
          </a:p>
        </p:txBody>
      </p:sp>
      <p:sp>
        <p:nvSpPr>
          <p:cNvPr id="6" name="Slide Number Placeholder 5">
            <a:extLst>
              <a:ext uri="{FF2B5EF4-FFF2-40B4-BE49-F238E27FC236}">
                <a16:creationId xmlns:a16="http://schemas.microsoft.com/office/drawing/2014/main" id="{B75DA375-F2DC-4A1F-BF4E-FBEB2C2EA26C}"/>
              </a:ext>
            </a:extLst>
          </p:cNvPr>
          <p:cNvSpPr>
            <a:spLocks noGrp="1"/>
          </p:cNvSpPr>
          <p:nvPr>
            <p:ph type="sldNum" sz="quarter" idx="12"/>
          </p:nvPr>
        </p:nvSpPr>
        <p:spPr/>
        <p:txBody>
          <a:bodyPr/>
          <a:lstStyle/>
          <a:p>
            <a:fld id="{9607FDE0-2394-4773-B74B-C877EBBCE6A4}" type="slidenum">
              <a:rPr lang="de-DE" smtClean="0"/>
              <a:t>‹#›</a:t>
            </a:fld>
            <a:endParaRPr lang="de-DE"/>
          </a:p>
        </p:txBody>
      </p:sp>
    </p:spTree>
    <p:extLst>
      <p:ext uri="{BB962C8B-B14F-4D97-AF65-F5344CB8AC3E}">
        <p14:creationId xmlns:p14="http://schemas.microsoft.com/office/powerpoint/2010/main" val="3633514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32A85-EEF4-465B-BC4D-501E0501E21F}"/>
              </a:ext>
            </a:extLst>
          </p:cNvPr>
          <p:cNvSpPr>
            <a:spLocks noGrp="1"/>
          </p:cNvSpPr>
          <p:nvPr>
            <p:ph type="title"/>
          </p:nvPr>
        </p:nvSpPr>
        <p:spPr/>
        <p:txBody>
          <a:bodyPr/>
          <a:lstStyle/>
          <a:p>
            <a:r>
              <a:rPr lang="en-US"/>
              <a:t>Click to edit Master title style</a:t>
            </a:r>
            <a:endParaRPr lang="de-DE"/>
          </a:p>
        </p:txBody>
      </p:sp>
      <p:sp>
        <p:nvSpPr>
          <p:cNvPr id="3" name="Vertical Text Placeholder 2">
            <a:extLst>
              <a:ext uri="{FF2B5EF4-FFF2-40B4-BE49-F238E27FC236}">
                <a16:creationId xmlns:a16="http://schemas.microsoft.com/office/drawing/2014/main" id="{9BC13553-0BCC-4C75-9DE6-807A6A1336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Date Placeholder 3">
            <a:extLst>
              <a:ext uri="{FF2B5EF4-FFF2-40B4-BE49-F238E27FC236}">
                <a16:creationId xmlns:a16="http://schemas.microsoft.com/office/drawing/2014/main" id="{A37960E2-9630-4CA7-AA22-7BF33AF87C29}"/>
              </a:ext>
            </a:extLst>
          </p:cNvPr>
          <p:cNvSpPr>
            <a:spLocks noGrp="1"/>
          </p:cNvSpPr>
          <p:nvPr>
            <p:ph type="dt" sz="half" idx="10"/>
          </p:nvPr>
        </p:nvSpPr>
        <p:spPr/>
        <p:txBody>
          <a:bodyPr/>
          <a:lstStyle/>
          <a:p>
            <a:fld id="{977E7C63-55C3-4270-8A76-25417C6B5134}" type="datetimeFigureOut">
              <a:rPr lang="de-DE" smtClean="0"/>
              <a:t>04.10.2022</a:t>
            </a:fld>
            <a:endParaRPr lang="de-DE"/>
          </a:p>
        </p:txBody>
      </p:sp>
      <p:sp>
        <p:nvSpPr>
          <p:cNvPr id="5" name="Footer Placeholder 4">
            <a:extLst>
              <a:ext uri="{FF2B5EF4-FFF2-40B4-BE49-F238E27FC236}">
                <a16:creationId xmlns:a16="http://schemas.microsoft.com/office/drawing/2014/main" id="{3DD572A6-6EB5-43A9-9CCE-ECAA141216E8}"/>
              </a:ext>
            </a:extLst>
          </p:cNvPr>
          <p:cNvSpPr>
            <a:spLocks noGrp="1"/>
          </p:cNvSpPr>
          <p:nvPr>
            <p:ph type="ftr" sz="quarter" idx="11"/>
          </p:nvPr>
        </p:nvSpPr>
        <p:spPr/>
        <p:txBody>
          <a:bodyPr/>
          <a:lstStyle/>
          <a:p>
            <a:endParaRPr lang="de-DE"/>
          </a:p>
        </p:txBody>
      </p:sp>
      <p:sp>
        <p:nvSpPr>
          <p:cNvPr id="6" name="Slide Number Placeholder 5">
            <a:extLst>
              <a:ext uri="{FF2B5EF4-FFF2-40B4-BE49-F238E27FC236}">
                <a16:creationId xmlns:a16="http://schemas.microsoft.com/office/drawing/2014/main" id="{F8B33E61-B60D-4A5F-B314-275EEFBBDD49}"/>
              </a:ext>
            </a:extLst>
          </p:cNvPr>
          <p:cNvSpPr>
            <a:spLocks noGrp="1"/>
          </p:cNvSpPr>
          <p:nvPr>
            <p:ph type="sldNum" sz="quarter" idx="12"/>
          </p:nvPr>
        </p:nvSpPr>
        <p:spPr/>
        <p:txBody>
          <a:bodyPr/>
          <a:lstStyle/>
          <a:p>
            <a:fld id="{9607FDE0-2394-4773-B74B-C877EBBCE6A4}" type="slidenum">
              <a:rPr lang="de-DE" smtClean="0"/>
              <a:t>‹#›</a:t>
            </a:fld>
            <a:endParaRPr lang="de-DE"/>
          </a:p>
        </p:txBody>
      </p:sp>
    </p:spTree>
    <p:extLst>
      <p:ext uri="{BB962C8B-B14F-4D97-AF65-F5344CB8AC3E}">
        <p14:creationId xmlns:p14="http://schemas.microsoft.com/office/powerpoint/2010/main" val="301715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238D33-8595-4095-A44F-469F0E8FA74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DE"/>
          </a:p>
        </p:txBody>
      </p:sp>
      <p:sp>
        <p:nvSpPr>
          <p:cNvPr id="3" name="Vertical Text Placeholder 2">
            <a:extLst>
              <a:ext uri="{FF2B5EF4-FFF2-40B4-BE49-F238E27FC236}">
                <a16:creationId xmlns:a16="http://schemas.microsoft.com/office/drawing/2014/main" id="{E83B5FF4-D450-4092-9F53-8F9D19A035B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Date Placeholder 3">
            <a:extLst>
              <a:ext uri="{FF2B5EF4-FFF2-40B4-BE49-F238E27FC236}">
                <a16:creationId xmlns:a16="http://schemas.microsoft.com/office/drawing/2014/main" id="{DB6EC7C7-5878-4426-B014-D83834A838D2}"/>
              </a:ext>
            </a:extLst>
          </p:cNvPr>
          <p:cNvSpPr>
            <a:spLocks noGrp="1"/>
          </p:cNvSpPr>
          <p:nvPr>
            <p:ph type="dt" sz="half" idx="10"/>
          </p:nvPr>
        </p:nvSpPr>
        <p:spPr/>
        <p:txBody>
          <a:bodyPr/>
          <a:lstStyle/>
          <a:p>
            <a:fld id="{977E7C63-55C3-4270-8A76-25417C6B5134}" type="datetimeFigureOut">
              <a:rPr lang="de-DE" smtClean="0"/>
              <a:t>04.10.2022</a:t>
            </a:fld>
            <a:endParaRPr lang="de-DE"/>
          </a:p>
        </p:txBody>
      </p:sp>
      <p:sp>
        <p:nvSpPr>
          <p:cNvPr id="5" name="Footer Placeholder 4">
            <a:extLst>
              <a:ext uri="{FF2B5EF4-FFF2-40B4-BE49-F238E27FC236}">
                <a16:creationId xmlns:a16="http://schemas.microsoft.com/office/drawing/2014/main" id="{A28A5015-BFC3-457C-BB2E-57DDD881DE06}"/>
              </a:ext>
            </a:extLst>
          </p:cNvPr>
          <p:cNvSpPr>
            <a:spLocks noGrp="1"/>
          </p:cNvSpPr>
          <p:nvPr>
            <p:ph type="ftr" sz="quarter" idx="11"/>
          </p:nvPr>
        </p:nvSpPr>
        <p:spPr/>
        <p:txBody>
          <a:bodyPr/>
          <a:lstStyle/>
          <a:p>
            <a:endParaRPr lang="de-DE"/>
          </a:p>
        </p:txBody>
      </p:sp>
      <p:sp>
        <p:nvSpPr>
          <p:cNvPr id="6" name="Slide Number Placeholder 5">
            <a:extLst>
              <a:ext uri="{FF2B5EF4-FFF2-40B4-BE49-F238E27FC236}">
                <a16:creationId xmlns:a16="http://schemas.microsoft.com/office/drawing/2014/main" id="{351389C7-FB17-4DFE-80FA-C9FD01E3EA66}"/>
              </a:ext>
            </a:extLst>
          </p:cNvPr>
          <p:cNvSpPr>
            <a:spLocks noGrp="1"/>
          </p:cNvSpPr>
          <p:nvPr>
            <p:ph type="sldNum" sz="quarter" idx="12"/>
          </p:nvPr>
        </p:nvSpPr>
        <p:spPr/>
        <p:txBody>
          <a:bodyPr/>
          <a:lstStyle/>
          <a:p>
            <a:fld id="{9607FDE0-2394-4773-B74B-C877EBBCE6A4}" type="slidenum">
              <a:rPr lang="de-DE" smtClean="0"/>
              <a:t>‹#›</a:t>
            </a:fld>
            <a:endParaRPr lang="de-DE"/>
          </a:p>
        </p:txBody>
      </p:sp>
    </p:spTree>
    <p:extLst>
      <p:ext uri="{BB962C8B-B14F-4D97-AF65-F5344CB8AC3E}">
        <p14:creationId xmlns:p14="http://schemas.microsoft.com/office/powerpoint/2010/main" val="3225495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1123264003"/>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682093432"/>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72680637"/>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00EFA-467F-4AB2-8465-31E7B7EF477B}"/>
              </a:ext>
            </a:extLst>
          </p:cNvPr>
          <p:cNvSpPr>
            <a:spLocks noGrp="1"/>
          </p:cNvSpPr>
          <p:nvPr>
            <p:ph type="title"/>
          </p:nvPr>
        </p:nvSpPr>
        <p:spPr/>
        <p:txBody>
          <a:bodyPr/>
          <a:lstStyle/>
          <a:p>
            <a:r>
              <a:rPr lang="en-US"/>
              <a:t>Click to edit Master title style</a:t>
            </a:r>
            <a:endParaRPr lang="de-DE"/>
          </a:p>
        </p:txBody>
      </p:sp>
      <p:sp>
        <p:nvSpPr>
          <p:cNvPr id="3" name="Content Placeholder 2">
            <a:extLst>
              <a:ext uri="{FF2B5EF4-FFF2-40B4-BE49-F238E27FC236}">
                <a16:creationId xmlns:a16="http://schemas.microsoft.com/office/drawing/2014/main" id="{30B99CC7-C79D-41DE-90FD-FF74D35A69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Date Placeholder 3">
            <a:extLst>
              <a:ext uri="{FF2B5EF4-FFF2-40B4-BE49-F238E27FC236}">
                <a16:creationId xmlns:a16="http://schemas.microsoft.com/office/drawing/2014/main" id="{AB86650E-49E4-4175-830C-0598131498B1}"/>
              </a:ext>
            </a:extLst>
          </p:cNvPr>
          <p:cNvSpPr>
            <a:spLocks noGrp="1"/>
          </p:cNvSpPr>
          <p:nvPr>
            <p:ph type="dt" sz="half" idx="10"/>
          </p:nvPr>
        </p:nvSpPr>
        <p:spPr/>
        <p:txBody>
          <a:bodyPr/>
          <a:lstStyle/>
          <a:p>
            <a:fld id="{977E7C63-55C3-4270-8A76-25417C6B5134}" type="datetimeFigureOut">
              <a:rPr lang="de-DE" smtClean="0"/>
              <a:t>04.10.2022</a:t>
            </a:fld>
            <a:endParaRPr lang="de-DE"/>
          </a:p>
        </p:txBody>
      </p:sp>
      <p:sp>
        <p:nvSpPr>
          <p:cNvPr id="5" name="Footer Placeholder 4">
            <a:extLst>
              <a:ext uri="{FF2B5EF4-FFF2-40B4-BE49-F238E27FC236}">
                <a16:creationId xmlns:a16="http://schemas.microsoft.com/office/drawing/2014/main" id="{089BAA13-BE82-47B2-B020-29D49C4D755C}"/>
              </a:ext>
            </a:extLst>
          </p:cNvPr>
          <p:cNvSpPr>
            <a:spLocks noGrp="1"/>
          </p:cNvSpPr>
          <p:nvPr>
            <p:ph type="ftr" sz="quarter" idx="11"/>
          </p:nvPr>
        </p:nvSpPr>
        <p:spPr/>
        <p:txBody>
          <a:bodyPr/>
          <a:lstStyle/>
          <a:p>
            <a:endParaRPr lang="de-DE"/>
          </a:p>
        </p:txBody>
      </p:sp>
      <p:sp>
        <p:nvSpPr>
          <p:cNvPr id="6" name="Slide Number Placeholder 5">
            <a:extLst>
              <a:ext uri="{FF2B5EF4-FFF2-40B4-BE49-F238E27FC236}">
                <a16:creationId xmlns:a16="http://schemas.microsoft.com/office/drawing/2014/main" id="{021E21E7-93BB-49EE-B2FA-EA357F52ECBC}"/>
              </a:ext>
            </a:extLst>
          </p:cNvPr>
          <p:cNvSpPr>
            <a:spLocks noGrp="1"/>
          </p:cNvSpPr>
          <p:nvPr>
            <p:ph type="sldNum" sz="quarter" idx="12"/>
          </p:nvPr>
        </p:nvSpPr>
        <p:spPr/>
        <p:txBody>
          <a:bodyPr/>
          <a:lstStyle/>
          <a:p>
            <a:fld id="{9607FDE0-2394-4773-B74B-C877EBBCE6A4}" type="slidenum">
              <a:rPr lang="de-DE" smtClean="0"/>
              <a:t>‹#›</a:t>
            </a:fld>
            <a:endParaRPr lang="de-DE"/>
          </a:p>
        </p:txBody>
      </p:sp>
    </p:spTree>
    <p:extLst>
      <p:ext uri="{BB962C8B-B14F-4D97-AF65-F5344CB8AC3E}">
        <p14:creationId xmlns:p14="http://schemas.microsoft.com/office/powerpoint/2010/main" val="2459987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7071E-334E-43D8-8886-FAD52E9CE90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DE"/>
          </a:p>
        </p:txBody>
      </p:sp>
      <p:sp>
        <p:nvSpPr>
          <p:cNvPr id="3" name="Text Placeholder 2">
            <a:extLst>
              <a:ext uri="{FF2B5EF4-FFF2-40B4-BE49-F238E27FC236}">
                <a16:creationId xmlns:a16="http://schemas.microsoft.com/office/drawing/2014/main" id="{FF99C2A4-A182-44CA-8C3F-107E665902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61345A-7968-487B-8CC1-D0817BA28EE8}"/>
              </a:ext>
            </a:extLst>
          </p:cNvPr>
          <p:cNvSpPr>
            <a:spLocks noGrp="1"/>
          </p:cNvSpPr>
          <p:nvPr>
            <p:ph type="dt" sz="half" idx="10"/>
          </p:nvPr>
        </p:nvSpPr>
        <p:spPr/>
        <p:txBody>
          <a:bodyPr/>
          <a:lstStyle/>
          <a:p>
            <a:fld id="{977E7C63-55C3-4270-8A76-25417C6B5134}" type="datetimeFigureOut">
              <a:rPr lang="de-DE" smtClean="0"/>
              <a:t>04.10.2022</a:t>
            </a:fld>
            <a:endParaRPr lang="de-DE"/>
          </a:p>
        </p:txBody>
      </p:sp>
      <p:sp>
        <p:nvSpPr>
          <p:cNvPr id="5" name="Footer Placeholder 4">
            <a:extLst>
              <a:ext uri="{FF2B5EF4-FFF2-40B4-BE49-F238E27FC236}">
                <a16:creationId xmlns:a16="http://schemas.microsoft.com/office/drawing/2014/main" id="{F3D480D2-598D-4DF3-B685-568659344D7A}"/>
              </a:ext>
            </a:extLst>
          </p:cNvPr>
          <p:cNvSpPr>
            <a:spLocks noGrp="1"/>
          </p:cNvSpPr>
          <p:nvPr>
            <p:ph type="ftr" sz="quarter" idx="11"/>
          </p:nvPr>
        </p:nvSpPr>
        <p:spPr/>
        <p:txBody>
          <a:bodyPr/>
          <a:lstStyle/>
          <a:p>
            <a:endParaRPr lang="de-DE"/>
          </a:p>
        </p:txBody>
      </p:sp>
      <p:sp>
        <p:nvSpPr>
          <p:cNvPr id="6" name="Slide Number Placeholder 5">
            <a:extLst>
              <a:ext uri="{FF2B5EF4-FFF2-40B4-BE49-F238E27FC236}">
                <a16:creationId xmlns:a16="http://schemas.microsoft.com/office/drawing/2014/main" id="{3CCB0BAF-4151-4A70-B92A-F45975441FCB}"/>
              </a:ext>
            </a:extLst>
          </p:cNvPr>
          <p:cNvSpPr>
            <a:spLocks noGrp="1"/>
          </p:cNvSpPr>
          <p:nvPr>
            <p:ph type="sldNum" sz="quarter" idx="12"/>
          </p:nvPr>
        </p:nvSpPr>
        <p:spPr/>
        <p:txBody>
          <a:bodyPr/>
          <a:lstStyle/>
          <a:p>
            <a:fld id="{9607FDE0-2394-4773-B74B-C877EBBCE6A4}" type="slidenum">
              <a:rPr lang="de-DE" smtClean="0"/>
              <a:t>‹#›</a:t>
            </a:fld>
            <a:endParaRPr lang="de-DE"/>
          </a:p>
        </p:txBody>
      </p:sp>
    </p:spTree>
    <p:extLst>
      <p:ext uri="{BB962C8B-B14F-4D97-AF65-F5344CB8AC3E}">
        <p14:creationId xmlns:p14="http://schemas.microsoft.com/office/powerpoint/2010/main" val="3745573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0389F-ED23-4646-85E1-BAB56426E5F3}"/>
              </a:ext>
            </a:extLst>
          </p:cNvPr>
          <p:cNvSpPr>
            <a:spLocks noGrp="1"/>
          </p:cNvSpPr>
          <p:nvPr>
            <p:ph type="title"/>
          </p:nvPr>
        </p:nvSpPr>
        <p:spPr/>
        <p:txBody>
          <a:bodyPr/>
          <a:lstStyle/>
          <a:p>
            <a:r>
              <a:rPr lang="en-US"/>
              <a:t>Click to edit Master title style</a:t>
            </a:r>
            <a:endParaRPr lang="de-DE"/>
          </a:p>
        </p:txBody>
      </p:sp>
      <p:sp>
        <p:nvSpPr>
          <p:cNvPr id="3" name="Content Placeholder 2">
            <a:extLst>
              <a:ext uri="{FF2B5EF4-FFF2-40B4-BE49-F238E27FC236}">
                <a16:creationId xmlns:a16="http://schemas.microsoft.com/office/drawing/2014/main" id="{95F9E23D-D822-44DF-ABEB-363CF5DFAD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a:extLst>
              <a:ext uri="{FF2B5EF4-FFF2-40B4-BE49-F238E27FC236}">
                <a16:creationId xmlns:a16="http://schemas.microsoft.com/office/drawing/2014/main" id="{61720006-D426-469C-87DA-769ECCEC2C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Date Placeholder 4">
            <a:extLst>
              <a:ext uri="{FF2B5EF4-FFF2-40B4-BE49-F238E27FC236}">
                <a16:creationId xmlns:a16="http://schemas.microsoft.com/office/drawing/2014/main" id="{2803A1BE-175C-4576-B99E-F340303366B9}"/>
              </a:ext>
            </a:extLst>
          </p:cNvPr>
          <p:cNvSpPr>
            <a:spLocks noGrp="1"/>
          </p:cNvSpPr>
          <p:nvPr>
            <p:ph type="dt" sz="half" idx="10"/>
          </p:nvPr>
        </p:nvSpPr>
        <p:spPr/>
        <p:txBody>
          <a:bodyPr/>
          <a:lstStyle/>
          <a:p>
            <a:fld id="{977E7C63-55C3-4270-8A76-25417C6B5134}" type="datetimeFigureOut">
              <a:rPr lang="de-DE" smtClean="0"/>
              <a:t>04.10.2022</a:t>
            </a:fld>
            <a:endParaRPr lang="de-DE"/>
          </a:p>
        </p:txBody>
      </p:sp>
      <p:sp>
        <p:nvSpPr>
          <p:cNvPr id="6" name="Footer Placeholder 5">
            <a:extLst>
              <a:ext uri="{FF2B5EF4-FFF2-40B4-BE49-F238E27FC236}">
                <a16:creationId xmlns:a16="http://schemas.microsoft.com/office/drawing/2014/main" id="{C9CA496D-36B2-485A-B0DD-C4E42B8D8421}"/>
              </a:ext>
            </a:extLst>
          </p:cNvPr>
          <p:cNvSpPr>
            <a:spLocks noGrp="1"/>
          </p:cNvSpPr>
          <p:nvPr>
            <p:ph type="ftr" sz="quarter" idx="11"/>
          </p:nvPr>
        </p:nvSpPr>
        <p:spPr/>
        <p:txBody>
          <a:bodyPr/>
          <a:lstStyle/>
          <a:p>
            <a:endParaRPr lang="de-DE"/>
          </a:p>
        </p:txBody>
      </p:sp>
      <p:sp>
        <p:nvSpPr>
          <p:cNvPr id="7" name="Slide Number Placeholder 6">
            <a:extLst>
              <a:ext uri="{FF2B5EF4-FFF2-40B4-BE49-F238E27FC236}">
                <a16:creationId xmlns:a16="http://schemas.microsoft.com/office/drawing/2014/main" id="{F1562BD0-1B0D-4249-814C-D9D9CE8A1D08}"/>
              </a:ext>
            </a:extLst>
          </p:cNvPr>
          <p:cNvSpPr>
            <a:spLocks noGrp="1"/>
          </p:cNvSpPr>
          <p:nvPr>
            <p:ph type="sldNum" sz="quarter" idx="12"/>
          </p:nvPr>
        </p:nvSpPr>
        <p:spPr/>
        <p:txBody>
          <a:bodyPr/>
          <a:lstStyle/>
          <a:p>
            <a:fld id="{9607FDE0-2394-4773-B74B-C877EBBCE6A4}" type="slidenum">
              <a:rPr lang="de-DE" smtClean="0"/>
              <a:t>‹#›</a:t>
            </a:fld>
            <a:endParaRPr lang="de-DE"/>
          </a:p>
        </p:txBody>
      </p:sp>
    </p:spTree>
    <p:extLst>
      <p:ext uri="{BB962C8B-B14F-4D97-AF65-F5344CB8AC3E}">
        <p14:creationId xmlns:p14="http://schemas.microsoft.com/office/powerpoint/2010/main" val="1267617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D8778-A404-4E9A-83D7-CF9A6F27BD32}"/>
              </a:ext>
            </a:extLst>
          </p:cNvPr>
          <p:cNvSpPr>
            <a:spLocks noGrp="1"/>
          </p:cNvSpPr>
          <p:nvPr>
            <p:ph type="title"/>
          </p:nvPr>
        </p:nvSpPr>
        <p:spPr>
          <a:xfrm>
            <a:off x="839788" y="365125"/>
            <a:ext cx="10515600" cy="1325563"/>
          </a:xfrm>
        </p:spPr>
        <p:txBody>
          <a:bodyPr/>
          <a:lstStyle/>
          <a:p>
            <a:r>
              <a:rPr lang="en-US"/>
              <a:t>Click to edit Master title style</a:t>
            </a:r>
            <a:endParaRPr lang="de-DE"/>
          </a:p>
        </p:txBody>
      </p:sp>
      <p:sp>
        <p:nvSpPr>
          <p:cNvPr id="3" name="Text Placeholder 2">
            <a:extLst>
              <a:ext uri="{FF2B5EF4-FFF2-40B4-BE49-F238E27FC236}">
                <a16:creationId xmlns:a16="http://schemas.microsoft.com/office/drawing/2014/main" id="{614F404F-2F0A-4891-B9B8-D1A5160DDF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1C73E1-9F04-42A0-AF44-6A7E861252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a:extLst>
              <a:ext uri="{FF2B5EF4-FFF2-40B4-BE49-F238E27FC236}">
                <a16:creationId xmlns:a16="http://schemas.microsoft.com/office/drawing/2014/main" id="{81E73CD4-0820-48FE-B332-5BEB2DC81A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4CFD94-5922-4CF4-8CE7-6C1D0B8858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7" name="Date Placeholder 6">
            <a:extLst>
              <a:ext uri="{FF2B5EF4-FFF2-40B4-BE49-F238E27FC236}">
                <a16:creationId xmlns:a16="http://schemas.microsoft.com/office/drawing/2014/main" id="{B686D5C1-8BF1-4D58-9391-E6284CB1E56A}"/>
              </a:ext>
            </a:extLst>
          </p:cNvPr>
          <p:cNvSpPr>
            <a:spLocks noGrp="1"/>
          </p:cNvSpPr>
          <p:nvPr>
            <p:ph type="dt" sz="half" idx="10"/>
          </p:nvPr>
        </p:nvSpPr>
        <p:spPr/>
        <p:txBody>
          <a:bodyPr/>
          <a:lstStyle/>
          <a:p>
            <a:fld id="{977E7C63-55C3-4270-8A76-25417C6B5134}" type="datetimeFigureOut">
              <a:rPr lang="de-DE" smtClean="0"/>
              <a:t>04.10.2022</a:t>
            </a:fld>
            <a:endParaRPr lang="de-DE"/>
          </a:p>
        </p:txBody>
      </p:sp>
      <p:sp>
        <p:nvSpPr>
          <p:cNvPr id="8" name="Footer Placeholder 7">
            <a:extLst>
              <a:ext uri="{FF2B5EF4-FFF2-40B4-BE49-F238E27FC236}">
                <a16:creationId xmlns:a16="http://schemas.microsoft.com/office/drawing/2014/main" id="{B50662F1-1592-4F00-8292-E840EE53CC0D}"/>
              </a:ext>
            </a:extLst>
          </p:cNvPr>
          <p:cNvSpPr>
            <a:spLocks noGrp="1"/>
          </p:cNvSpPr>
          <p:nvPr>
            <p:ph type="ftr" sz="quarter" idx="11"/>
          </p:nvPr>
        </p:nvSpPr>
        <p:spPr/>
        <p:txBody>
          <a:bodyPr/>
          <a:lstStyle/>
          <a:p>
            <a:endParaRPr lang="de-DE"/>
          </a:p>
        </p:txBody>
      </p:sp>
      <p:sp>
        <p:nvSpPr>
          <p:cNvPr id="9" name="Slide Number Placeholder 8">
            <a:extLst>
              <a:ext uri="{FF2B5EF4-FFF2-40B4-BE49-F238E27FC236}">
                <a16:creationId xmlns:a16="http://schemas.microsoft.com/office/drawing/2014/main" id="{A7CD525A-8DA0-449B-8EF2-C0E6887B0CF4}"/>
              </a:ext>
            </a:extLst>
          </p:cNvPr>
          <p:cNvSpPr>
            <a:spLocks noGrp="1"/>
          </p:cNvSpPr>
          <p:nvPr>
            <p:ph type="sldNum" sz="quarter" idx="12"/>
          </p:nvPr>
        </p:nvSpPr>
        <p:spPr/>
        <p:txBody>
          <a:bodyPr/>
          <a:lstStyle/>
          <a:p>
            <a:fld id="{9607FDE0-2394-4773-B74B-C877EBBCE6A4}" type="slidenum">
              <a:rPr lang="de-DE" smtClean="0"/>
              <a:t>‹#›</a:t>
            </a:fld>
            <a:endParaRPr lang="de-DE"/>
          </a:p>
        </p:txBody>
      </p:sp>
    </p:spTree>
    <p:extLst>
      <p:ext uri="{BB962C8B-B14F-4D97-AF65-F5344CB8AC3E}">
        <p14:creationId xmlns:p14="http://schemas.microsoft.com/office/powerpoint/2010/main" val="2524162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5D511-C6D8-4FC2-BABB-1A637F530D4B}"/>
              </a:ext>
            </a:extLst>
          </p:cNvPr>
          <p:cNvSpPr>
            <a:spLocks noGrp="1"/>
          </p:cNvSpPr>
          <p:nvPr>
            <p:ph type="title"/>
          </p:nvPr>
        </p:nvSpPr>
        <p:spPr/>
        <p:txBody>
          <a:bodyPr/>
          <a:lstStyle/>
          <a:p>
            <a:r>
              <a:rPr lang="en-US"/>
              <a:t>Click to edit Master title style</a:t>
            </a:r>
            <a:endParaRPr lang="de-DE"/>
          </a:p>
        </p:txBody>
      </p:sp>
      <p:sp>
        <p:nvSpPr>
          <p:cNvPr id="3" name="Date Placeholder 2">
            <a:extLst>
              <a:ext uri="{FF2B5EF4-FFF2-40B4-BE49-F238E27FC236}">
                <a16:creationId xmlns:a16="http://schemas.microsoft.com/office/drawing/2014/main" id="{1F249231-334F-4043-A43F-E39662414AF1}"/>
              </a:ext>
            </a:extLst>
          </p:cNvPr>
          <p:cNvSpPr>
            <a:spLocks noGrp="1"/>
          </p:cNvSpPr>
          <p:nvPr>
            <p:ph type="dt" sz="half" idx="10"/>
          </p:nvPr>
        </p:nvSpPr>
        <p:spPr/>
        <p:txBody>
          <a:bodyPr/>
          <a:lstStyle/>
          <a:p>
            <a:fld id="{977E7C63-55C3-4270-8A76-25417C6B5134}" type="datetimeFigureOut">
              <a:rPr lang="de-DE" smtClean="0"/>
              <a:t>04.10.2022</a:t>
            </a:fld>
            <a:endParaRPr lang="de-DE"/>
          </a:p>
        </p:txBody>
      </p:sp>
      <p:sp>
        <p:nvSpPr>
          <p:cNvPr id="4" name="Footer Placeholder 3">
            <a:extLst>
              <a:ext uri="{FF2B5EF4-FFF2-40B4-BE49-F238E27FC236}">
                <a16:creationId xmlns:a16="http://schemas.microsoft.com/office/drawing/2014/main" id="{5813C9CD-0A66-4821-BA73-AB4BE306AF66}"/>
              </a:ext>
            </a:extLst>
          </p:cNvPr>
          <p:cNvSpPr>
            <a:spLocks noGrp="1"/>
          </p:cNvSpPr>
          <p:nvPr>
            <p:ph type="ftr" sz="quarter" idx="11"/>
          </p:nvPr>
        </p:nvSpPr>
        <p:spPr/>
        <p:txBody>
          <a:bodyPr/>
          <a:lstStyle/>
          <a:p>
            <a:endParaRPr lang="de-DE"/>
          </a:p>
        </p:txBody>
      </p:sp>
      <p:sp>
        <p:nvSpPr>
          <p:cNvPr id="5" name="Slide Number Placeholder 4">
            <a:extLst>
              <a:ext uri="{FF2B5EF4-FFF2-40B4-BE49-F238E27FC236}">
                <a16:creationId xmlns:a16="http://schemas.microsoft.com/office/drawing/2014/main" id="{67B2B4C7-60F8-4503-89A7-FF2A5D162279}"/>
              </a:ext>
            </a:extLst>
          </p:cNvPr>
          <p:cNvSpPr>
            <a:spLocks noGrp="1"/>
          </p:cNvSpPr>
          <p:nvPr>
            <p:ph type="sldNum" sz="quarter" idx="12"/>
          </p:nvPr>
        </p:nvSpPr>
        <p:spPr/>
        <p:txBody>
          <a:bodyPr/>
          <a:lstStyle/>
          <a:p>
            <a:fld id="{9607FDE0-2394-4773-B74B-C877EBBCE6A4}" type="slidenum">
              <a:rPr lang="de-DE" smtClean="0"/>
              <a:t>‹#›</a:t>
            </a:fld>
            <a:endParaRPr lang="de-DE"/>
          </a:p>
        </p:txBody>
      </p:sp>
    </p:spTree>
    <p:extLst>
      <p:ext uri="{BB962C8B-B14F-4D97-AF65-F5344CB8AC3E}">
        <p14:creationId xmlns:p14="http://schemas.microsoft.com/office/powerpoint/2010/main" val="1554733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96B91A-869E-4149-BCF1-FB74543AC28F}"/>
              </a:ext>
            </a:extLst>
          </p:cNvPr>
          <p:cNvSpPr>
            <a:spLocks noGrp="1"/>
          </p:cNvSpPr>
          <p:nvPr>
            <p:ph type="dt" sz="half" idx="10"/>
          </p:nvPr>
        </p:nvSpPr>
        <p:spPr/>
        <p:txBody>
          <a:bodyPr/>
          <a:lstStyle/>
          <a:p>
            <a:fld id="{977E7C63-55C3-4270-8A76-25417C6B5134}" type="datetimeFigureOut">
              <a:rPr lang="de-DE" smtClean="0"/>
              <a:t>04.10.2022</a:t>
            </a:fld>
            <a:endParaRPr lang="de-DE"/>
          </a:p>
        </p:txBody>
      </p:sp>
      <p:sp>
        <p:nvSpPr>
          <p:cNvPr id="3" name="Footer Placeholder 2">
            <a:extLst>
              <a:ext uri="{FF2B5EF4-FFF2-40B4-BE49-F238E27FC236}">
                <a16:creationId xmlns:a16="http://schemas.microsoft.com/office/drawing/2014/main" id="{C4BA6232-38BD-49A4-A9B8-7CCC52A44732}"/>
              </a:ext>
            </a:extLst>
          </p:cNvPr>
          <p:cNvSpPr>
            <a:spLocks noGrp="1"/>
          </p:cNvSpPr>
          <p:nvPr>
            <p:ph type="ftr" sz="quarter" idx="11"/>
          </p:nvPr>
        </p:nvSpPr>
        <p:spPr/>
        <p:txBody>
          <a:bodyPr/>
          <a:lstStyle/>
          <a:p>
            <a:endParaRPr lang="de-DE"/>
          </a:p>
        </p:txBody>
      </p:sp>
      <p:sp>
        <p:nvSpPr>
          <p:cNvPr id="4" name="Slide Number Placeholder 3">
            <a:extLst>
              <a:ext uri="{FF2B5EF4-FFF2-40B4-BE49-F238E27FC236}">
                <a16:creationId xmlns:a16="http://schemas.microsoft.com/office/drawing/2014/main" id="{C17FC8B4-9BDE-4EFD-B33C-B38C2E372E6B}"/>
              </a:ext>
            </a:extLst>
          </p:cNvPr>
          <p:cNvSpPr>
            <a:spLocks noGrp="1"/>
          </p:cNvSpPr>
          <p:nvPr>
            <p:ph type="sldNum" sz="quarter" idx="12"/>
          </p:nvPr>
        </p:nvSpPr>
        <p:spPr/>
        <p:txBody>
          <a:bodyPr/>
          <a:lstStyle/>
          <a:p>
            <a:fld id="{9607FDE0-2394-4773-B74B-C877EBBCE6A4}" type="slidenum">
              <a:rPr lang="de-DE" smtClean="0"/>
              <a:t>‹#›</a:t>
            </a:fld>
            <a:endParaRPr lang="de-DE"/>
          </a:p>
        </p:txBody>
      </p:sp>
    </p:spTree>
    <p:extLst>
      <p:ext uri="{BB962C8B-B14F-4D97-AF65-F5344CB8AC3E}">
        <p14:creationId xmlns:p14="http://schemas.microsoft.com/office/powerpoint/2010/main" val="144560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B4A34-98E4-48BA-846A-11C794AA40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DE"/>
          </a:p>
        </p:txBody>
      </p:sp>
      <p:sp>
        <p:nvSpPr>
          <p:cNvPr id="3" name="Content Placeholder 2">
            <a:extLst>
              <a:ext uri="{FF2B5EF4-FFF2-40B4-BE49-F238E27FC236}">
                <a16:creationId xmlns:a16="http://schemas.microsoft.com/office/drawing/2014/main" id="{604774D7-6910-4D8F-A33E-7876E252CD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Text Placeholder 3">
            <a:extLst>
              <a:ext uri="{FF2B5EF4-FFF2-40B4-BE49-F238E27FC236}">
                <a16:creationId xmlns:a16="http://schemas.microsoft.com/office/drawing/2014/main" id="{F5BD4DB8-9C29-4A34-908A-935F0DD911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AF10BA-0917-4CCC-8476-806C4B870707}"/>
              </a:ext>
            </a:extLst>
          </p:cNvPr>
          <p:cNvSpPr>
            <a:spLocks noGrp="1"/>
          </p:cNvSpPr>
          <p:nvPr>
            <p:ph type="dt" sz="half" idx="10"/>
          </p:nvPr>
        </p:nvSpPr>
        <p:spPr/>
        <p:txBody>
          <a:bodyPr/>
          <a:lstStyle/>
          <a:p>
            <a:fld id="{977E7C63-55C3-4270-8A76-25417C6B5134}" type="datetimeFigureOut">
              <a:rPr lang="de-DE" smtClean="0"/>
              <a:t>04.10.2022</a:t>
            </a:fld>
            <a:endParaRPr lang="de-DE"/>
          </a:p>
        </p:txBody>
      </p:sp>
      <p:sp>
        <p:nvSpPr>
          <p:cNvPr id="6" name="Footer Placeholder 5">
            <a:extLst>
              <a:ext uri="{FF2B5EF4-FFF2-40B4-BE49-F238E27FC236}">
                <a16:creationId xmlns:a16="http://schemas.microsoft.com/office/drawing/2014/main" id="{0FAD16C0-E557-49B6-AF91-53F45837BF45}"/>
              </a:ext>
            </a:extLst>
          </p:cNvPr>
          <p:cNvSpPr>
            <a:spLocks noGrp="1"/>
          </p:cNvSpPr>
          <p:nvPr>
            <p:ph type="ftr" sz="quarter" idx="11"/>
          </p:nvPr>
        </p:nvSpPr>
        <p:spPr/>
        <p:txBody>
          <a:bodyPr/>
          <a:lstStyle/>
          <a:p>
            <a:endParaRPr lang="de-DE"/>
          </a:p>
        </p:txBody>
      </p:sp>
      <p:sp>
        <p:nvSpPr>
          <p:cNvPr id="7" name="Slide Number Placeholder 6">
            <a:extLst>
              <a:ext uri="{FF2B5EF4-FFF2-40B4-BE49-F238E27FC236}">
                <a16:creationId xmlns:a16="http://schemas.microsoft.com/office/drawing/2014/main" id="{5DEDA40C-B3CD-47A6-91A3-516FCA65BFC2}"/>
              </a:ext>
            </a:extLst>
          </p:cNvPr>
          <p:cNvSpPr>
            <a:spLocks noGrp="1"/>
          </p:cNvSpPr>
          <p:nvPr>
            <p:ph type="sldNum" sz="quarter" idx="12"/>
          </p:nvPr>
        </p:nvSpPr>
        <p:spPr/>
        <p:txBody>
          <a:bodyPr/>
          <a:lstStyle/>
          <a:p>
            <a:fld id="{9607FDE0-2394-4773-B74B-C877EBBCE6A4}" type="slidenum">
              <a:rPr lang="de-DE" smtClean="0"/>
              <a:t>‹#›</a:t>
            </a:fld>
            <a:endParaRPr lang="de-DE"/>
          </a:p>
        </p:txBody>
      </p:sp>
    </p:spTree>
    <p:extLst>
      <p:ext uri="{BB962C8B-B14F-4D97-AF65-F5344CB8AC3E}">
        <p14:creationId xmlns:p14="http://schemas.microsoft.com/office/powerpoint/2010/main" val="3244305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72C56-5B81-419D-AAB7-63531A85F0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DE"/>
          </a:p>
        </p:txBody>
      </p:sp>
      <p:sp>
        <p:nvSpPr>
          <p:cNvPr id="3" name="Picture Placeholder 2">
            <a:extLst>
              <a:ext uri="{FF2B5EF4-FFF2-40B4-BE49-F238E27FC236}">
                <a16:creationId xmlns:a16="http://schemas.microsoft.com/office/drawing/2014/main" id="{E6282A74-60AC-45FD-988F-FCCFDAF8D5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 Placeholder 3">
            <a:extLst>
              <a:ext uri="{FF2B5EF4-FFF2-40B4-BE49-F238E27FC236}">
                <a16:creationId xmlns:a16="http://schemas.microsoft.com/office/drawing/2014/main" id="{A6C6E042-54FC-4A44-B135-3C867AEF42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337438-3B41-4E1F-B737-27EFC7E73283}"/>
              </a:ext>
            </a:extLst>
          </p:cNvPr>
          <p:cNvSpPr>
            <a:spLocks noGrp="1"/>
          </p:cNvSpPr>
          <p:nvPr>
            <p:ph type="dt" sz="half" idx="10"/>
          </p:nvPr>
        </p:nvSpPr>
        <p:spPr/>
        <p:txBody>
          <a:bodyPr/>
          <a:lstStyle/>
          <a:p>
            <a:fld id="{977E7C63-55C3-4270-8A76-25417C6B5134}" type="datetimeFigureOut">
              <a:rPr lang="de-DE" smtClean="0"/>
              <a:t>04.10.2022</a:t>
            </a:fld>
            <a:endParaRPr lang="de-DE"/>
          </a:p>
        </p:txBody>
      </p:sp>
      <p:sp>
        <p:nvSpPr>
          <p:cNvPr id="6" name="Footer Placeholder 5">
            <a:extLst>
              <a:ext uri="{FF2B5EF4-FFF2-40B4-BE49-F238E27FC236}">
                <a16:creationId xmlns:a16="http://schemas.microsoft.com/office/drawing/2014/main" id="{AEF60EEE-BB76-4F18-845A-FC89DBE0C14D}"/>
              </a:ext>
            </a:extLst>
          </p:cNvPr>
          <p:cNvSpPr>
            <a:spLocks noGrp="1"/>
          </p:cNvSpPr>
          <p:nvPr>
            <p:ph type="ftr" sz="quarter" idx="11"/>
          </p:nvPr>
        </p:nvSpPr>
        <p:spPr/>
        <p:txBody>
          <a:bodyPr/>
          <a:lstStyle/>
          <a:p>
            <a:endParaRPr lang="de-DE"/>
          </a:p>
        </p:txBody>
      </p:sp>
      <p:sp>
        <p:nvSpPr>
          <p:cNvPr id="7" name="Slide Number Placeholder 6">
            <a:extLst>
              <a:ext uri="{FF2B5EF4-FFF2-40B4-BE49-F238E27FC236}">
                <a16:creationId xmlns:a16="http://schemas.microsoft.com/office/drawing/2014/main" id="{A6E19DA0-8CFA-41E6-B684-885AE83DAE46}"/>
              </a:ext>
            </a:extLst>
          </p:cNvPr>
          <p:cNvSpPr>
            <a:spLocks noGrp="1"/>
          </p:cNvSpPr>
          <p:nvPr>
            <p:ph type="sldNum" sz="quarter" idx="12"/>
          </p:nvPr>
        </p:nvSpPr>
        <p:spPr/>
        <p:txBody>
          <a:bodyPr/>
          <a:lstStyle/>
          <a:p>
            <a:fld id="{9607FDE0-2394-4773-B74B-C877EBBCE6A4}" type="slidenum">
              <a:rPr lang="de-DE" smtClean="0"/>
              <a:t>‹#›</a:t>
            </a:fld>
            <a:endParaRPr lang="de-DE"/>
          </a:p>
        </p:txBody>
      </p:sp>
    </p:spTree>
    <p:extLst>
      <p:ext uri="{BB962C8B-B14F-4D97-AF65-F5344CB8AC3E}">
        <p14:creationId xmlns:p14="http://schemas.microsoft.com/office/powerpoint/2010/main" val="846389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E1C821-6551-49F8-A22A-0F7D50D87D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de-DE"/>
          </a:p>
        </p:txBody>
      </p:sp>
      <p:sp>
        <p:nvSpPr>
          <p:cNvPr id="3" name="Text Placeholder 2">
            <a:extLst>
              <a:ext uri="{FF2B5EF4-FFF2-40B4-BE49-F238E27FC236}">
                <a16:creationId xmlns:a16="http://schemas.microsoft.com/office/drawing/2014/main" id="{3048DB15-FDB7-4C9A-B4D0-D09F064190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Date Placeholder 3">
            <a:extLst>
              <a:ext uri="{FF2B5EF4-FFF2-40B4-BE49-F238E27FC236}">
                <a16:creationId xmlns:a16="http://schemas.microsoft.com/office/drawing/2014/main" id="{C63BE8BB-A9DF-45FA-BCD9-B3C87EB23E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7E7C63-55C3-4270-8A76-25417C6B5134}" type="datetimeFigureOut">
              <a:rPr lang="de-DE" smtClean="0"/>
              <a:t>04.10.2022</a:t>
            </a:fld>
            <a:endParaRPr lang="de-DE"/>
          </a:p>
        </p:txBody>
      </p:sp>
      <p:sp>
        <p:nvSpPr>
          <p:cNvPr id="5" name="Footer Placeholder 4">
            <a:extLst>
              <a:ext uri="{FF2B5EF4-FFF2-40B4-BE49-F238E27FC236}">
                <a16:creationId xmlns:a16="http://schemas.microsoft.com/office/drawing/2014/main" id="{E615D600-7860-4A47-8E21-AD9198FAC1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a:extLst>
              <a:ext uri="{FF2B5EF4-FFF2-40B4-BE49-F238E27FC236}">
                <a16:creationId xmlns:a16="http://schemas.microsoft.com/office/drawing/2014/main" id="{C4318D44-5BAB-444C-A853-07969A09D0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07FDE0-2394-4773-B74B-C877EBBCE6A4}" type="slidenum">
              <a:rPr lang="de-DE" smtClean="0"/>
              <a:t>‹#›</a:t>
            </a:fld>
            <a:endParaRPr lang="de-DE"/>
          </a:p>
        </p:txBody>
      </p:sp>
    </p:spTree>
    <p:extLst>
      <p:ext uri="{BB962C8B-B14F-4D97-AF65-F5344CB8AC3E}">
        <p14:creationId xmlns:p14="http://schemas.microsoft.com/office/powerpoint/2010/main" val="139012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p:nvSpPr>
        <p:spPr bwMode="auto">
          <a:xfrm>
            <a:off x="787401" y="6373813"/>
            <a:ext cx="8225367" cy="323850"/>
          </a:xfrm>
          <a:prstGeom prst="homePlate">
            <a:avLst>
              <a:gd name="adj" fmla="val 91541"/>
            </a:avLst>
          </a:prstGeom>
          <a:solidFill>
            <a:srgbClr val="72AF2F">
              <a:alpha val="94901"/>
            </a:srgbClr>
          </a:solidFill>
          <a:ln>
            <a:noFill/>
          </a:ln>
        </p:spPr>
        <p:txBody>
          <a:bodyPr wrap="none" anchor="ctr"/>
          <a:lstStyle/>
          <a:p>
            <a:pPr lvl="0">
              <a:buNone/>
            </a:pPr>
            <a:endParaRPr lang="en-US" altLang="en-US" sz="1800" dirty="0">
              <a:latin typeface="Arial" panose="020B0604020202020204" pitchFamily="34" charset="0"/>
            </a:endParaRPr>
          </a:p>
        </p:txBody>
      </p:sp>
      <p:sp>
        <p:nvSpPr>
          <p:cNvPr id="1027" name="Title Placeholder 1"/>
          <p:cNvSpPr>
            <a:spLocks noGrp="1"/>
          </p:cNvSpPr>
          <p:nvPr>
            <p:ph type="title"/>
          </p:nvPr>
        </p:nvSpPr>
        <p:spPr>
          <a:xfrm>
            <a:off x="651933" y="228600"/>
            <a:ext cx="9103784" cy="1143000"/>
          </a:xfrm>
          <a:prstGeom prst="rect">
            <a:avLst/>
          </a:prstGeom>
          <a:noFill/>
          <a:ln w="9525">
            <a:noFill/>
          </a:ln>
        </p:spPr>
        <p:txBody>
          <a:bodyPr anchor="ctr" anchorCtr="0"/>
          <a:lstStyle/>
          <a:p>
            <a:pPr lvl="0"/>
            <a:r>
              <a:rPr lang="en-US" altLang="en-US" dirty="0"/>
              <a:t>Click to edit Master title style</a:t>
            </a:r>
            <a:endParaRPr lang="en-GB" altLang="en-US" dirty="0"/>
          </a:p>
        </p:txBody>
      </p:sp>
      <p:sp>
        <p:nvSpPr>
          <p:cNvPr id="1028" name="Text Placeholder 2"/>
          <p:cNvSpPr>
            <a:spLocks noGrp="1"/>
          </p:cNvSpPr>
          <p:nvPr>
            <p:ph type="body" idx="1"/>
          </p:nvPr>
        </p:nvSpPr>
        <p:spPr>
          <a:xfrm>
            <a:off x="647700" y="1454151"/>
            <a:ext cx="11184467" cy="4830763"/>
          </a:xfrm>
          <a:prstGeom prst="rect">
            <a:avLst/>
          </a:prstGeom>
          <a:noFill/>
          <a:ln w="9525">
            <a:noFill/>
          </a:ln>
        </p:spPr>
        <p:txBody>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2" name="Oval 11"/>
          <p:cNvSpPr/>
          <p:nvPr/>
        </p:nvSpPr>
        <p:spPr bwMode="auto">
          <a:xfrm>
            <a:off x="11091334" y="6383339"/>
            <a:ext cx="681567"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p>
            <a:pPr lvl="0" algn="ctr"/>
            <a:fld id="{9A0DB2DC-4C9A-4742-B13C-FB6460FD3503}" type="slidenum">
              <a:rPr lang="en-GB" altLang="en-US" sz="1800" b="1" dirty="0">
                <a:latin typeface="Arial" panose="020B0604020202020204" pitchFamily="34" charset="0"/>
              </a:rPr>
              <a:t>‹#›</a:t>
            </a:fld>
            <a:endParaRPr lang="en-GB" altLang="en-US" sz="1800" b="1" dirty="0">
              <a:latin typeface="Arial" panose="020B0604020202020204" pitchFamily="34" charset="0"/>
            </a:endParaRPr>
          </a:p>
          <a:p>
            <a:pPr lvl="0"/>
            <a:endParaRPr lang="en-GB" altLang="en-US" sz="1800" dirty="0">
              <a:latin typeface="Arial" panose="020B0604020202020204" pitchFamily="34" charset="0"/>
            </a:endParaRPr>
          </a:p>
        </p:txBody>
      </p:sp>
      <p:sp>
        <p:nvSpPr>
          <p:cNvPr id="1030" name="Rectangle 15"/>
          <p:cNvSpPr>
            <a:spLocks noChangeArrowheads="1"/>
          </p:cNvSpPr>
          <p:nvPr/>
        </p:nvSpPr>
        <p:spPr bwMode="auto">
          <a:xfrm>
            <a:off x="5448301" y="3303588"/>
            <a:ext cx="1607171" cy="369332"/>
          </a:xfrm>
          <a:prstGeom prst="rect">
            <a:avLst/>
          </a:prstGeom>
          <a:noFill/>
          <a:ln>
            <a:noFill/>
          </a:ln>
        </p:spPr>
        <p:txBody>
          <a:bodyPr wrap="none">
            <a:spAutoFit/>
          </a:bodyPr>
          <a:lstStyle/>
          <a:p>
            <a:pPr lvl="0" eaLnBrk="1" hangingPunct="1">
              <a:buNone/>
            </a:pPr>
            <a:r>
              <a:rPr lang="en-GB" altLang="en-US" sz="1800" dirty="0">
                <a:solidFill>
                  <a:schemeClr val="bg1"/>
                </a:solidFill>
                <a:latin typeface="Arial" panose="020B0604020202020204" pitchFamily="34" charset="0"/>
              </a:rPr>
              <a:t>© 3GPP 2012</a:t>
            </a:r>
            <a:endParaRPr lang="en-GB" altLang="en-US" sz="1800" dirty="0">
              <a:latin typeface="Arial" panose="020B0604020202020204" pitchFamily="34" charset="0"/>
            </a:endParaRPr>
          </a:p>
        </p:txBody>
      </p:sp>
      <p:sp>
        <p:nvSpPr>
          <p:cNvPr id="1031" name="Rectangle 16"/>
          <p:cNvSpPr>
            <a:spLocks noChangeArrowheads="1"/>
          </p:cNvSpPr>
          <p:nvPr/>
        </p:nvSpPr>
        <p:spPr bwMode="auto">
          <a:xfrm>
            <a:off x="9918701" y="6462713"/>
            <a:ext cx="824265" cy="215444"/>
          </a:xfrm>
          <a:prstGeom prst="rect">
            <a:avLst/>
          </a:prstGeom>
          <a:noFill/>
          <a:ln>
            <a:noFill/>
          </a:ln>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en-US" sz="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3GPP 2022</a:t>
            </a:r>
          </a:p>
        </p:txBody>
      </p:sp>
      <p:pic>
        <p:nvPicPr>
          <p:cNvPr id="1032" name="Picture 10"/>
          <p:cNvPicPr>
            <a:picLocks noChangeAspect="1"/>
          </p:cNvPicPr>
          <p:nvPr userDrawn="1"/>
        </p:nvPicPr>
        <p:blipFill>
          <a:blip r:embed="rId5"/>
          <a:stretch>
            <a:fillRect/>
          </a:stretch>
        </p:blipFill>
        <p:spPr>
          <a:xfrm>
            <a:off x="10035118" y="415925"/>
            <a:ext cx="1744133" cy="762000"/>
          </a:xfrm>
          <a:prstGeom prst="rect">
            <a:avLst/>
          </a:prstGeom>
          <a:noFill/>
          <a:ln w="9525">
            <a:noFill/>
          </a:ln>
        </p:spPr>
      </p:pic>
    </p:spTree>
    <p:extLst>
      <p:ext uri="{BB962C8B-B14F-4D97-AF65-F5344CB8AC3E}">
        <p14:creationId xmlns:p14="http://schemas.microsoft.com/office/powerpoint/2010/main" val="235116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ransition spd="slow"/>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package" Target="../embeddings/Microsoft_Visio_Drawing.vsdx"/></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2182813" y="1614489"/>
            <a:ext cx="7772400" cy="2466975"/>
          </a:xfrm>
        </p:spPr>
        <p:txBody>
          <a:bodyPr vert="horz" wrap="square" lIns="91440" tIns="45720" rIns="91440" bIns="45720" numCol="1" anchor="ctr" anchorCtr="0" compatLnSpc="1">
            <a:noAutofit/>
          </a:bodyPr>
          <a:lstStyle/>
          <a:p>
            <a:pPr>
              <a:defRPr/>
            </a:pPr>
            <a:r>
              <a:rPr lang="en-GB" altLang="zh-CN" sz="2400" b="1" i="1" dirty="0">
                <a:effectLst>
                  <a:outerShdw blurRad="38100" dist="38100" dir="2700000" algn="tl">
                    <a:srgbClr val="C0C0C0"/>
                  </a:outerShdw>
                </a:effectLst>
              </a:rPr>
              <a:t>  </a:t>
            </a:r>
            <a:br>
              <a:rPr lang="en-GB" altLang="zh-CN" sz="2400" dirty="0"/>
            </a:br>
            <a:r>
              <a:rPr lang="en-US" altLang="zh-CN" sz="4400" b="1" dirty="0"/>
              <a:t>DP on data preparation management for SEAL</a:t>
            </a:r>
            <a:br>
              <a:rPr lang="en-US" altLang="zh-CN" sz="2400" dirty="0">
                <a:effectLst>
                  <a:outerShdw blurRad="38100" dist="38100" dir="2700000" algn="tl">
                    <a:srgbClr val="C0C0C0"/>
                  </a:outerShdw>
                </a:effectLst>
                <a:latin typeface="Arial" panose="020B0604020202020204" pitchFamily="34" charset="0"/>
              </a:rPr>
            </a:br>
            <a:br>
              <a:rPr lang="en-US" altLang="zh-CN" sz="2000" dirty="0">
                <a:effectLst>
                  <a:outerShdw blurRad="38100" dist="38100" dir="2700000" algn="tl">
                    <a:srgbClr val="C0C0C0"/>
                  </a:outerShdw>
                </a:effectLst>
              </a:rPr>
            </a:br>
            <a:endParaRPr lang="en-GB" altLang="zh-CN" sz="2000" dirty="0">
              <a:effectLst>
                <a:outerShdw blurRad="38100" dist="38100" dir="2700000" algn="tl">
                  <a:srgbClr val="C0C0C0"/>
                </a:outerShdw>
              </a:effectLst>
            </a:endParaRPr>
          </a:p>
        </p:txBody>
      </p:sp>
      <p:sp>
        <p:nvSpPr>
          <p:cNvPr id="5123" name="Subtitle 6"/>
          <p:cNvSpPr>
            <a:spLocks noGrp="1"/>
          </p:cNvSpPr>
          <p:nvPr>
            <p:ph type="subTitle" idx="1"/>
          </p:nvPr>
        </p:nvSpPr>
        <p:spPr/>
        <p:txBody>
          <a:bodyPr vert="horz" wrap="square" lIns="91440" tIns="45720" rIns="91440" bIns="45720" anchor="t" anchorCtr="0"/>
          <a:lstStyle/>
          <a:p>
            <a:pPr>
              <a:lnSpc>
                <a:spcPct val="80000"/>
              </a:lnSpc>
              <a:buClrTx/>
              <a:buSzTx/>
              <a:buFontTx/>
              <a:buNone/>
            </a:pPr>
            <a:endParaRPr lang="en-US" altLang="en-US" sz="2000" dirty="0">
              <a:latin typeface="Arial" panose="020B0604020202020204" pitchFamily="34" charset="0"/>
            </a:endParaRPr>
          </a:p>
          <a:p>
            <a:pPr>
              <a:lnSpc>
                <a:spcPct val="80000"/>
              </a:lnSpc>
              <a:buClrTx/>
              <a:buSzTx/>
              <a:buFontTx/>
              <a:buNone/>
            </a:pPr>
            <a:r>
              <a:rPr lang="en-US" altLang="en-US" sz="2000" dirty="0">
                <a:latin typeface="Arial" panose="020B0604020202020204" pitchFamily="34" charset="0"/>
              </a:rPr>
              <a:t>Manos Pateromichelakis</a:t>
            </a:r>
          </a:p>
          <a:p>
            <a:pPr>
              <a:lnSpc>
                <a:spcPct val="80000"/>
              </a:lnSpc>
              <a:buClrTx/>
              <a:buSzTx/>
              <a:buFontTx/>
              <a:buNone/>
            </a:pPr>
            <a:r>
              <a:rPr lang="en-US" altLang="en-US" sz="2000" dirty="0">
                <a:latin typeface="Arial" panose="020B0604020202020204" pitchFamily="34" charset="0"/>
              </a:rPr>
              <a:t>Lenovo</a:t>
            </a:r>
            <a:endParaRPr lang="en-GB" altLang="en-US" sz="2000" dirty="0">
              <a:latin typeface="Arial" panose="020B0604020202020204" pitchFamily="34" charset="0"/>
            </a:endParaRPr>
          </a:p>
        </p:txBody>
      </p:sp>
      <p:sp>
        <p:nvSpPr>
          <p:cNvPr id="5124" name="Text Box 14"/>
          <p:cNvSpPr txBox="1"/>
          <p:nvPr/>
        </p:nvSpPr>
        <p:spPr>
          <a:xfrm>
            <a:off x="1847850" y="73026"/>
            <a:ext cx="3486150" cy="461665"/>
          </a:xfrm>
          <a:prstGeom prst="rect">
            <a:avLst/>
          </a:prstGeom>
          <a:noFill/>
          <a:ln w="9525">
            <a:noFill/>
          </a:ln>
        </p:spPr>
        <p:txBody>
          <a:bodyPr>
            <a:spAutoFit/>
          </a:bodyPr>
          <a:lstStyle>
            <a:lvl1pPr marL="342900" indent="-342900" algn="l" rtl="0" eaLnBrk="0" fontAlgn="base" hangingPunct="0">
              <a:spcBef>
                <a:spcPct val="20000"/>
              </a:spcBef>
              <a:spcAft>
                <a:spcPct val="0"/>
              </a:spcAft>
              <a:buBlip>
                <a:blip r:embed="rId3"/>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stStyle>
          <a:p>
            <a:pPr marL="0" indent="0" eaLnBrk="1" hangingPunct="1">
              <a:spcBef>
                <a:spcPct val="0"/>
              </a:spcBef>
              <a:buNone/>
            </a:pPr>
            <a:r>
              <a:rPr lang="sv-SE" altLang="en-US" sz="1200" b="1" dirty="0">
                <a:solidFill>
                  <a:prstClr val="black"/>
                </a:solidFill>
                <a:latin typeface="Arial" panose="020B0604020202020204"/>
                <a:cs typeface="Arial" panose="020B0604020202020204" pitchFamily="34" charset="0"/>
              </a:rPr>
              <a:t>S6-222859</a:t>
            </a:r>
          </a:p>
          <a:p>
            <a:pPr marL="0" indent="0" eaLnBrk="1" hangingPunct="1">
              <a:spcBef>
                <a:spcPct val="0"/>
              </a:spcBef>
              <a:buNone/>
            </a:pPr>
            <a:r>
              <a:rPr lang="sv-SE" altLang="en-US" sz="1200" b="1" dirty="0">
                <a:solidFill>
                  <a:prstClr val="black"/>
                </a:solidFill>
                <a:latin typeface="Arial" panose="020B0604020202020204"/>
                <a:cs typeface="Arial" panose="020B0604020202020204" pitchFamily="34" charset="0"/>
              </a:rPr>
              <a:t>	</a:t>
            </a:r>
            <a:endParaRPr lang="sv-SE" altLang="en-US" sz="1200" b="1" dirty="0">
              <a:solidFill>
                <a:prstClr val="black"/>
              </a:solidFill>
              <a:latin typeface="Arial" panose="020B0604020202020204"/>
              <a:ea typeface="Arial" panose="020B0604020202020204" pitchFamily="34" charset="0"/>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Title 1"/>
          <p:cNvSpPr>
            <a:spLocks noGrp="1"/>
          </p:cNvSpPr>
          <p:nvPr>
            <p:ph type="title"/>
          </p:nvPr>
        </p:nvSpPr>
        <p:spPr>
          <a:xfrm>
            <a:off x="2062162" y="68391"/>
            <a:ext cx="6827838" cy="529018"/>
          </a:xfrm>
        </p:spPr>
        <p:txBody>
          <a:bodyPr vert="horz" wrap="square" lIns="91440" tIns="45720" rIns="91440" bIns="45720" anchor="ctr" anchorCtr="0"/>
          <a:lstStyle/>
          <a:p>
            <a:r>
              <a:rPr lang="en-US" altLang="en-US" sz="4000" dirty="0"/>
              <a:t>Introduction </a:t>
            </a:r>
          </a:p>
        </p:txBody>
      </p:sp>
      <p:sp>
        <p:nvSpPr>
          <p:cNvPr id="8203" name="TextBox 16"/>
          <p:cNvSpPr txBox="1"/>
          <p:nvPr/>
        </p:nvSpPr>
        <p:spPr>
          <a:xfrm>
            <a:off x="420624" y="1353314"/>
            <a:ext cx="10997184" cy="452431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Blip>
                <a:blip r:embed="rId3"/>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stStyle>
          <a:p>
            <a:pPr marL="0" indent="0" defTabSz="913130">
              <a:spcBef>
                <a:spcPct val="0"/>
              </a:spcBef>
              <a:buNone/>
            </a:pPr>
            <a:r>
              <a:rPr lang="en-US" altLang="zh-CN" sz="1600" dirty="0">
                <a:solidFill>
                  <a:prstClr val="black"/>
                </a:solidFill>
                <a:latin typeface="Calibri"/>
                <a:ea typeface="微软雅黑" panose="020B0503020204020204" pitchFamily="34" charset="-122"/>
              </a:rPr>
              <a:t>Data collection and processing is discussed in various SA6 studies. There are various data types which are collected at enablement layer, including:</a:t>
            </a:r>
          </a:p>
          <a:p>
            <a:pPr defTabSz="913130">
              <a:spcBef>
                <a:spcPct val="0"/>
              </a:spcBef>
              <a:buFontTx/>
              <a:buChar char="-"/>
            </a:pPr>
            <a:r>
              <a:rPr lang="en-US" altLang="zh-CN" sz="1600" dirty="0">
                <a:solidFill>
                  <a:prstClr val="black"/>
                </a:solidFill>
                <a:latin typeface="Calibri"/>
                <a:ea typeface="微软雅黑" panose="020B0503020204020204" pitchFamily="34" charset="-122"/>
              </a:rPr>
              <a:t>Network data (e.g., monitoring data, configuration data, network QoS data)</a:t>
            </a:r>
          </a:p>
          <a:p>
            <a:pPr defTabSz="913130">
              <a:spcBef>
                <a:spcPct val="0"/>
              </a:spcBef>
              <a:buFontTx/>
              <a:buChar char="-"/>
            </a:pPr>
            <a:r>
              <a:rPr lang="en-US" altLang="zh-CN" sz="1600" dirty="0">
                <a:solidFill>
                  <a:prstClr val="black"/>
                </a:solidFill>
                <a:latin typeface="Calibri"/>
                <a:ea typeface="微软雅黑" panose="020B0503020204020204" pitchFamily="34" charset="-122"/>
              </a:rPr>
              <a:t>Application data (e.g., </a:t>
            </a:r>
            <a:r>
              <a:rPr lang="en-US" altLang="zh-CN" sz="1600" dirty="0" err="1">
                <a:solidFill>
                  <a:prstClr val="black"/>
                </a:solidFill>
                <a:latin typeface="Calibri"/>
                <a:ea typeface="微软雅黑" panose="020B0503020204020204" pitchFamily="34" charset="-122"/>
              </a:rPr>
              <a:t>QoE</a:t>
            </a:r>
            <a:r>
              <a:rPr lang="en-US" altLang="zh-CN" sz="1600" dirty="0">
                <a:solidFill>
                  <a:prstClr val="black"/>
                </a:solidFill>
                <a:latin typeface="Calibri"/>
                <a:ea typeface="微软雅黑" panose="020B0503020204020204" pitchFamily="34" charset="-122"/>
              </a:rPr>
              <a:t> data, VAL performance data)</a:t>
            </a:r>
          </a:p>
          <a:p>
            <a:pPr defTabSz="913130">
              <a:spcBef>
                <a:spcPct val="0"/>
              </a:spcBef>
              <a:buFontTx/>
              <a:buChar char="-"/>
            </a:pPr>
            <a:r>
              <a:rPr lang="en-US" altLang="zh-CN" sz="1600" dirty="0">
                <a:solidFill>
                  <a:prstClr val="black"/>
                </a:solidFill>
                <a:latin typeface="Calibri"/>
                <a:ea typeface="微软雅黑" panose="020B0503020204020204" pitchFamily="34" charset="-122"/>
              </a:rPr>
              <a:t>User data (location, UE trajectories, QoS/</a:t>
            </a:r>
            <a:r>
              <a:rPr lang="en-US" altLang="zh-CN" sz="1600" dirty="0" err="1">
                <a:solidFill>
                  <a:prstClr val="black"/>
                </a:solidFill>
                <a:latin typeface="Calibri"/>
                <a:ea typeface="微软雅黑" panose="020B0503020204020204" pitchFamily="34" charset="-122"/>
              </a:rPr>
              <a:t>QoE</a:t>
            </a:r>
            <a:r>
              <a:rPr lang="en-US" altLang="zh-CN" sz="1600" dirty="0">
                <a:solidFill>
                  <a:prstClr val="black"/>
                </a:solidFill>
                <a:latin typeface="Calibri"/>
                <a:ea typeface="微软雅黑" panose="020B0503020204020204" pitchFamily="34" charset="-122"/>
              </a:rPr>
              <a:t> data)</a:t>
            </a:r>
          </a:p>
          <a:p>
            <a:pPr defTabSz="913130">
              <a:spcBef>
                <a:spcPct val="0"/>
              </a:spcBef>
              <a:buFontTx/>
              <a:buChar char="-"/>
            </a:pPr>
            <a:r>
              <a:rPr lang="en-US" altLang="zh-CN" sz="1600" dirty="0">
                <a:solidFill>
                  <a:prstClr val="black"/>
                </a:solidFill>
                <a:latin typeface="Calibri"/>
                <a:ea typeface="微软雅黑" panose="020B0503020204020204" pitchFamily="34" charset="-122"/>
              </a:rPr>
              <a:t>Edge data (e.g., edge load measurements)</a:t>
            </a:r>
          </a:p>
          <a:p>
            <a:pPr defTabSz="913130">
              <a:spcBef>
                <a:spcPct val="0"/>
              </a:spcBef>
              <a:buFontTx/>
              <a:buChar char="-"/>
            </a:pPr>
            <a:r>
              <a:rPr lang="en-US" altLang="zh-CN" sz="1600" dirty="0">
                <a:solidFill>
                  <a:prstClr val="black"/>
                </a:solidFill>
                <a:latin typeface="Calibri"/>
                <a:ea typeface="微软雅黑" panose="020B0503020204020204" pitchFamily="34" charset="-122"/>
              </a:rPr>
              <a:t>Management data (PM data, FM  data)</a:t>
            </a:r>
          </a:p>
          <a:p>
            <a:pPr defTabSz="913130">
              <a:spcBef>
                <a:spcPct val="0"/>
              </a:spcBef>
              <a:buFont typeface="Arial" panose="020B0604020202020204" pitchFamily="34" charset="0"/>
              <a:buChar char="•"/>
            </a:pPr>
            <a:endParaRPr lang="en-US" altLang="zh-CN" sz="1600" dirty="0">
              <a:solidFill>
                <a:prstClr val="black"/>
              </a:solidFill>
              <a:latin typeface="Calibri"/>
              <a:ea typeface="微软雅黑" panose="020B0503020204020204" pitchFamily="34" charset="-122"/>
            </a:endParaRPr>
          </a:p>
          <a:p>
            <a:pPr marL="0" indent="0" defTabSz="913130">
              <a:spcBef>
                <a:spcPct val="0"/>
              </a:spcBef>
              <a:buNone/>
            </a:pPr>
            <a:r>
              <a:rPr lang="en-US" altLang="zh-CN" sz="1600" dirty="0">
                <a:solidFill>
                  <a:prstClr val="black"/>
                </a:solidFill>
                <a:latin typeface="Calibri"/>
                <a:ea typeface="微软雅黑" panose="020B0503020204020204" pitchFamily="34" charset="-122"/>
              </a:rPr>
              <a:t>Such data is used as input to provide an insight or analytics or translation capabilities for the verticals/ASPs. For example:</a:t>
            </a:r>
          </a:p>
          <a:p>
            <a:pPr defTabSz="913130">
              <a:spcBef>
                <a:spcPct val="0"/>
              </a:spcBef>
              <a:buFont typeface="Arial" panose="020B0604020202020204" pitchFamily="34" charset="0"/>
              <a:buChar char="•"/>
            </a:pPr>
            <a:r>
              <a:rPr lang="en-US" altLang="zh-CN" sz="1600" dirty="0">
                <a:solidFill>
                  <a:prstClr val="black"/>
                </a:solidFill>
                <a:latin typeface="Calibri"/>
                <a:ea typeface="微软雅黑" panose="020B0503020204020204" pitchFamily="34" charset="-122"/>
              </a:rPr>
              <a:t>NSCE service collects PM/FM data from OAM, performance data from the application of the UE, </a:t>
            </a:r>
            <a:r>
              <a:rPr lang="en-US" altLang="zh-CN" sz="1600" dirty="0" err="1">
                <a:solidFill>
                  <a:prstClr val="black"/>
                </a:solidFill>
                <a:latin typeface="Calibri"/>
                <a:ea typeface="微软雅黑" panose="020B0503020204020204" pitchFamily="34" charset="-122"/>
              </a:rPr>
              <a:t>QoE</a:t>
            </a:r>
            <a:r>
              <a:rPr lang="en-US" altLang="zh-CN" sz="1600" dirty="0">
                <a:solidFill>
                  <a:prstClr val="black"/>
                </a:solidFill>
                <a:latin typeface="Calibri"/>
                <a:ea typeface="微软雅黑" panose="020B0503020204020204" pitchFamily="34" charset="-122"/>
              </a:rPr>
              <a:t> data from the application specific server. Based on this data, it derives some slice related support services to the vertical customer (e.g. QoS verification, pro-active slice adaptation trigger etc.).</a:t>
            </a:r>
          </a:p>
          <a:p>
            <a:pPr defTabSz="913130">
              <a:spcBef>
                <a:spcPct val="0"/>
              </a:spcBef>
              <a:buFont typeface="Arial" panose="020B0604020202020204" pitchFamily="34" charset="0"/>
              <a:buChar char="•"/>
            </a:pPr>
            <a:r>
              <a:rPr lang="en-US" altLang="zh-CN" sz="1600" dirty="0">
                <a:solidFill>
                  <a:prstClr val="black"/>
                </a:solidFill>
                <a:latin typeface="Calibri"/>
                <a:ea typeface="微软雅黑" panose="020B0503020204020204" pitchFamily="34" charset="-122"/>
              </a:rPr>
              <a:t>ADAE service collects data from different data sources either directly or via A-DCCF, to perform analytics (which can be also ML-enabled).</a:t>
            </a:r>
          </a:p>
          <a:p>
            <a:pPr marL="0" indent="0" defTabSz="913130">
              <a:spcBef>
                <a:spcPct val="0"/>
              </a:spcBef>
              <a:buNone/>
            </a:pPr>
            <a:endParaRPr lang="en-US" altLang="zh-CN" sz="1600" dirty="0">
              <a:solidFill>
                <a:prstClr val="black"/>
              </a:solidFill>
              <a:latin typeface="Calibri"/>
              <a:ea typeface="微软雅黑" panose="020B0503020204020204" pitchFamily="34" charset="-122"/>
            </a:endParaRPr>
          </a:p>
          <a:p>
            <a:pPr marL="0" indent="0" defTabSz="913130">
              <a:spcBef>
                <a:spcPct val="0"/>
              </a:spcBef>
              <a:buNone/>
            </a:pPr>
            <a:r>
              <a:rPr lang="en-US" altLang="zh-CN" sz="1600" b="1" dirty="0">
                <a:solidFill>
                  <a:prstClr val="black"/>
                </a:solidFill>
                <a:latin typeface="Calibri"/>
                <a:ea typeface="微软雅黑" panose="020B0503020204020204" pitchFamily="34" charset="-122"/>
              </a:rPr>
              <a:t>Observation</a:t>
            </a:r>
            <a:r>
              <a:rPr lang="en-US" altLang="zh-CN" sz="1600" dirty="0">
                <a:solidFill>
                  <a:prstClr val="black"/>
                </a:solidFill>
                <a:latin typeface="Calibri"/>
                <a:ea typeface="微软雅黑" panose="020B0503020204020204" pitchFamily="34" charset="-122"/>
              </a:rPr>
              <a:t>: For such complex data processes, it may worth discussing whether to consider </a:t>
            </a:r>
            <a:r>
              <a:rPr lang="en-US" altLang="zh-CN" sz="1600" u="sng" dirty="0">
                <a:latin typeface="Calibri"/>
                <a:ea typeface="微软雅黑" panose="020B0503020204020204" pitchFamily="34" charset="-122"/>
              </a:rPr>
              <a:t>data preparation mechanisms </a:t>
            </a:r>
            <a:r>
              <a:rPr lang="en-US" altLang="zh-CN" sz="1600" dirty="0">
                <a:solidFill>
                  <a:prstClr val="black"/>
                </a:solidFill>
                <a:latin typeface="Calibri"/>
                <a:ea typeface="微软雅黑" panose="020B0503020204020204" pitchFamily="34" charset="-122"/>
              </a:rPr>
              <a:t>to avoid data quality issues, which may also impact the efficiency of value-added services in SA6. </a:t>
            </a:r>
          </a:p>
          <a:p>
            <a:pPr defTabSz="913130">
              <a:spcBef>
                <a:spcPct val="0"/>
              </a:spcBef>
              <a:buFont typeface="Arial" panose="020B0604020202020204" pitchFamily="34" charset="0"/>
              <a:buChar char="•"/>
            </a:pPr>
            <a:endParaRPr lang="en-US" altLang="zh-CN" sz="1600" dirty="0">
              <a:solidFill>
                <a:prstClr val="black"/>
              </a:solidFill>
              <a:latin typeface="Calibri"/>
              <a:ea typeface="微软雅黑" panose="020B0503020204020204" pitchFamily="34" charset="-122"/>
            </a:endParaRPr>
          </a:p>
        </p:txBody>
      </p:sp>
    </p:spTree>
    <p:extLst>
      <p:ext uri="{BB962C8B-B14F-4D97-AF65-F5344CB8AC3E}">
        <p14:creationId xmlns:p14="http://schemas.microsoft.com/office/powerpoint/2010/main" val="3704272361"/>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Title 1"/>
          <p:cNvSpPr>
            <a:spLocks noGrp="1"/>
          </p:cNvSpPr>
          <p:nvPr>
            <p:ph type="title"/>
          </p:nvPr>
        </p:nvSpPr>
        <p:spPr>
          <a:xfrm>
            <a:off x="2062162" y="68391"/>
            <a:ext cx="6827838" cy="529018"/>
          </a:xfrm>
        </p:spPr>
        <p:txBody>
          <a:bodyPr vert="horz" wrap="square" lIns="91440" tIns="45720" rIns="91440" bIns="45720" anchor="ctr" anchorCtr="0"/>
          <a:lstStyle/>
          <a:p>
            <a:r>
              <a:rPr lang="en-US" altLang="en-US" sz="4000" dirty="0"/>
              <a:t>Background </a:t>
            </a:r>
          </a:p>
        </p:txBody>
      </p:sp>
      <p:sp>
        <p:nvSpPr>
          <p:cNvPr id="8203" name="TextBox 16"/>
          <p:cNvSpPr txBox="1"/>
          <p:nvPr/>
        </p:nvSpPr>
        <p:spPr>
          <a:xfrm>
            <a:off x="376707" y="1079410"/>
            <a:ext cx="10495885" cy="5763116"/>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Blip>
                <a:blip r:embed="rId3"/>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stStyle>
          <a:p>
            <a:pPr hangingPunct="0">
              <a:spcBef>
                <a:spcPts val="300"/>
              </a:spcBef>
              <a:spcAft>
                <a:spcPts val="600"/>
              </a:spcAft>
            </a:pPr>
            <a:r>
              <a:rPr lang="en-GB" sz="1600" dirty="0">
                <a:effectLst/>
                <a:latin typeface="+mj-lt"/>
                <a:ea typeface="Times New Roman" panose="02020603050405020304" pitchFamily="18" charset="0"/>
              </a:rPr>
              <a:t>Currently, in the SA6 architecture is no consideration regarding the </a:t>
            </a:r>
            <a:r>
              <a:rPr lang="en-GB" sz="1600" b="1" dirty="0">
                <a:effectLst/>
                <a:latin typeface="+mj-lt"/>
                <a:ea typeface="Times New Roman" panose="02020603050405020304" pitchFamily="18" charset="0"/>
              </a:rPr>
              <a:t>data preparation</a:t>
            </a:r>
            <a:r>
              <a:rPr lang="en-GB" sz="1600" dirty="0">
                <a:effectLst/>
                <a:latin typeface="+mj-lt"/>
                <a:ea typeface="Times New Roman" panose="02020603050405020304" pitchFamily="18" charset="0"/>
              </a:rPr>
              <a:t>, which is the first step of data analysis that significantly influences the analytics performance. </a:t>
            </a:r>
          </a:p>
          <a:p>
            <a:pPr>
              <a:spcBef>
                <a:spcPts val="300"/>
              </a:spcBef>
              <a:spcAft>
                <a:spcPts val="600"/>
              </a:spcAft>
            </a:pPr>
            <a:r>
              <a:rPr lang="en-US" sz="1600" dirty="0">
                <a:latin typeface="+mj-lt"/>
                <a:ea typeface="Times New Roman" panose="02020603050405020304" pitchFamily="18" charset="0"/>
              </a:rPr>
              <a:t>In SA6#50e, in S6-222202 (noted), as possible new SEAL service, the VAL Data Collection Management function was discussed to provide the data collection management services to other SEAL functions which require to collect data from VAL client, or VAL server, e.g., NSCE, ADAE, SEALDD, etc. However, such service </a:t>
            </a:r>
            <a:r>
              <a:rPr lang="en-US" sz="1600" u="sng" dirty="0">
                <a:latin typeface="+mj-lt"/>
                <a:ea typeface="Times New Roman" panose="02020603050405020304" pitchFamily="18" charset="0"/>
              </a:rPr>
              <a:t>was mainly about configuring and coordinating the data collection and partially overlapped A-DCCF and DCAF.</a:t>
            </a:r>
            <a:r>
              <a:rPr lang="en-GB" sz="1600" dirty="0">
                <a:latin typeface="+mj-lt"/>
                <a:ea typeface="Times New Roman" panose="02020603050405020304" pitchFamily="18" charset="0"/>
              </a:rPr>
              <a:t> </a:t>
            </a:r>
          </a:p>
          <a:p>
            <a:pPr hangingPunct="0">
              <a:spcBef>
                <a:spcPts val="300"/>
              </a:spcBef>
              <a:spcAft>
                <a:spcPts val="600"/>
              </a:spcAft>
            </a:pPr>
            <a:r>
              <a:rPr lang="en-GB" sz="1600" b="1" dirty="0">
                <a:effectLst/>
                <a:latin typeface="+mj-lt"/>
                <a:ea typeface="Times New Roman" panose="02020603050405020304" pitchFamily="18" charset="0"/>
              </a:rPr>
              <a:t>Data preparation</a:t>
            </a:r>
            <a:r>
              <a:rPr lang="en-GB" sz="1600" dirty="0">
                <a:effectLst/>
                <a:latin typeface="+mj-lt"/>
                <a:ea typeface="Times New Roman" panose="02020603050405020304" pitchFamily="18" charset="0"/>
              </a:rPr>
              <a:t> is a step that comes </a:t>
            </a:r>
            <a:r>
              <a:rPr lang="en-GB" sz="1600" u="sng" dirty="0">
                <a:effectLst/>
                <a:latin typeface="+mj-lt"/>
                <a:ea typeface="Times New Roman" panose="02020603050405020304" pitchFamily="18" charset="0"/>
              </a:rPr>
              <a:t>after the data collection </a:t>
            </a:r>
            <a:r>
              <a:rPr lang="en-GB" sz="1600" dirty="0">
                <a:effectLst/>
                <a:latin typeface="+mj-lt"/>
                <a:ea typeface="Times New Roman" panose="02020603050405020304" pitchFamily="18" charset="0"/>
              </a:rPr>
              <a:t>and is responsible for </a:t>
            </a:r>
          </a:p>
          <a:p>
            <a:pPr marL="457200" lvl="1" indent="0">
              <a:spcBef>
                <a:spcPts val="300"/>
              </a:spcBef>
              <a:spcAft>
                <a:spcPts val="600"/>
              </a:spcAft>
              <a:buNone/>
            </a:pPr>
            <a:r>
              <a:rPr lang="en-GB" sz="1200" dirty="0">
                <a:effectLst/>
                <a:latin typeface="+mj-lt"/>
                <a:ea typeface="Times New Roman" panose="02020603050405020304" pitchFamily="18" charset="0"/>
              </a:rPr>
              <a:t>(</a:t>
            </a:r>
            <a:r>
              <a:rPr lang="en-GB" sz="1200" dirty="0" err="1">
                <a:effectLst/>
                <a:latin typeface="+mj-lt"/>
                <a:ea typeface="Times New Roman" panose="02020603050405020304" pitchFamily="18" charset="0"/>
              </a:rPr>
              <a:t>i</a:t>
            </a:r>
            <a:r>
              <a:rPr lang="en-GB" sz="1200" dirty="0">
                <a:effectLst/>
                <a:latin typeface="+mj-lt"/>
                <a:ea typeface="Times New Roman" panose="02020603050405020304" pitchFamily="18" charset="0"/>
              </a:rPr>
              <a:t>) understanding the characteristics of data, i.e., collecting information about the data, e.g., type of data, range, etc., </a:t>
            </a:r>
          </a:p>
          <a:p>
            <a:pPr marL="457200" lvl="1" indent="0">
              <a:spcBef>
                <a:spcPts val="300"/>
              </a:spcBef>
              <a:spcAft>
                <a:spcPts val="600"/>
              </a:spcAft>
              <a:buNone/>
            </a:pPr>
            <a:r>
              <a:rPr lang="en-GB" sz="1200" dirty="0">
                <a:effectLst/>
                <a:latin typeface="+mj-lt"/>
                <a:ea typeface="Times New Roman" panose="02020603050405020304" pitchFamily="18" charset="0"/>
              </a:rPr>
              <a:t>(ii) determining if the data suffers from quality issues, e.g., errors or missing values, and dealing with them and </a:t>
            </a:r>
          </a:p>
          <a:p>
            <a:pPr marL="457200" lvl="1" indent="0">
              <a:spcBef>
                <a:spcPts val="300"/>
              </a:spcBef>
              <a:spcAft>
                <a:spcPts val="600"/>
              </a:spcAft>
              <a:buNone/>
            </a:pPr>
            <a:r>
              <a:rPr lang="en-GB" sz="1200" dirty="0">
                <a:effectLst/>
                <a:latin typeface="+mj-lt"/>
                <a:ea typeface="Times New Roman" panose="02020603050405020304" pitchFamily="18" charset="0"/>
              </a:rPr>
              <a:t>(iii) formatting and labelling data, preparing also the data set e.g. for training purposes. </a:t>
            </a:r>
            <a:endParaRPr lang="en-GB" sz="1800" dirty="0">
              <a:latin typeface="+mj-lt"/>
              <a:ea typeface="Times New Roman" panose="02020603050405020304" pitchFamily="18" charset="0"/>
            </a:endParaRPr>
          </a:p>
          <a:p>
            <a:pPr>
              <a:spcBef>
                <a:spcPts val="300"/>
              </a:spcBef>
              <a:spcAft>
                <a:spcPts val="600"/>
              </a:spcAft>
            </a:pPr>
            <a:r>
              <a:rPr lang="en-GB" sz="1600" dirty="0">
                <a:latin typeface="+mj-lt"/>
                <a:ea typeface="Times New Roman" panose="02020603050405020304" pitchFamily="18" charset="0"/>
              </a:rPr>
              <a:t>The notion of data preparation is also introduced in ITU-T Y.3172 as a pre-processor node or logical entity that is responsible for cleaning data, aggregating data, or performing any other pre-processing needed for the data to be in a suitable form so that the ML model can consume it. ITU-T Y.3172 discusses the ML-pipeline control, i.e., how to combine the pre-processor with other ML related entities.  </a:t>
            </a:r>
            <a:endParaRPr lang="de-DE" sz="1600" dirty="0">
              <a:latin typeface="+mj-lt"/>
              <a:ea typeface="Times New Roman" panose="02020603050405020304" pitchFamily="18" charset="0"/>
            </a:endParaRPr>
          </a:p>
          <a:p>
            <a:pPr>
              <a:spcBef>
                <a:spcPts val="300"/>
              </a:spcBef>
              <a:spcAft>
                <a:spcPts val="600"/>
              </a:spcAft>
            </a:pPr>
            <a:r>
              <a:rPr lang="en-GB" sz="1600" dirty="0">
                <a:effectLst/>
                <a:latin typeface="+mj-lt"/>
                <a:ea typeface="Times New Roman" panose="02020603050405020304" pitchFamily="18" charset="0"/>
              </a:rPr>
              <a:t>Data preparation may require guidance / configuration that provides support on how to deal with low data quality depending on the: </a:t>
            </a:r>
            <a:r>
              <a:rPr lang="en-GB" sz="1600" dirty="0" err="1">
                <a:effectLst/>
                <a:latin typeface="+mj-lt"/>
                <a:ea typeface="Times New Roman" panose="02020603050405020304" pitchFamily="18" charset="0"/>
              </a:rPr>
              <a:t>i</a:t>
            </a:r>
            <a:r>
              <a:rPr lang="en-GB" sz="1600" dirty="0">
                <a:effectLst/>
                <a:latin typeface="+mj-lt"/>
                <a:ea typeface="Times New Roman" panose="02020603050405020304" pitchFamily="18" charset="0"/>
              </a:rPr>
              <a:t>) analysis on the data characteristics, ii) type of the consumer (e.g. AI/ML Model or another SEAL service) that use such data, iii) availability of external tools or data sources. Such guidance may rely on input provided by the consumer (e.g. VAL server) or by SEAL layer. </a:t>
            </a:r>
            <a:endParaRPr lang="de-DE" sz="1600" dirty="0">
              <a:effectLst/>
              <a:latin typeface="+mj-lt"/>
              <a:ea typeface="Times New Roman" panose="02020603050405020304" pitchFamily="18" charset="0"/>
            </a:endParaRPr>
          </a:p>
          <a:p>
            <a:pPr marL="0" indent="0" defTabSz="913130">
              <a:spcBef>
                <a:spcPct val="0"/>
              </a:spcBef>
              <a:buNone/>
            </a:pPr>
            <a:endParaRPr lang="en-US" altLang="zh-CN" sz="1100" dirty="0">
              <a:solidFill>
                <a:prstClr val="black"/>
              </a:solidFill>
              <a:latin typeface="+mj-lt"/>
              <a:ea typeface="微软雅黑" panose="020B0503020204020204" pitchFamily="34" charset="-122"/>
            </a:endParaRPr>
          </a:p>
          <a:p>
            <a:pPr defTabSz="913130">
              <a:spcBef>
                <a:spcPct val="0"/>
              </a:spcBef>
              <a:buFont typeface="Arial" panose="020B0604020202020204" pitchFamily="34" charset="0"/>
              <a:buChar char="•"/>
            </a:pPr>
            <a:endParaRPr lang="en-US" altLang="zh-CN" sz="1200" dirty="0">
              <a:solidFill>
                <a:prstClr val="black"/>
              </a:solidFill>
              <a:latin typeface="+mj-lt"/>
              <a:ea typeface="微软雅黑" panose="020B0503020204020204" pitchFamily="34" charset="-122"/>
            </a:endParaRPr>
          </a:p>
          <a:p>
            <a:pPr defTabSz="913130">
              <a:spcBef>
                <a:spcPct val="0"/>
              </a:spcBef>
              <a:buFont typeface="Arial" panose="020B0604020202020204" pitchFamily="34" charset="0"/>
              <a:buChar char="•"/>
            </a:pPr>
            <a:endParaRPr lang="en-US" altLang="zh-CN" sz="1200" dirty="0">
              <a:solidFill>
                <a:prstClr val="black"/>
              </a:solidFill>
              <a:latin typeface="+mj-lt"/>
              <a:ea typeface="微软雅黑" panose="020B0503020204020204" pitchFamily="34" charset="-122"/>
            </a:endParaRPr>
          </a:p>
        </p:txBody>
      </p:sp>
      <p:sp>
        <p:nvSpPr>
          <p:cNvPr id="3" name="Rectangle 3">
            <a:extLst>
              <a:ext uri="{FF2B5EF4-FFF2-40B4-BE49-F238E27FC236}">
                <a16:creationId xmlns:a16="http://schemas.microsoft.com/office/drawing/2014/main" id="{528B9D54-B060-497F-A8FB-A6E9291FABFE}"/>
              </a:ext>
            </a:extLst>
          </p:cNvPr>
          <p:cNvSpPr>
            <a:spLocks noChangeArrowheads="1"/>
          </p:cNvSpPr>
          <p:nvPr/>
        </p:nvSpPr>
        <p:spPr bwMode="auto">
          <a:xfrm>
            <a:off x="0" y="1219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Tree>
    <p:extLst>
      <p:ext uri="{BB962C8B-B14F-4D97-AF65-F5344CB8AC3E}">
        <p14:creationId xmlns:p14="http://schemas.microsoft.com/office/powerpoint/2010/main" val="1162554549"/>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Title 1"/>
          <p:cNvSpPr>
            <a:spLocks noGrp="1"/>
          </p:cNvSpPr>
          <p:nvPr>
            <p:ph type="title"/>
          </p:nvPr>
        </p:nvSpPr>
        <p:spPr>
          <a:xfrm>
            <a:off x="2062162" y="226887"/>
            <a:ext cx="7295198" cy="529018"/>
          </a:xfrm>
        </p:spPr>
        <p:txBody>
          <a:bodyPr vert="horz" wrap="square" lIns="91440" tIns="45720" rIns="91440" bIns="45720" anchor="ctr" anchorCtr="0"/>
          <a:lstStyle/>
          <a:p>
            <a:r>
              <a:rPr lang="en-US" altLang="en-US" sz="4000" dirty="0"/>
              <a:t>Proposal of SEAL DCM service </a:t>
            </a:r>
          </a:p>
        </p:txBody>
      </p:sp>
      <p:graphicFrame>
        <p:nvGraphicFramePr>
          <p:cNvPr id="12" name="Object 11">
            <a:extLst>
              <a:ext uri="{FF2B5EF4-FFF2-40B4-BE49-F238E27FC236}">
                <a16:creationId xmlns:a16="http://schemas.microsoft.com/office/drawing/2014/main" id="{C1F687F6-E9BC-4BE9-9588-B39A8766126E}"/>
              </a:ext>
            </a:extLst>
          </p:cNvPr>
          <p:cNvGraphicFramePr>
            <a:graphicFrameLocks noChangeAspect="1"/>
          </p:cNvGraphicFramePr>
          <p:nvPr>
            <p:extLst>
              <p:ext uri="{D42A27DB-BD31-4B8C-83A1-F6EECF244321}">
                <p14:modId xmlns:p14="http://schemas.microsoft.com/office/powerpoint/2010/main" val="1347202287"/>
              </p:ext>
            </p:extLst>
          </p:nvPr>
        </p:nvGraphicFramePr>
        <p:xfrm>
          <a:off x="6352031" y="1500512"/>
          <a:ext cx="5715000" cy="2217738"/>
        </p:xfrm>
        <a:graphic>
          <a:graphicData uri="http://schemas.openxmlformats.org/presentationml/2006/ole">
            <mc:AlternateContent xmlns:mc="http://schemas.openxmlformats.org/markup-compatibility/2006">
              <mc:Choice xmlns:v="urn:schemas-microsoft-com:vml" Requires="v">
                <p:oleObj spid="_x0000_s3083" name="Visio" r:id="rId4" imgW="5715202" imgH="2217544" progId="Visio.Drawing.15">
                  <p:embed/>
                </p:oleObj>
              </mc:Choice>
              <mc:Fallback>
                <p:oleObj name="Visio" r:id="rId4" imgW="5715202" imgH="2217544" progId="Visio.Drawing.15">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52031" y="1500512"/>
                        <a:ext cx="5715000" cy="2217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a:extLst>
              <a:ext uri="{FF2B5EF4-FFF2-40B4-BE49-F238E27FC236}">
                <a16:creationId xmlns:a16="http://schemas.microsoft.com/office/drawing/2014/main" id="{F606FFDB-D5E4-48D0-B854-997393D66E91}"/>
              </a:ext>
            </a:extLst>
          </p:cNvPr>
          <p:cNvSpPr txBox="1"/>
          <p:nvPr/>
        </p:nvSpPr>
        <p:spPr>
          <a:xfrm>
            <a:off x="0" y="1036919"/>
            <a:ext cx="6352031" cy="5293757"/>
          </a:xfrm>
          <a:prstGeom prst="rect">
            <a:avLst/>
          </a:prstGeom>
          <a:noFill/>
        </p:spPr>
        <p:txBody>
          <a:bodyPr wrap="square" rtlCol="0">
            <a:spAutoFit/>
          </a:bodyPr>
          <a:lstStyle/>
          <a:p>
            <a:pPr marL="285750" indent="-285750">
              <a:buFont typeface="Arial" panose="020B0604020202020204" pitchFamily="34" charset="0"/>
              <a:buChar char="•"/>
            </a:pPr>
            <a:r>
              <a:rPr lang="en-US" dirty="0"/>
              <a:t>It is proposed to consider adding a new SEAL service for Data Preparation Management, the DPM layer may include the </a:t>
            </a:r>
            <a:r>
              <a:rPr lang="en-US" i="1" dirty="0"/>
              <a:t>DPM server </a:t>
            </a:r>
            <a:r>
              <a:rPr lang="en-US" dirty="0"/>
              <a:t>(configures DP and performs preparation accordingly), and the </a:t>
            </a:r>
            <a:r>
              <a:rPr lang="en-US" i="1" dirty="0"/>
              <a:t>DPM client </a:t>
            </a:r>
            <a:r>
              <a:rPr lang="en-US" dirty="0"/>
              <a:t>which can be configured to prepare UE data (from apps, SEAL clients, </a:t>
            </a:r>
            <a:r>
              <a:rPr lang="en-US" dirty="0" err="1"/>
              <a:t>etc</a:t>
            </a:r>
            <a:r>
              <a:rPr lang="en-US" dirty="0"/>
              <a:t>)</a:t>
            </a:r>
          </a:p>
          <a:p>
            <a:pPr marL="285750" indent="-285750">
              <a:buFont typeface="Arial" panose="020B0604020202020204" pitchFamily="34" charset="0"/>
              <a:buChar char="•"/>
            </a:pPr>
            <a:r>
              <a:rPr lang="en-US" dirty="0"/>
              <a:t>DPM layer may have the following capabilities:</a:t>
            </a:r>
          </a:p>
          <a:p>
            <a:pPr marL="742950" lvl="1" indent="-285750">
              <a:buFont typeface="Arial" panose="020B0604020202020204" pitchFamily="34" charset="0"/>
              <a:buChar char="•"/>
            </a:pPr>
            <a:r>
              <a:rPr lang="en-US" sz="1600" dirty="0"/>
              <a:t>Configure data preparation based on the vertical customer requirements </a:t>
            </a:r>
          </a:p>
          <a:p>
            <a:pPr marL="742950" lvl="1" indent="-285750">
              <a:buFont typeface="Arial" panose="020B0604020202020204" pitchFamily="34" charset="0"/>
              <a:buChar char="•"/>
            </a:pPr>
            <a:r>
              <a:rPr lang="en-US" sz="1600" dirty="0"/>
              <a:t>Perform data preparation including:</a:t>
            </a:r>
          </a:p>
          <a:p>
            <a:pPr marL="1257300" lvl="2" indent="-342900">
              <a:buFont typeface="+mj-lt"/>
              <a:buAutoNum type="arabicPeriod"/>
            </a:pPr>
            <a:r>
              <a:rPr lang="en-US" sz="1400" b="1" dirty="0"/>
              <a:t>Select data</a:t>
            </a:r>
            <a:r>
              <a:rPr lang="en-US" sz="1400" dirty="0"/>
              <a:t> set or records from certain data sources or type of data source </a:t>
            </a:r>
          </a:p>
          <a:p>
            <a:pPr marL="1257300" lvl="2" indent="-342900">
              <a:buFont typeface="+mj-lt"/>
              <a:buAutoNum type="arabicPeriod"/>
            </a:pPr>
            <a:r>
              <a:rPr lang="en-US" sz="1400" b="1" dirty="0"/>
              <a:t>Analyzing the data </a:t>
            </a:r>
            <a:r>
              <a:rPr lang="en-US" sz="1400" dirty="0"/>
              <a:t>for information extraction regarding e.g. central tendency and variation,..</a:t>
            </a:r>
          </a:p>
          <a:p>
            <a:pPr marL="1257300" lvl="2" indent="-342900">
              <a:buFont typeface="+mj-lt"/>
              <a:buAutoNum type="arabicPeriod"/>
            </a:pPr>
            <a:r>
              <a:rPr lang="en-US" sz="1400" b="1" dirty="0"/>
              <a:t>Data exploration </a:t>
            </a:r>
            <a:r>
              <a:rPr lang="en-US" sz="1400" dirty="0"/>
              <a:t>to identify if the collected data faces quality issues including </a:t>
            </a:r>
            <a:r>
              <a:rPr lang="en-US" sz="1400" dirty="0" err="1"/>
              <a:t>e.g</a:t>
            </a:r>
            <a:r>
              <a:rPr lang="en-US" sz="1400" dirty="0"/>
              <a:t> anomalies due to errors in data source, i.e., faults or security incidents, or data transfer errors.     </a:t>
            </a:r>
          </a:p>
          <a:p>
            <a:pPr marL="1257300" lvl="2" indent="-342900">
              <a:buFont typeface="+mj-lt"/>
              <a:buAutoNum type="arabicPeriod"/>
            </a:pPr>
            <a:r>
              <a:rPr lang="en-US" sz="1400" b="1" dirty="0"/>
              <a:t>Data processing </a:t>
            </a:r>
            <a:r>
              <a:rPr lang="en-US" sz="1400" dirty="0"/>
              <a:t>carries out the instructions or configuration given based on the configuration (for example execute method to augment missing data)</a:t>
            </a:r>
          </a:p>
          <a:p>
            <a:pPr marL="1257300" lvl="2" indent="-342900">
              <a:buFont typeface="+mj-lt"/>
              <a:buAutoNum type="arabicPeriod"/>
            </a:pPr>
            <a:r>
              <a:rPr lang="en-US" sz="1400" b="1" dirty="0"/>
              <a:t>Data formatting </a:t>
            </a:r>
            <a:r>
              <a:rPr lang="en-US" sz="1400" dirty="0"/>
              <a:t>converts data into the appropriate shape e.g. needed by the AI/ML model.</a:t>
            </a:r>
          </a:p>
          <a:p>
            <a:pPr marL="1257300" lvl="2" indent="-342900">
              <a:buFont typeface="+mj-lt"/>
              <a:buAutoNum type="arabicPeriod"/>
            </a:pPr>
            <a:r>
              <a:rPr lang="en-US" sz="1400" b="1" dirty="0"/>
              <a:t>Prepare data sets</a:t>
            </a:r>
            <a:r>
              <a:rPr lang="en-US" sz="1400" dirty="0"/>
              <a:t> for training, validation, and testing </a:t>
            </a:r>
            <a:endParaRPr lang="de-DE" sz="2000" dirty="0"/>
          </a:p>
        </p:txBody>
      </p:sp>
      <p:pic>
        <p:nvPicPr>
          <p:cNvPr id="20" name="Picture 19">
            <a:extLst>
              <a:ext uri="{FF2B5EF4-FFF2-40B4-BE49-F238E27FC236}">
                <a16:creationId xmlns:a16="http://schemas.microsoft.com/office/drawing/2014/main" id="{3580B50F-F099-471A-809A-DB817B4B2D7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536498" y="4462856"/>
            <a:ext cx="5419147" cy="797991"/>
          </a:xfrm>
          <a:prstGeom prst="rect">
            <a:avLst/>
          </a:prstGeom>
          <a:noFill/>
        </p:spPr>
      </p:pic>
    </p:spTree>
    <p:extLst>
      <p:ext uri="{BB962C8B-B14F-4D97-AF65-F5344CB8AC3E}">
        <p14:creationId xmlns:p14="http://schemas.microsoft.com/office/powerpoint/2010/main" val="3857944706"/>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4E83B-836D-47A3-A11A-9E9E1C414357}"/>
              </a:ext>
            </a:extLst>
          </p:cNvPr>
          <p:cNvSpPr>
            <a:spLocks noGrp="1"/>
          </p:cNvSpPr>
          <p:nvPr>
            <p:ph type="title"/>
          </p:nvPr>
        </p:nvSpPr>
        <p:spPr/>
        <p:txBody>
          <a:bodyPr/>
          <a:lstStyle/>
          <a:p>
            <a:r>
              <a:rPr lang="en-US" dirty="0"/>
              <a:t>Summary</a:t>
            </a:r>
            <a:endParaRPr lang="de-DE" dirty="0"/>
          </a:p>
        </p:txBody>
      </p:sp>
      <p:sp>
        <p:nvSpPr>
          <p:cNvPr id="3" name="Content Placeholder 2">
            <a:extLst>
              <a:ext uri="{FF2B5EF4-FFF2-40B4-BE49-F238E27FC236}">
                <a16:creationId xmlns:a16="http://schemas.microsoft.com/office/drawing/2014/main" id="{197CB108-0D6E-42D9-930B-96BB1BA3814E}"/>
              </a:ext>
            </a:extLst>
          </p:cNvPr>
          <p:cNvSpPr>
            <a:spLocks noGrp="1"/>
          </p:cNvSpPr>
          <p:nvPr>
            <p:ph idx="1"/>
          </p:nvPr>
        </p:nvSpPr>
        <p:spPr>
          <a:xfrm>
            <a:off x="647701" y="1454151"/>
            <a:ext cx="10892028" cy="4830763"/>
          </a:xfrm>
        </p:spPr>
        <p:txBody>
          <a:bodyPr/>
          <a:lstStyle/>
          <a:p>
            <a:r>
              <a:rPr lang="en-US" dirty="0"/>
              <a:t>This DP provides some motivation for adding a data preparation management service in SEAL</a:t>
            </a:r>
          </a:p>
          <a:p>
            <a:r>
              <a:rPr lang="en-US" dirty="0"/>
              <a:t>It is proposed to agree on the architecture enhancements for adding SEAL DPM layer (functional architecture as provided in S6-222860, procedures as FFS)</a:t>
            </a:r>
          </a:p>
          <a:p>
            <a:pPr marL="0" indent="0">
              <a:buNone/>
            </a:pPr>
            <a:endParaRPr lang="en-US" dirty="0"/>
          </a:p>
          <a:p>
            <a:endParaRPr lang="de-DE" dirty="0"/>
          </a:p>
        </p:txBody>
      </p:sp>
    </p:spTree>
    <p:extLst>
      <p:ext uri="{BB962C8B-B14F-4D97-AF65-F5344CB8AC3E}">
        <p14:creationId xmlns:p14="http://schemas.microsoft.com/office/powerpoint/2010/main" val="304131845"/>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855</Words>
  <Application>Microsoft Office PowerPoint</Application>
  <PresentationFormat>Widescreen</PresentationFormat>
  <Paragraphs>44</Paragraphs>
  <Slides>5</Slides>
  <Notes>4</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5</vt:i4>
      </vt:variant>
    </vt:vector>
  </HeadingPairs>
  <TitlesOfParts>
    <vt:vector size="11" baseType="lpstr">
      <vt:lpstr>Arial</vt:lpstr>
      <vt:lpstr>Calibri</vt:lpstr>
      <vt:lpstr>Calibri Light</vt:lpstr>
      <vt:lpstr>Office Theme</vt:lpstr>
      <vt:lpstr>1_Office Theme</vt:lpstr>
      <vt:lpstr>Visio</vt:lpstr>
      <vt:lpstr>   DP on data preparation management for SEAL  </vt:lpstr>
      <vt:lpstr>Introduction </vt:lpstr>
      <vt:lpstr>Background </vt:lpstr>
      <vt:lpstr>Proposal of SEAL DCM service </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 on SEAL single framework with microservices paradigm</dc:title>
  <dc:creator>LNV</dc:creator>
  <cp:lastModifiedBy>manos</cp:lastModifiedBy>
  <cp:revision>61</cp:revision>
  <dcterms:created xsi:type="dcterms:W3CDTF">2022-06-13T08:18:09Z</dcterms:created>
  <dcterms:modified xsi:type="dcterms:W3CDTF">2022-10-04T20:10:59Z</dcterms:modified>
</cp:coreProperties>
</file>