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6"/>
  </p:handoutMasterIdLst>
  <p:sldIdLst>
    <p:sldId id="341" r:id="rId2"/>
    <p:sldId id="366" r:id="rId3"/>
    <p:sldId id="371" r:id="rId4"/>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37">
          <p15:clr>
            <a:srgbClr val="A4A3A4"/>
          </p15:clr>
        </p15:guide>
      </p15:sldGuideLst>
    </p:ext>
    <p:ext uri="{2D200454-40CA-4A62-9FC3-DE9A4176ACB9}">
      <p15:notesGuideLst xmlns:p15="http://schemas.microsoft.com/office/powerpoint/2012/main">
        <p15:guide id="1" orient="horz" pos="3176">
          <p15:clr>
            <a:srgbClr val="A4A3A4"/>
          </p15:clr>
        </p15:guide>
        <p15:guide id="2" pos="217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110" d="100"/>
          <a:sy n="110" d="100"/>
        </p:scale>
        <p:origin x="468" y="51"/>
      </p:cViewPr>
      <p:guideLst>
        <p:guide orient="horz" pos="2160"/>
        <p:guide pos="383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7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00375" cy="504825"/>
          </a:xfrm>
          <a:prstGeom prst="rect">
            <a:avLst/>
          </a:prstGeom>
          <a:noFill/>
          <a:ln w="9525">
            <a:noFill/>
            <a:miter lim="800000"/>
          </a:ln>
          <a:effectLst/>
        </p:spPr>
        <p:txBody>
          <a:bodyPr vert="horz" wrap="square" lIns="94426" tIns="47213" rIns="94426" bIns="47213" numCol="1" anchor="t" anchorCtr="0" compatLnSpc="1"/>
          <a:lstStyle>
            <a:lvl1pPr defTabSz="944880" eaLnBrk="1" hangingPunct="1">
              <a:defRPr sz="1200">
                <a:latin typeface="Times New Roman" panose="02020603050405020304" pitchFamily="18" charset="0"/>
                <a:cs typeface="+mn-cs"/>
              </a:defRPr>
            </a:lvl1pPr>
          </a:lstStyle>
          <a:p>
            <a:pPr>
              <a:defRPr/>
            </a:pPr>
            <a:endParaRPr lang="en-GB"/>
          </a:p>
        </p:txBody>
      </p:sp>
      <p:sp>
        <p:nvSpPr>
          <p:cNvPr id="9219" name="Rectangle 3"/>
          <p:cNvSpPr>
            <a:spLocks noGrp="1" noChangeArrowheads="1"/>
          </p:cNvSpPr>
          <p:nvPr>
            <p:ph type="dt" sz="quarter" idx="1"/>
          </p:nvPr>
        </p:nvSpPr>
        <p:spPr bwMode="auto">
          <a:xfrm>
            <a:off x="3921125" y="0"/>
            <a:ext cx="3000375" cy="504825"/>
          </a:xfrm>
          <a:prstGeom prst="rect">
            <a:avLst/>
          </a:prstGeom>
          <a:noFill/>
          <a:ln w="9525">
            <a:noFill/>
            <a:miter lim="800000"/>
          </a:ln>
          <a:effectLst/>
        </p:spPr>
        <p:txBody>
          <a:bodyPr vert="horz" wrap="square" lIns="94426" tIns="47213" rIns="94426" bIns="47213" numCol="1" anchor="t" anchorCtr="0" compatLnSpc="1"/>
          <a:lstStyle>
            <a:lvl1pPr algn="r" defTabSz="944880" eaLnBrk="1" hangingPunct="1">
              <a:defRPr sz="1200">
                <a:latin typeface="Times New Roman" panose="02020603050405020304" pitchFamily="18" charset="0"/>
                <a:cs typeface="+mn-cs"/>
              </a:defRPr>
            </a:lvl1pPr>
          </a:lstStyle>
          <a:p>
            <a:pPr>
              <a:defRPr/>
            </a:pPr>
            <a:endParaRPr lang="en-GB"/>
          </a:p>
        </p:txBody>
      </p:sp>
      <p:sp>
        <p:nvSpPr>
          <p:cNvPr id="9220" name="Rectangle 4"/>
          <p:cNvSpPr>
            <a:spLocks noGrp="1" noChangeArrowheads="1"/>
          </p:cNvSpPr>
          <p:nvPr>
            <p:ph type="ftr" sz="quarter" idx="2"/>
          </p:nvPr>
        </p:nvSpPr>
        <p:spPr bwMode="auto">
          <a:xfrm>
            <a:off x="0" y="9578975"/>
            <a:ext cx="3000375" cy="504825"/>
          </a:xfrm>
          <a:prstGeom prst="rect">
            <a:avLst/>
          </a:prstGeom>
          <a:noFill/>
          <a:ln w="9525">
            <a:noFill/>
            <a:miter lim="800000"/>
          </a:ln>
          <a:effectLst/>
        </p:spPr>
        <p:txBody>
          <a:bodyPr vert="horz" wrap="square" lIns="94426" tIns="47213" rIns="94426" bIns="47213" numCol="1" anchor="b" anchorCtr="0" compatLnSpc="1"/>
          <a:lstStyle>
            <a:lvl1pPr defTabSz="944880" eaLnBrk="1" hangingPunct="1">
              <a:defRPr sz="1200">
                <a:latin typeface="Times New Roman" panose="02020603050405020304" pitchFamily="18" charset="0"/>
                <a:cs typeface="+mn-cs"/>
              </a:defRPr>
            </a:lvl1pPr>
          </a:lstStyle>
          <a:p>
            <a:pPr>
              <a:defRPr/>
            </a:pPr>
            <a:endParaRPr lang="en-GB"/>
          </a:p>
        </p:txBody>
      </p:sp>
      <p:sp>
        <p:nvSpPr>
          <p:cNvPr id="9221" name="Rectangle 5"/>
          <p:cNvSpPr>
            <a:spLocks noGrp="1" noChangeArrowheads="1"/>
          </p:cNvSpPr>
          <p:nvPr>
            <p:ph type="sldNum" sz="quarter" idx="3"/>
          </p:nvPr>
        </p:nvSpPr>
        <p:spPr bwMode="auto">
          <a:xfrm>
            <a:off x="3921125" y="9578975"/>
            <a:ext cx="3000375" cy="504825"/>
          </a:xfrm>
          <a:prstGeom prst="rect">
            <a:avLst/>
          </a:prstGeom>
          <a:noFill/>
          <a:ln w="9525">
            <a:noFill/>
            <a:miter lim="800000"/>
          </a:ln>
          <a:effectLst/>
        </p:spPr>
        <p:txBody>
          <a:bodyPr vert="horz" wrap="square" lIns="94426" tIns="47213" rIns="94426" bIns="47213" numCol="1" anchor="b" anchorCtr="0" compatLnSpc="1"/>
          <a:lstStyle>
            <a:lvl1pPr algn="r" defTabSz="944880" eaLnBrk="1" hangingPunct="1">
              <a:defRPr sz="1200">
                <a:latin typeface="Times New Roman" panose="02020603050405020304" pitchFamily="18" charset="0"/>
              </a:defRPr>
            </a:lvl1pPr>
          </a:lstStyle>
          <a:p>
            <a:pPr>
              <a:defRPr/>
            </a:pPr>
            <a:fld id="{A3198B39-BF8D-4494-9821-E6701364FD81}" type="slidenum">
              <a:rPr lang="en-GB" altLang="en-US"/>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00375" cy="504825"/>
          </a:xfrm>
          <a:prstGeom prst="rect">
            <a:avLst/>
          </a:prstGeom>
          <a:noFill/>
          <a:ln w="9525">
            <a:noFill/>
            <a:miter lim="800000"/>
          </a:ln>
          <a:effectLst/>
        </p:spPr>
        <p:txBody>
          <a:bodyPr vert="horz" wrap="square" lIns="94426" tIns="47213" rIns="94426" bIns="47213" numCol="1" anchor="t" anchorCtr="0" compatLnSpc="1"/>
          <a:lstStyle>
            <a:lvl1pPr defTabSz="944880" eaLnBrk="1" hangingPunct="1">
              <a:defRPr sz="1200">
                <a:latin typeface="Times New Roman" panose="02020603050405020304" pitchFamily="18" charset="0"/>
                <a:cs typeface="+mn-cs"/>
              </a:defRPr>
            </a:lvl1pPr>
          </a:lstStyle>
          <a:p>
            <a:pPr>
              <a:defRPr/>
            </a:pPr>
            <a:endParaRPr lang="en-GB"/>
          </a:p>
        </p:txBody>
      </p:sp>
      <p:sp>
        <p:nvSpPr>
          <p:cNvPr id="4099" name="Rectangle 3"/>
          <p:cNvSpPr>
            <a:spLocks noGrp="1" noChangeArrowheads="1"/>
          </p:cNvSpPr>
          <p:nvPr>
            <p:ph type="dt" idx="1"/>
          </p:nvPr>
        </p:nvSpPr>
        <p:spPr bwMode="auto">
          <a:xfrm>
            <a:off x="3921125" y="0"/>
            <a:ext cx="3000375" cy="504825"/>
          </a:xfrm>
          <a:prstGeom prst="rect">
            <a:avLst/>
          </a:prstGeom>
          <a:noFill/>
          <a:ln w="9525">
            <a:noFill/>
            <a:miter lim="800000"/>
          </a:ln>
          <a:effectLst/>
        </p:spPr>
        <p:txBody>
          <a:bodyPr vert="horz" wrap="square" lIns="94426" tIns="47213" rIns="94426" bIns="47213" numCol="1" anchor="t" anchorCtr="0" compatLnSpc="1"/>
          <a:lstStyle>
            <a:lvl1pPr algn="r" defTabSz="944880" eaLnBrk="1" hangingPunct="1">
              <a:defRPr sz="1200">
                <a:latin typeface="Times New Roman" panose="02020603050405020304" pitchFamily="18" charset="0"/>
                <a:cs typeface="+mn-cs"/>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23925" y="4789488"/>
            <a:ext cx="5073650" cy="4538662"/>
          </a:xfrm>
          <a:prstGeom prst="rect">
            <a:avLst/>
          </a:prstGeom>
          <a:noFill/>
          <a:ln w="9525">
            <a:noFill/>
            <a:miter lim="800000"/>
          </a:ln>
          <a:effectLst/>
        </p:spPr>
        <p:txBody>
          <a:bodyPr vert="horz" wrap="square" lIns="94426" tIns="47213" rIns="94426" bIns="47213" numCol="1" anchor="t" anchorCtr="0" compatLnSpc="1"/>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578975"/>
            <a:ext cx="3000375" cy="504825"/>
          </a:xfrm>
          <a:prstGeom prst="rect">
            <a:avLst/>
          </a:prstGeom>
          <a:noFill/>
          <a:ln w="9525">
            <a:noFill/>
            <a:miter lim="800000"/>
          </a:ln>
          <a:effectLst/>
        </p:spPr>
        <p:txBody>
          <a:bodyPr vert="horz" wrap="square" lIns="94426" tIns="47213" rIns="94426" bIns="47213" numCol="1" anchor="b" anchorCtr="0" compatLnSpc="1"/>
          <a:lstStyle>
            <a:lvl1pPr defTabSz="944880" eaLnBrk="1" hangingPunct="1">
              <a:defRPr sz="1200">
                <a:latin typeface="Times New Roman" panose="02020603050405020304" pitchFamily="18" charset="0"/>
                <a:cs typeface="+mn-cs"/>
              </a:defRPr>
            </a:lvl1pPr>
          </a:lstStyle>
          <a:p>
            <a:pPr>
              <a:defRPr/>
            </a:pPr>
            <a:endParaRPr lang="en-GB"/>
          </a:p>
        </p:txBody>
      </p:sp>
      <p:sp>
        <p:nvSpPr>
          <p:cNvPr id="4103" name="Rectangle 7"/>
          <p:cNvSpPr>
            <a:spLocks noGrp="1" noChangeArrowheads="1"/>
          </p:cNvSpPr>
          <p:nvPr>
            <p:ph type="sldNum" sz="quarter" idx="5"/>
          </p:nvPr>
        </p:nvSpPr>
        <p:spPr bwMode="auto">
          <a:xfrm>
            <a:off x="3921125" y="9578975"/>
            <a:ext cx="3000375" cy="504825"/>
          </a:xfrm>
          <a:prstGeom prst="rect">
            <a:avLst/>
          </a:prstGeom>
          <a:noFill/>
          <a:ln w="9525">
            <a:noFill/>
            <a:miter lim="800000"/>
          </a:ln>
          <a:effectLst/>
        </p:spPr>
        <p:txBody>
          <a:bodyPr vert="horz" wrap="square" lIns="94426" tIns="47213" rIns="94426" bIns="47213" numCol="1" anchor="b" anchorCtr="0" compatLnSpc="1"/>
          <a:lstStyle>
            <a:lvl1pPr algn="r" defTabSz="944880" eaLnBrk="1" hangingPunct="1">
              <a:defRPr sz="1200">
                <a:latin typeface="Times New Roman" panose="02020603050405020304" pitchFamily="18" charset="0"/>
              </a:defRPr>
            </a:lvl1pPr>
          </a:lstStyle>
          <a:p>
            <a:pPr>
              <a:defRPr/>
            </a:pPr>
            <a:fld id="{ECB452CC-48C9-4997-9257-C682E2A70ECE}" type="slidenum">
              <a:rPr lang="en-GB" altLang="en-US"/>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章节页">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728890" y="456134"/>
            <a:ext cx="10736446" cy="993400"/>
          </a:xfrm>
          <a:prstGeom prst="rect">
            <a:avLst/>
          </a:prstGeom>
        </p:spPr>
        <p:txBody>
          <a:bodyPr lIns="0" tIns="0" rIns="0" bIns="0" anchor="t">
            <a:normAutofit/>
          </a:bodyPr>
          <a:lstStyle>
            <a:lvl1pPr marL="0" indent="0" algn="l">
              <a:lnSpc>
                <a:spcPts val="3430"/>
              </a:lnSpc>
              <a:spcBef>
                <a:spcPts val="0"/>
              </a:spcBef>
              <a:buNone/>
              <a:defRPr sz="3200" baseline="0">
                <a:solidFill>
                  <a:schemeClr val="tx1"/>
                </a:solidFill>
                <a:latin typeface="微软雅黑" panose="020B0503020204020204" pitchFamily="34" charset="-122"/>
                <a:ea typeface="微软雅黑" panose="020B0503020204020204" pitchFamily="34" charset="-122"/>
              </a:defRPr>
            </a:lvl1pPr>
            <a:lvl2pPr marL="593725" indent="0" algn="ctr">
              <a:buNone/>
              <a:defRPr sz="2595"/>
            </a:lvl2pPr>
            <a:lvl3pPr marL="1187450" indent="0" algn="ctr">
              <a:buNone/>
              <a:defRPr sz="2335"/>
            </a:lvl3pPr>
            <a:lvl4pPr marL="1781175" indent="0" algn="ctr">
              <a:buNone/>
              <a:defRPr sz="2080"/>
            </a:lvl4pPr>
            <a:lvl5pPr marL="2374900" indent="0" algn="ctr">
              <a:buNone/>
              <a:defRPr sz="2080"/>
            </a:lvl5pPr>
            <a:lvl6pPr marL="2968625" indent="0" algn="ctr">
              <a:buNone/>
              <a:defRPr sz="2080"/>
            </a:lvl6pPr>
            <a:lvl7pPr marL="3561715" indent="0" algn="ctr">
              <a:buNone/>
              <a:defRPr sz="2080"/>
            </a:lvl7pPr>
            <a:lvl8pPr marL="4155440" indent="0" algn="ctr">
              <a:buNone/>
              <a:defRPr sz="2080"/>
            </a:lvl8pPr>
            <a:lvl9pPr marL="4749165" indent="0" algn="ctr">
              <a:buNone/>
              <a:defRPr sz="2080"/>
            </a:lvl9pPr>
          </a:lstStyle>
          <a:p>
            <a:r>
              <a:rPr lang="zh-CN" altLang="en-US" dirty="0"/>
              <a:t>单击此处添加标题</a:t>
            </a:r>
            <a:endParaRPr lang="en-US" dirty="0"/>
          </a:p>
        </p:txBody>
      </p:sp>
      <p:sp>
        <p:nvSpPr>
          <p:cNvPr id="5" name="Content Placeholder 2"/>
          <p:cNvSpPr>
            <a:spLocks noGrp="1"/>
          </p:cNvSpPr>
          <p:nvPr>
            <p:ph idx="12" hasCustomPrompt="1"/>
          </p:nvPr>
        </p:nvSpPr>
        <p:spPr>
          <a:xfrm>
            <a:off x="725738" y="1512876"/>
            <a:ext cx="10729365" cy="4690459"/>
          </a:xfrm>
          <a:prstGeom prst="rect">
            <a:avLst/>
          </a:prstGeom>
        </p:spPr>
        <p:txBody>
          <a:bodyPr lIns="0" tIns="0" rIns="0" bIns="0"/>
          <a:lstStyle>
            <a:lvl1pPr marL="179070" marR="0" indent="-168275" algn="l" defTabSz="1187450"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7135" algn="ctr"/>
              </a:tabLst>
              <a:defRPr sz="1800" baseline="0">
                <a:solidFill>
                  <a:schemeClr val="tx1"/>
                </a:solidFill>
                <a:latin typeface="微软雅黑" panose="020B0503020204020204" pitchFamily="34" charset="-122"/>
                <a:ea typeface="微软雅黑" panose="020B0503020204020204" pitchFamily="34" charset="-122"/>
                <a:cs typeface="Arial" panose="020B0604020202020204" pitchFamily="34" charset="0"/>
              </a:defRPr>
            </a:lvl1pPr>
            <a:lvl2pPr marL="328930" marR="0" indent="-168275" algn="l" defTabSz="1187450" rtl="0" eaLnBrk="1" fontAlgn="auto" latinLnBrk="0" hangingPunct="1">
              <a:lnSpc>
                <a:spcPct val="100000"/>
              </a:lnSpc>
              <a:spcBef>
                <a:spcPts val="0"/>
              </a:spcBef>
              <a:spcAft>
                <a:spcPts val="600"/>
              </a:spcAft>
              <a:buClr>
                <a:schemeClr val="tx1"/>
              </a:buClr>
              <a:buSzTx/>
              <a:buFont typeface=".AppleSystemUIFont"/>
              <a:buChar char="&gt;"/>
              <a:tabLst>
                <a:tab pos="1207135" algn="ctr"/>
              </a:tabLst>
              <a:defRPr sz="1600" baseline="0">
                <a:latin typeface="微软雅黑" panose="020B0503020204020204" pitchFamily="34" charset="-122"/>
                <a:ea typeface="微软雅黑" panose="020B0503020204020204" pitchFamily="34" charset="-122"/>
              </a:defRPr>
            </a:lvl2pPr>
            <a:lvl3pPr marL="1097915" marR="0" indent="-168275" algn="l" defTabSz="1187450" rtl="0" eaLnBrk="1" fontAlgn="auto" latinLnBrk="0" hangingPunct="1">
              <a:lnSpc>
                <a:spcPct val="100000"/>
              </a:lnSpc>
              <a:spcBef>
                <a:spcPts val="0"/>
              </a:spcBef>
              <a:spcAft>
                <a:spcPts val="600"/>
              </a:spcAft>
              <a:buClr>
                <a:schemeClr val="tx1"/>
              </a:buClr>
              <a:buSzTx/>
              <a:buFont typeface=".AppleSystemUIFont"/>
              <a:buChar char="-"/>
              <a:tabLst>
                <a:tab pos="1207135" algn="ctr"/>
              </a:tabLst>
              <a:defRPr sz="1300" baseline="0">
                <a:latin typeface="微软雅黑" panose="020B0503020204020204" pitchFamily="34" charset="-122"/>
                <a:ea typeface="微软雅黑" panose="020B0503020204020204" pitchFamily="34" charset="-122"/>
              </a:defRPr>
            </a:lvl3pPr>
            <a:lvl4pPr marL="525780" indent="-170815">
              <a:buFont typeface="Arial" panose="020B0604020202020204" pitchFamily="34" charset="0"/>
              <a:buChar char="•"/>
              <a:tabLst>
                <a:tab pos="1207770" algn="ctr"/>
              </a:tabLst>
              <a:defRPr sz="1300" baseline="0"/>
            </a:lvl4pPr>
            <a:lvl5pPr marL="525780" indent="-170815">
              <a:buFont typeface="Arial" panose="020B0604020202020204" pitchFamily="34" charset="0"/>
              <a:buChar char="•"/>
              <a:tabLst>
                <a:tab pos="1207770" algn="ctr"/>
              </a:tabLst>
              <a:defRPr sz="1300" baseline="0"/>
            </a:lvl5pPr>
          </a:lstStyle>
          <a:p>
            <a:pPr lvl="0"/>
            <a:r>
              <a:rPr lang="zh-CN" altLang="en-US" dirty="0"/>
              <a:t>单击此处添加文本</a:t>
            </a:r>
            <a:endParaRPr lang="en-US" dirty="0"/>
          </a:p>
          <a:p>
            <a:pPr marL="328930" marR="0" lvl="1" indent="-168275" algn="l" defTabSz="1187450"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7135" algn="ctr"/>
              </a:tabLst>
              <a:defRPr/>
            </a:pPr>
            <a:r>
              <a:rPr lang="zh-CN" altLang="en-US" dirty="0"/>
              <a:t>单击此处添加文本</a:t>
            </a:r>
            <a:endParaRPr lang="en-US" dirty="0"/>
          </a:p>
          <a:p>
            <a:pPr marL="1097915" marR="0" lvl="2" indent="-168275" algn="l" defTabSz="1187450"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7135" algn="ctr"/>
              </a:tabLst>
              <a:defRPr/>
            </a:pPr>
            <a:r>
              <a:rPr lang="zh-CN" altLang="en-US" dirty="0"/>
              <a:t>单击此处添加文本</a:t>
            </a:r>
            <a:endParaRPr lang="en-US" dirty="0"/>
          </a:p>
          <a:p>
            <a:pPr marL="1097915" marR="0" lvl="2" indent="-168275" algn="l" defTabSz="1187450"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7135" algn="ctr"/>
              </a:tabLst>
              <a:defRPr/>
            </a:pPr>
            <a:endParaRPr lang="en-US" altLang="zh-CN" dirty="0"/>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p:cNvSpPr>
            <a:spLocks noGrp="1"/>
          </p:cNvSpPr>
          <p:nvPr>
            <p:ph type="title"/>
          </p:nvPr>
        </p:nvSpPr>
        <p:spPr bwMode="auto">
          <a:xfrm>
            <a:off x="838200" y="585771"/>
            <a:ext cx="10515600" cy="110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p>
        </p:txBody>
      </p:sp>
      <p:sp>
        <p:nvSpPr>
          <p:cNvPr id="1028"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t>‹#›</a:t>
            </a:fld>
            <a:endParaRPr lang="en-GB" altLang="en-US" sz="1400">
              <a:latin typeface="Calibri" panose="020F0502020204030204" pitchFamily="34" charset="0"/>
            </a:endParaRPr>
          </a:p>
        </p:txBody>
      </p:sp>
      <p:sp>
        <p:nvSpPr>
          <p:cNvPr id="14" name="Text Box 14"/>
          <p:cNvSpPr txBox="1">
            <a:spLocks noChangeArrowheads="1"/>
          </p:cNvSpPr>
          <p:nvPr userDrawn="1"/>
        </p:nvSpPr>
        <p:spPr bwMode="auto">
          <a:xfrm>
            <a:off x="323850" y="73025"/>
            <a:ext cx="3486150" cy="276999"/>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panose="020B0604020202020204"/>
              </a:rPr>
              <a:t>3GPP TSG-SA WG6 </a:t>
            </a:r>
            <a:r>
              <a:rPr lang="sv-SE" altLang="en-US" sz="1200" b="1">
                <a:latin typeface="Arial" panose="020B0604020202020204"/>
              </a:rPr>
              <a:t>Meeting #50-e</a:t>
            </a:r>
            <a:endParaRPr lang="sv-SE" altLang="en-US" sz="1200" b="1" dirty="0">
              <a:latin typeface="Arial" panose="020B0604020202020204"/>
            </a:endParaRPr>
          </a:p>
        </p:txBody>
      </p:sp>
      <p:sp>
        <p:nvSpPr>
          <p:cNvPr id="15" name="Text Box 13"/>
          <p:cNvSpPr txBox="1">
            <a:spLocks noChangeArrowheads="1"/>
          </p:cNvSpPr>
          <p:nvPr userDrawn="1"/>
        </p:nvSpPr>
        <p:spPr bwMode="auto">
          <a:xfrm>
            <a:off x="9401961" y="73009"/>
            <a:ext cx="1463675" cy="27622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a:t>S6-22xxx</a:t>
            </a:r>
            <a:r>
              <a:rPr lang="en-GB" altLang="en-US" sz="1200" dirty="0"/>
              <a:t> </a:t>
            </a:r>
            <a:endParaRPr lang="en-GB" altLang="en-US"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7"/>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Visio_Drawing.vsdx"/><Relationship Id="rId7" Type="http://schemas.openxmlformats.org/officeDocument/2006/relationships/image" Target="../media/image4.emf"/><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package" Target="../embeddings/Microsoft_Visio_Drawing1.vsdx"/><Relationship Id="rId5" Type="http://schemas.openxmlformats.org/officeDocument/2006/relationships/image" Target="../media/image2.jpeg"/><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147888" y="1709738"/>
            <a:ext cx="8426216" cy="2852737"/>
          </a:xfrm>
        </p:spPr>
        <p:txBody>
          <a:bodyPr/>
          <a:lstStyle/>
          <a:p>
            <a:pPr eaLnBrk="1" hangingPunct="1"/>
            <a:r>
              <a:rPr lang="en-GB" altLang="en-US" dirty="0"/>
              <a:t>Linked EAS with </a:t>
            </a:r>
            <a:r>
              <a:rPr lang="en-GB" altLang="en-US" dirty="0">
                <a:solidFill>
                  <a:srgbClr val="FF0000"/>
                </a:solidFill>
              </a:rPr>
              <a:t>good QoS</a:t>
            </a:r>
          </a:p>
        </p:txBody>
      </p:sp>
      <p:sp>
        <p:nvSpPr>
          <p:cNvPr id="5123" name="Text Placeholder 2"/>
          <p:cNvSpPr>
            <a:spLocks noGrp="1"/>
          </p:cNvSpPr>
          <p:nvPr>
            <p:ph type="body" idx="4294967295"/>
          </p:nvPr>
        </p:nvSpPr>
        <p:spPr>
          <a:xfrm>
            <a:off x="2147888" y="4589463"/>
            <a:ext cx="7886700" cy="1500187"/>
          </a:xfrm>
        </p:spPr>
        <p:txBody>
          <a:bodyPr/>
          <a:lstStyle/>
          <a:p>
            <a:pPr marL="0" indent="0" eaLnBrk="1" hangingPunct="1">
              <a:buFontTx/>
              <a:buNone/>
            </a:pPr>
            <a:r>
              <a:rPr lang="en-US" altLang="en-GB" dirty="0"/>
              <a:t>Wenliang Xu (Ericsson)</a:t>
            </a:r>
            <a:endParaRPr lang="en-GB" altLang="en-US" dirty="0"/>
          </a:p>
          <a:p>
            <a:pPr marL="0" indent="0" eaLnBrk="1" hangingPunct="1">
              <a:buFontTx/>
              <a:buNone/>
            </a:pPr>
            <a:endParaRPr lang="en-US" altLang="en-GB"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73827" y="1914094"/>
            <a:ext cx="10736446" cy="496506"/>
          </a:xfrm>
        </p:spPr>
        <p:txBody>
          <a:bodyPr/>
          <a:lstStyle/>
          <a:p>
            <a:r>
              <a:rPr lang="en-US" dirty="0"/>
              <a:t>Linked EAS requirements (from KI#18)</a:t>
            </a:r>
          </a:p>
        </p:txBody>
      </p:sp>
      <p:sp>
        <p:nvSpPr>
          <p:cNvPr id="10" name="Content Placeholder 2"/>
          <p:cNvSpPr>
            <a:spLocks noGrp="1"/>
          </p:cNvSpPr>
          <p:nvPr>
            <p:ph idx="4294967295"/>
          </p:nvPr>
        </p:nvSpPr>
        <p:spPr>
          <a:xfrm>
            <a:off x="195103" y="2410600"/>
            <a:ext cx="11796600" cy="3666308"/>
          </a:xfrm>
          <a:prstGeom prst="rect">
            <a:avLst/>
          </a:prstGeom>
          <a:noFill/>
          <a:ln>
            <a:solidFill>
              <a:srgbClr val="221815"/>
            </a:solidFill>
            <a:prstDash val="dash"/>
          </a:ln>
        </p:spPr>
        <p:txBody>
          <a:bodyPr/>
          <a:lstStyle/>
          <a:p>
            <a:pPr marL="0" marR="0">
              <a:spcBef>
                <a:spcPts val="0"/>
              </a:spcBef>
              <a:spcAft>
                <a:spcPts val="900"/>
              </a:spcAft>
            </a:pPr>
            <a:r>
              <a:rPr lang="en-GB" sz="1800" dirty="0">
                <a:effectLst/>
                <a:latin typeface="Times New Roman" panose="02020603050405020304" pitchFamily="18" charset="0"/>
                <a:ea typeface="Times New Roman" panose="02020603050405020304" pitchFamily="18" charset="0"/>
              </a:rPr>
              <a:t>However, to provide services to the end user a typical AC communicates with multiple endpoints i.e., multiple EASs. This creates a linkage between these EASs, which impacts the support provided by the Edge Enabler Layer. Taking an example of an online game where to support large number of users, different game functions are split across multiple servers; like, a game engine for game state and user input management, in-game chat server for communication between players and a capture server for capturing rendered images, encoding, and transporting them to the player's device. </a:t>
            </a:r>
          </a:p>
          <a:p>
            <a:pPr marL="0" marR="0">
              <a:spcBef>
                <a:spcPts val="0"/>
              </a:spcBef>
              <a:spcAft>
                <a:spcPts val="900"/>
              </a:spcAft>
            </a:pPr>
            <a:endParaRPr lang="en-GB" sz="1800" dirty="0">
              <a:latin typeface="Times New Roman" panose="02020603050405020304" pitchFamily="18" charset="0"/>
              <a:ea typeface="Times New Roman" panose="02020603050405020304" pitchFamily="18" charset="0"/>
            </a:endParaRPr>
          </a:p>
          <a:p>
            <a:pPr marL="0" marR="0">
              <a:spcBef>
                <a:spcPts val="0"/>
              </a:spcBef>
              <a:spcAft>
                <a:spcPts val="900"/>
              </a:spcAft>
            </a:pPr>
            <a:r>
              <a:rPr lang="en-GB" sz="1800" dirty="0">
                <a:effectLst/>
                <a:latin typeface="Times New Roman" panose="02020603050405020304" pitchFamily="18" charset="0"/>
                <a:ea typeface="Times New Roman" panose="02020603050405020304" pitchFamily="18" charset="0"/>
              </a:rPr>
              <a:t>If each of these EASs are discovered, controlled, and relocated individually, it may impact the overall quality of service. e.g. ACR failing for the game engine should cancel the ACR of the capture server </a:t>
            </a:r>
            <a:r>
              <a:rPr lang="en-GB" sz="1800" dirty="0">
                <a:solidFill>
                  <a:srgbClr val="FF0000"/>
                </a:solidFill>
                <a:effectLst/>
                <a:latin typeface="Times New Roman" panose="02020603050405020304" pitchFamily="18" charset="0"/>
                <a:ea typeface="Times New Roman" panose="02020603050405020304" pitchFamily="18" charset="0"/>
              </a:rPr>
              <a:t>to maintain their proximity</a:t>
            </a:r>
            <a:r>
              <a:rPr lang="en-GB" sz="1800"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914400" lvl="2" indent="0">
              <a:buNone/>
            </a:pPr>
            <a:endParaRPr lang="en-US" altLang="zh-CN" sz="1400" dirty="0">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84BEC3-4483-4419-943B-B7E0EACC2B7E}"/>
              </a:ext>
            </a:extLst>
          </p:cNvPr>
          <p:cNvSpPr>
            <a:spLocks noChangeArrowheads="1"/>
          </p:cNvSpPr>
          <p:nvPr/>
        </p:nvSpPr>
        <p:spPr bwMode="auto">
          <a:xfrm>
            <a:off x="1308762" y="264352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Object 3">
            <a:extLst>
              <a:ext uri="{FF2B5EF4-FFF2-40B4-BE49-F238E27FC236}">
                <a16:creationId xmlns:a16="http://schemas.microsoft.com/office/drawing/2014/main" id="{0C9E0E59-C5DE-4C45-BF4C-232AAA7E59A6}"/>
              </a:ext>
            </a:extLst>
          </p:cNvPr>
          <p:cNvGraphicFramePr>
            <a:graphicFrameLocks noChangeAspect="1"/>
          </p:cNvGraphicFramePr>
          <p:nvPr>
            <p:extLst>
              <p:ext uri="{D42A27DB-BD31-4B8C-83A1-F6EECF244321}">
                <p14:modId xmlns:p14="http://schemas.microsoft.com/office/powerpoint/2010/main" val="1193143685"/>
              </p:ext>
            </p:extLst>
          </p:nvPr>
        </p:nvGraphicFramePr>
        <p:xfrm>
          <a:off x="580708" y="1551447"/>
          <a:ext cx="4495800" cy="2621858"/>
        </p:xfrm>
        <a:graphic>
          <a:graphicData uri="http://schemas.openxmlformats.org/presentationml/2006/ole">
            <mc:AlternateContent xmlns:mc="http://schemas.openxmlformats.org/markup-compatibility/2006">
              <mc:Choice xmlns:v="urn:schemas-microsoft-com:vml" Requires="v">
                <p:oleObj spid="_x0000_s1033" name="Visio" r:id="rId3" imgW="4538610" imgH="2967003" progId="Visio.Drawing.15">
                  <p:embed/>
                </p:oleObj>
              </mc:Choice>
              <mc:Fallback>
                <p:oleObj name="Visio" r:id="rId3" imgW="4538610" imgH="2967003" progId="Visio.Drawing.15">
                  <p:embed/>
                  <p:pic>
                    <p:nvPicPr>
                      <p:cNvPr id="0" name="Object 1"/>
                      <p:cNvPicPr>
                        <a:picLocks noChangeAspect="1" noChangeArrowheads="1"/>
                      </p:cNvPicPr>
                      <p:nvPr/>
                    </p:nvPicPr>
                    <p:blipFill>
                      <a:blip r:embed="rId4"/>
                      <a:srcRect/>
                      <a:stretch>
                        <a:fillRect/>
                      </a:stretch>
                    </p:blipFill>
                    <p:spPr bwMode="auto">
                      <a:xfrm>
                        <a:off x="580708" y="1551447"/>
                        <a:ext cx="4495800" cy="2621858"/>
                      </a:xfrm>
                      <a:prstGeom prst="rect">
                        <a:avLst/>
                      </a:prstGeom>
                      <a:noFill/>
                    </p:spPr>
                  </p:pic>
                </p:oleObj>
              </mc:Fallback>
            </mc:AlternateContent>
          </a:graphicData>
        </a:graphic>
      </p:graphicFrame>
      <p:sp>
        <p:nvSpPr>
          <p:cNvPr id="6" name="Content Placeholder 2">
            <a:extLst>
              <a:ext uri="{FF2B5EF4-FFF2-40B4-BE49-F238E27FC236}">
                <a16:creationId xmlns:a16="http://schemas.microsoft.com/office/drawing/2014/main" id="{A3883331-16A2-4942-A682-5886ED1D4C01}"/>
              </a:ext>
            </a:extLst>
          </p:cNvPr>
          <p:cNvSpPr txBox="1">
            <a:spLocks/>
          </p:cNvSpPr>
          <p:nvPr/>
        </p:nvSpPr>
        <p:spPr bwMode="auto">
          <a:xfrm>
            <a:off x="5804562" y="1920442"/>
            <a:ext cx="5507749" cy="4259341"/>
          </a:xfrm>
          <a:prstGeom prst="rect">
            <a:avLst/>
          </a:prstGeom>
          <a:noFill/>
          <a:ln>
            <a:solidFill>
              <a:srgbClr val="221815"/>
            </a:solidFill>
            <a:prstDash val="dash"/>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lvl1pPr marL="228600" indent="-228600" algn="l" rtl="0" eaLnBrk="0" fontAlgn="base" hangingPunct="0">
              <a:lnSpc>
                <a:spcPct val="90000"/>
              </a:lnSpc>
              <a:spcBef>
                <a:spcPts val="1000"/>
              </a:spcBef>
              <a:spcAft>
                <a:spcPct val="0"/>
              </a:spcAft>
              <a:buBlip>
                <a:blip r:embed="rId5"/>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spcBef>
                <a:spcPts val="0"/>
              </a:spcBef>
              <a:spcAft>
                <a:spcPts val="900"/>
              </a:spcAft>
            </a:pPr>
            <a:r>
              <a:rPr lang="en-GB" sz="1800" dirty="0">
                <a:latin typeface="Times New Roman" panose="02020603050405020304" pitchFamily="18" charset="0"/>
                <a:ea typeface="Times New Roman" panose="02020603050405020304" pitchFamily="18" charset="0"/>
              </a:rPr>
              <a:t>The Key Point is that the AC can still enjoy good QoS during mobility and in this case, the linked EAS doesn’t need to be relocated together when UE moves to non-overlapping area in EDN2.</a:t>
            </a:r>
          </a:p>
          <a:p>
            <a:pPr marL="0">
              <a:spcBef>
                <a:spcPts val="0"/>
              </a:spcBef>
              <a:spcAft>
                <a:spcPts val="900"/>
              </a:spcAft>
            </a:pPr>
            <a:endParaRPr lang="en-GB" sz="1800" dirty="0">
              <a:latin typeface="Times New Roman" panose="02020603050405020304" pitchFamily="18" charset="0"/>
              <a:ea typeface="Times New Roman" panose="02020603050405020304" pitchFamily="18" charset="0"/>
            </a:endParaRPr>
          </a:p>
          <a:p>
            <a:pPr marL="0">
              <a:spcBef>
                <a:spcPts val="0"/>
              </a:spcBef>
              <a:spcAft>
                <a:spcPts val="900"/>
              </a:spcAft>
            </a:pPr>
            <a:r>
              <a:rPr lang="en-GB" sz="1800" dirty="0">
                <a:latin typeface="Times New Roman" panose="02020603050405020304" pitchFamily="18" charset="0"/>
                <a:ea typeface="Times New Roman" panose="02020603050405020304" pitchFamily="18" charset="0"/>
              </a:rPr>
              <a:t>For the example used in KI:</a:t>
            </a:r>
          </a:p>
          <a:p>
            <a:pPr marL="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e.g. ACR failing for the game engine should cancel the ACR of the capture server </a:t>
            </a:r>
            <a:r>
              <a:rPr lang="en-GB" sz="1800" dirty="0">
                <a:solidFill>
                  <a:srgbClr val="FF0000"/>
                </a:solidFill>
                <a:effectLst/>
                <a:latin typeface="Times New Roman" panose="02020603050405020304" pitchFamily="18" charset="0"/>
                <a:ea typeface="Times New Roman" panose="02020603050405020304" pitchFamily="18" charset="0"/>
              </a:rPr>
              <a:t>to maintain their proximity</a:t>
            </a:r>
            <a:r>
              <a:rPr lang="en-GB" sz="1800" dirty="0">
                <a:effectLst/>
                <a:latin typeface="Times New Roman" panose="02020603050405020304" pitchFamily="18" charset="0"/>
                <a:ea typeface="Times New Roman" panose="02020603050405020304" pitchFamily="18" charset="0"/>
              </a:rPr>
              <a:t>.</a:t>
            </a:r>
            <a:endParaRPr lang="en-US" sz="1400" dirty="0">
              <a:solidFill>
                <a:prstClr val="black"/>
              </a:solidFill>
              <a:effectLst/>
              <a:latin typeface="Times New Roman" panose="02020603050405020304" pitchFamily="18" charset="0"/>
              <a:ea typeface="Times New Roman" panose="02020603050405020304" pitchFamily="18" charset="0"/>
            </a:endParaRPr>
          </a:p>
          <a:p>
            <a:pPr marL="0" indent="0">
              <a:spcBef>
                <a:spcPts val="0"/>
              </a:spcBef>
              <a:spcAft>
                <a:spcPts val="900"/>
              </a:spcAft>
              <a:buNone/>
            </a:pPr>
            <a:endParaRPr lang="en-US" sz="1400" dirty="0">
              <a:solidFill>
                <a:prstClr val="black"/>
              </a:solidFill>
              <a:latin typeface="Times New Roman" panose="02020603050405020304" pitchFamily="18" charset="0"/>
              <a:ea typeface="Times New Roman" panose="02020603050405020304" pitchFamily="18" charset="0"/>
            </a:endParaRPr>
          </a:p>
          <a:p>
            <a:pPr marL="0" indent="0">
              <a:spcBef>
                <a:spcPts val="0"/>
              </a:spcBef>
              <a:spcAft>
                <a:spcPts val="900"/>
              </a:spcAft>
              <a:buNone/>
            </a:pPr>
            <a:r>
              <a:rPr lang="en-US" sz="1800" dirty="0">
                <a:latin typeface="Times New Roman" panose="02020603050405020304" pitchFamily="18" charset="0"/>
              </a:rPr>
              <a:t>It has conditions not revealed clearly.</a:t>
            </a:r>
            <a:r>
              <a:rPr lang="en-GB" sz="1800" dirty="0">
                <a:latin typeface="Times New Roman" panose="02020603050405020304" pitchFamily="18" charset="0"/>
              </a:rPr>
              <a:t> E.g. when EAS chat is selected in EDN1 and successful ACR is performed to EDN2, but no suitable EAS game is available in EDN2, why to fallback to EAS chat in EDN1? Noting that the EAS game &amp; chat in </a:t>
            </a:r>
            <a:r>
              <a:rPr lang="en-GB" sz="1800">
                <a:latin typeface="Times New Roman" panose="02020603050405020304" pitchFamily="18" charset="0"/>
              </a:rPr>
              <a:t>EDN1 cannot </a:t>
            </a:r>
            <a:r>
              <a:rPr lang="en-GB" sz="1800" dirty="0">
                <a:latin typeface="Times New Roman" panose="02020603050405020304" pitchFamily="18" charset="0"/>
              </a:rPr>
              <a:t>serve the AC anymore due to service area limitation.</a:t>
            </a:r>
            <a:endParaRPr lang="en-US" sz="1800" dirty="0">
              <a:latin typeface="Times New Roman" panose="02020603050405020304" pitchFamily="18" charset="0"/>
            </a:endParaRPr>
          </a:p>
        </p:txBody>
      </p:sp>
      <p:graphicFrame>
        <p:nvGraphicFramePr>
          <p:cNvPr id="7" name="Object 6">
            <a:extLst>
              <a:ext uri="{FF2B5EF4-FFF2-40B4-BE49-F238E27FC236}">
                <a16:creationId xmlns:a16="http://schemas.microsoft.com/office/drawing/2014/main" id="{C63142D8-4FF4-4F5C-9C6A-A76410CB3B3F}"/>
              </a:ext>
            </a:extLst>
          </p:cNvPr>
          <p:cNvGraphicFramePr>
            <a:graphicFrameLocks noChangeAspect="1"/>
          </p:cNvGraphicFramePr>
          <p:nvPr>
            <p:extLst>
              <p:ext uri="{D42A27DB-BD31-4B8C-83A1-F6EECF244321}">
                <p14:modId xmlns:p14="http://schemas.microsoft.com/office/powerpoint/2010/main" val="1711156897"/>
              </p:ext>
            </p:extLst>
          </p:nvPr>
        </p:nvGraphicFramePr>
        <p:xfrm>
          <a:off x="66675" y="4329113"/>
          <a:ext cx="5421313" cy="2259012"/>
        </p:xfrm>
        <a:graphic>
          <a:graphicData uri="http://schemas.openxmlformats.org/presentationml/2006/ole">
            <mc:AlternateContent xmlns:mc="http://schemas.openxmlformats.org/markup-compatibility/2006">
              <mc:Choice xmlns:v="urn:schemas-microsoft-com:vml" Requires="v">
                <p:oleObj spid="_x0000_s1034" name="Visio" r:id="rId6" imgW="5472002" imgH="2276305" progId="Visio.Drawing.15">
                  <p:embed/>
                </p:oleObj>
              </mc:Choice>
              <mc:Fallback>
                <p:oleObj name="Visio" r:id="rId6" imgW="5472002" imgH="2276305" progId="Visio.Drawing.15">
                  <p:embed/>
                  <p:pic>
                    <p:nvPicPr>
                      <p:cNvPr id="4" name="Object 3">
                        <a:extLst>
                          <a:ext uri="{FF2B5EF4-FFF2-40B4-BE49-F238E27FC236}">
                            <a16:creationId xmlns:a16="http://schemas.microsoft.com/office/drawing/2014/main" id="{0C9E0E59-C5DE-4C45-BF4C-232AAA7E59A6}"/>
                          </a:ext>
                        </a:extLst>
                      </p:cNvPr>
                      <p:cNvPicPr>
                        <a:picLocks noChangeAspect="1" noChangeArrowheads="1"/>
                      </p:cNvPicPr>
                      <p:nvPr/>
                    </p:nvPicPr>
                    <p:blipFill>
                      <a:blip r:embed="rId7"/>
                      <a:srcRect/>
                      <a:stretch>
                        <a:fillRect/>
                      </a:stretch>
                    </p:blipFill>
                    <p:spPr bwMode="auto">
                      <a:xfrm>
                        <a:off x="66675" y="4329113"/>
                        <a:ext cx="5421313" cy="2259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2760</TotalTime>
  <Words>302</Words>
  <Application>Microsoft Office PowerPoint</Application>
  <PresentationFormat>Widescreen</PresentationFormat>
  <Paragraphs>12</Paragraphs>
  <Slides>3</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vt:i4>
      </vt:variant>
    </vt:vector>
  </HeadingPairs>
  <TitlesOfParts>
    <vt:vector size="11" baseType="lpstr">
      <vt:lpstr>.AppleSystemUIFont</vt:lpstr>
      <vt:lpstr>Microsoft YaHei</vt:lpstr>
      <vt:lpstr>Arial</vt:lpstr>
      <vt:lpstr>Calibri</vt:lpstr>
      <vt:lpstr>Calibri Light</vt:lpstr>
      <vt:lpstr>Times New Roman</vt:lpstr>
      <vt:lpstr>Office Theme</vt:lpstr>
      <vt:lpstr>Visio</vt:lpstr>
      <vt:lpstr>Linked EAS with good QoS</vt:lpstr>
      <vt:lpstr>PowerPoint Presentation</vt:lpstr>
      <vt:lpstr>PowerPoint Presentation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[Ericsson] Wenliang Xu 50e v2</cp:lastModifiedBy>
  <cp:revision>654</cp:revision>
  <dcterms:created xsi:type="dcterms:W3CDTF">2010-02-05T13:52:00Z</dcterms:created>
  <dcterms:modified xsi:type="dcterms:W3CDTF">2022-08-26T05:44:26Z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(3)Vrg+yBBiBPLXOHaO/IfJREwPgdvQG3PC0BEUDzLm0vhCq1ay/VD586Z9LiLTP3YbwZHD7sKS
v3GXqwYQTcIHnN5bJAtqrfiC+NVXWWWvTBNnXULBPfdbR+sQcjJh9o9VGaq4pY7gy/EwUu9Z
K7DVGRGPvDJTPZZBZzn/mR9Y2TLMJAILIiERtBIqsjlCOaLBcqc265ayMU+A8MBsJAzPa6+a
XljCMz2GnmRHkf/bfv</vt:lpwstr>
  </property>
  <property fmtid="{D5CDD505-2E9C-101B-9397-08002B2CF9AE}" pid="4" name="_2015_ms_pID_7253431">
    <vt:lpwstr>HNOtXTmO6Lyy9J1lg7MXDDNFsraIMHt/b3Mc8Tkq1s583+hdXCA83m
B7YsfGKVadnfJxR8isX0Go6YEhkaXKgExX3VaT/QhtD/mvckggKeBm6MMSFTw92gvag95xKv
8qpPnvz/1q18vRpj0NOGz5+bDGyMjmmNNfP6artHxWodpGsNOB7zQ/pfYs5+8wANNze75cpT
XU3Y+2PDa3a+OF69RLk7gqpuj0j3xpAZ1h7p</vt:lpwstr>
  </property>
  <property fmtid="{D5CDD505-2E9C-101B-9397-08002B2CF9AE}" pid="5" name="_2015_ms_pID_7253432">
    <vt:lpwstr>2g==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1657764379</vt:lpwstr>
  </property>
  <property fmtid="{D5CDD505-2E9C-101B-9397-08002B2CF9AE}" pid="10" name="KSOProductBuildVer">
    <vt:lpwstr>2052-11.8.2.10229</vt:lpwstr>
  </property>
</Properties>
</file>