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75" r:id="rId8"/>
    <p:sldId id="376" r:id="rId9"/>
    <p:sldId id="377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24F0"/>
    <a:srgbClr val="6D69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S6-221695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307676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Extending SEAL TS 23.434 into multiple </a:t>
            </a:r>
            <a:r>
              <a:rPr lang="en-GB" altLang="en-US" dirty="0" err="1" smtClean="0"/>
              <a:t>TSes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Basu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  <a:p>
            <a:r>
              <a:rPr lang="en-GB" altLang="en-US" dirty="0" smtClean="0"/>
              <a:t>SEAL TS 23.434 – Current Structure</a:t>
            </a:r>
          </a:p>
          <a:p>
            <a:r>
              <a:rPr lang="en-GB" altLang="en-US" dirty="0"/>
              <a:t>SEAL TS 23.434 – </a:t>
            </a:r>
            <a:r>
              <a:rPr lang="en-GB" altLang="en-US" dirty="0" smtClean="0"/>
              <a:t>Proposed </a:t>
            </a:r>
            <a:r>
              <a:rPr lang="en-GB" altLang="en-US" dirty="0"/>
              <a:t>Structure</a:t>
            </a:r>
          </a:p>
          <a:p>
            <a:r>
              <a:rPr lang="en-GB" altLang="en-US" dirty="0" smtClean="0"/>
              <a:t>New </a:t>
            </a:r>
            <a:r>
              <a:rPr lang="en-GB" altLang="en-US" dirty="0"/>
              <a:t>TS </a:t>
            </a:r>
            <a:r>
              <a:rPr lang="en-GB" altLang="en-US" dirty="0" smtClean="0"/>
              <a:t>23.xyz </a:t>
            </a:r>
            <a:r>
              <a:rPr lang="en-GB" altLang="en-US" dirty="0"/>
              <a:t>– </a:t>
            </a:r>
            <a:r>
              <a:rPr lang="en-GB" altLang="en-US" dirty="0" smtClean="0"/>
              <a:t>Proposed Structure</a:t>
            </a:r>
          </a:p>
          <a:p>
            <a:r>
              <a:rPr lang="en-GB" altLang="en-US" dirty="0" smtClean="0"/>
              <a:t>Conclusion</a:t>
            </a:r>
            <a:endParaRPr lang="en-GB" altLang="en-US" dirty="0"/>
          </a:p>
          <a:p>
            <a:endParaRPr lang="en-GB" altLang="en-US" dirty="0" smtClean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  <a:endParaRPr lang="en-GB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27" y="1825624"/>
            <a:ext cx="10437091" cy="4630593"/>
          </a:xfrm>
        </p:spPr>
        <p:txBody>
          <a:bodyPr/>
          <a:lstStyle/>
          <a:p>
            <a:r>
              <a:rPr lang="en-IN" sz="2400" dirty="0" smtClean="0">
                <a:ea typeface="Calibri" panose="020F0502020204030204" pitchFamily="34" charset="0"/>
              </a:rPr>
              <a:t>Rel-17 SEAL TS 23.434 is ONE TS that includes description of all SEAL Services and relevant generic clauses</a:t>
            </a:r>
          </a:p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smtClean="0"/>
              <a:t>included </a:t>
            </a:r>
            <a:r>
              <a:rPr lang="en-US" altLang="en-US" sz="2000" dirty="0"/>
              <a:t>capabilities related to </a:t>
            </a:r>
            <a:r>
              <a:rPr lang="en-IN" altLang="en-US" sz="2000" dirty="0"/>
              <a:t>application layer support for verticals namely </a:t>
            </a:r>
          </a:p>
          <a:p>
            <a:pPr lvl="1">
              <a:defRPr/>
            </a:pPr>
            <a:r>
              <a:rPr lang="en-IN" altLang="en-US" sz="1800" dirty="0"/>
              <a:t>V2X (eV2XAPP),</a:t>
            </a:r>
          </a:p>
          <a:p>
            <a:pPr lvl="1">
              <a:defRPr/>
            </a:pPr>
            <a:r>
              <a:rPr lang="en-IN" altLang="en-US" sz="1800" dirty="0" err="1"/>
              <a:t>Uncrewed</a:t>
            </a:r>
            <a:r>
              <a:rPr lang="en-IN" altLang="en-US" sz="1800" dirty="0"/>
              <a:t> Aerial System (UASAPP), </a:t>
            </a:r>
          </a:p>
          <a:p>
            <a:pPr lvl="1">
              <a:defRPr/>
            </a:pPr>
            <a:r>
              <a:rPr lang="en-IN" altLang="en-US" sz="1800" dirty="0" err="1"/>
              <a:t>IoT</a:t>
            </a:r>
            <a:r>
              <a:rPr lang="en-IN" altLang="en-US" sz="1800" dirty="0"/>
              <a:t> Messaging in 5G (5GMARCH), </a:t>
            </a:r>
          </a:p>
          <a:p>
            <a:pPr lvl="1">
              <a:defRPr/>
            </a:pPr>
            <a:r>
              <a:rPr lang="en-IN" altLang="en-US" sz="1800" dirty="0"/>
              <a:t>Factories of the Future (FS_FFAPP).</a:t>
            </a:r>
          </a:p>
          <a:p>
            <a:r>
              <a:rPr lang="en-IN" sz="2400" dirty="0" smtClean="0">
                <a:ea typeface="Calibri" panose="020F0502020204030204" pitchFamily="34" charset="0"/>
              </a:rPr>
              <a:t>Rel-18 SIDs/WIDs that are planned to leverage/enhance SEAL TS include:</a:t>
            </a:r>
          </a:p>
          <a:p>
            <a:pPr>
              <a:defRPr/>
            </a:pPr>
            <a:endParaRPr lang="en-US" altLang="en-US" sz="2400" dirty="0" smtClean="0"/>
          </a:p>
          <a:p>
            <a:pPr>
              <a:defRPr/>
            </a:pPr>
            <a:endParaRPr lang="en-US" altLang="en-US" sz="2400" dirty="0"/>
          </a:p>
          <a:p>
            <a:pPr>
              <a:spcBef>
                <a:spcPts val="1200"/>
              </a:spcBef>
              <a:defRPr/>
            </a:pPr>
            <a:r>
              <a:rPr lang="en-US" altLang="en-US" sz="2400" b="1" dirty="0" smtClean="0"/>
              <a:t>Documenting enhancements related to all the above topics in ONE TS 23.434 would lead to complex and lengthy specification</a:t>
            </a:r>
            <a:endParaRPr lang="en-US" alt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909455" y="4667985"/>
            <a:ext cx="2641600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FS_5GFLS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FS_SEALDD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err="1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FS_eUASAPP</a:t>
            </a:r>
            <a:endParaRPr lang="en-US" altLang="en-US" sz="20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1492" y="4658749"/>
            <a:ext cx="2641600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FS_eV2XAPP2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5GMARCH_Ph2</a:t>
            </a:r>
            <a:endParaRPr lang="en-US" altLang="en-US" sz="20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+mn-cs"/>
              </a:rPr>
              <a:t>FS_ADAES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997527" y="4667985"/>
            <a:ext cx="2309091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FS_NSCALE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FS_SNAAPP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  <a:latin typeface="Calibri" panose="020F0502020204030204"/>
                <a:cs typeface="+mn-cs"/>
              </a:rPr>
              <a:t>FS_ACE_IOT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62983" y="4658749"/>
            <a:ext cx="264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000" dirty="0" err="1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FS_eEDGEAPP</a:t>
            </a:r>
            <a:endParaRPr lang="en-US" altLang="en-US" sz="2000" dirty="0" smtClea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SEAL TS 23.434 – current structure</a:t>
            </a:r>
            <a:endParaRPr lang="en-GB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27" y="1825624"/>
            <a:ext cx="10437091" cy="4630593"/>
          </a:xfrm>
        </p:spPr>
        <p:txBody>
          <a:bodyPr/>
          <a:lstStyle/>
          <a:p>
            <a:r>
              <a:rPr lang="en-US" altLang="en-US" sz="1600" dirty="0" smtClean="0"/>
              <a:t>Architectural requirements of each SEAL service</a:t>
            </a:r>
          </a:p>
          <a:p>
            <a:r>
              <a:rPr lang="en-US" altLang="en-US" sz="1600" b="1" dirty="0" smtClean="0"/>
              <a:t>Involved business relationship applicable to all SEAL services</a:t>
            </a:r>
          </a:p>
          <a:p>
            <a:r>
              <a:rPr lang="en-IN" altLang="en-US" sz="1600" b="1" dirty="0"/>
              <a:t>Generic functional model for SEAL </a:t>
            </a:r>
            <a:r>
              <a:rPr lang="en-IN" altLang="en-US" sz="1600" b="1" dirty="0" smtClean="0"/>
              <a:t>services</a:t>
            </a:r>
          </a:p>
          <a:p>
            <a:r>
              <a:rPr lang="en-IN" altLang="en-US" sz="1600" b="1" dirty="0" smtClean="0"/>
              <a:t>Identities</a:t>
            </a:r>
          </a:p>
          <a:p>
            <a:r>
              <a:rPr lang="en-IN" altLang="en-US" sz="1600" b="1" dirty="0"/>
              <a:t>Application of functional model to </a:t>
            </a:r>
            <a:r>
              <a:rPr lang="en-IN" altLang="en-US" sz="1600" b="1" dirty="0" smtClean="0"/>
              <a:t>deployments</a:t>
            </a:r>
          </a:p>
          <a:p>
            <a:r>
              <a:rPr lang="en-US" altLang="en-US" sz="1600" dirty="0"/>
              <a:t>Location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 smtClean="0"/>
              <a:t>Group management</a:t>
            </a:r>
          </a:p>
          <a:p>
            <a:r>
              <a:rPr lang="en-US" altLang="en-US" sz="1600" dirty="0"/>
              <a:t>Configuration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Identity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Key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Network resource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Network slice capability </a:t>
            </a:r>
            <a:r>
              <a:rPr lang="en-US" altLang="en-US" sz="1600" dirty="0" smtClean="0"/>
              <a:t>enablement</a:t>
            </a:r>
          </a:p>
          <a:p>
            <a:r>
              <a:rPr lang="en-IN" altLang="en-US" sz="1600" b="1" dirty="0"/>
              <a:t>Service-based interface representation of the functional model for SEAL services</a:t>
            </a:r>
            <a:endParaRPr lang="en-US" altLang="en-US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5375564" y="4281981"/>
            <a:ext cx="2909454" cy="106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For each SEAL service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Functional </a:t>
            </a:r>
            <a:r>
              <a:rPr lang="en-US" altLang="en-US" sz="1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model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Procedures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APIs</a:t>
            </a:r>
          </a:p>
        </p:txBody>
      </p:sp>
      <p:sp>
        <p:nvSpPr>
          <p:cNvPr id="4" name="Right Brace 3"/>
          <p:cNvSpPr/>
          <p:nvPr/>
        </p:nvSpPr>
        <p:spPr>
          <a:xfrm>
            <a:off x="3906978" y="3583709"/>
            <a:ext cx="1376218" cy="23460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/>
          <p:cNvSpPr/>
          <p:nvPr/>
        </p:nvSpPr>
        <p:spPr>
          <a:xfrm rot="16200000">
            <a:off x="-625597" y="3500581"/>
            <a:ext cx="2427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Bold text – generic clauses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331226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SEAL TS 23.434 – proposed structure</a:t>
            </a:r>
            <a:endParaRPr lang="en-GB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27" y="1696320"/>
            <a:ext cx="10437091" cy="4630593"/>
          </a:xfrm>
        </p:spPr>
        <p:txBody>
          <a:bodyPr/>
          <a:lstStyle/>
          <a:p>
            <a:r>
              <a:rPr lang="en-US" altLang="en-US" sz="1600" dirty="0" smtClean="0"/>
              <a:t>Architectural requirements of each SEAL service</a:t>
            </a:r>
          </a:p>
          <a:p>
            <a:r>
              <a:rPr lang="en-US" altLang="en-US" sz="1600" b="1" dirty="0" smtClean="0"/>
              <a:t>Involved business relationship applicable to all SEAL services</a:t>
            </a:r>
          </a:p>
          <a:p>
            <a:r>
              <a:rPr lang="en-IN" altLang="en-US" sz="1600" b="1" dirty="0"/>
              <a:t>Generic functional model for SEAL </a:t>
            </a:r>
            <a:r>
              <a:rPr lang="en-IN" altLang="en-US" sz="1600" b="1" dirty="0" smtClean="0"/>
              <a:t>services</a:t>
            </a:r>
          </a:p>
          <a:p>
            <a:r>
              <a:rPr lang="en-IN" altLang="en-US" sz="1600" b="1" dirty="0" smtClean="0"/>
              <a:t>Identities</a:t>
            </a:r>
          </a:p>
          <a:p>
            <a:r>
              <a:rPr lang="en-IN" altLang="en-US" sz="1600" b="1" dirty="0"/>
              <a:t>Application of functional model to </a:t>
            </a:r>
            <a:r>
              <a:rPr lang="en-IN" altLang="en-US" sz="1600" b="1" dirty="0" smtClean="0"/>
              <a:t>deployments</a:t>
            </a:r>
          </a:p>
          <a:p>
            <a:r>
              <a:rPr lang="en-US" altLang="en-US" sz="1600" dirty="0"/>
              <a:t>Location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 smtClean="0"/>
              <a:t>Group management</a:t>
            </a:r>
          </a:p>
          <a:p>
            <a:r>
              <a:rPr lang="en-US" altLang="en-US" sz="1600" dirty="0"/>
              <a:t>Configuration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Identity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Key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Network resource </a:t>
            </a:r>
            <a:r>
              <a:rPr lang="en-US" altLang="en-US" sz="1600" dirty="0" smtClean="0"/>
              <a:t>management</a:t>
            </a:r>
          </a:p>
          <a:p>
            <a:r>
              <a:rPr lang="en-US" altLang="en-US" sz="1600" dirty="0"/>
              <a:t>Network slice capability </a:t>
            </a:r>
            <a:r>
              <a:rPr lang="en-US" altLang="en-US" sz="1600" dirty="0" smtClean="0"/>
              <a:t>enablement</a:t>
            </a:r>
          </a:p>
          <a:p>
            <a:r>
              <a:rPr lang="en-US" altLang="en-US" sz="1600" dirty="0" smtClean="0">
                <a:solidFill>
                  <a:srgbClr val="FF0000"/>
                </a:solidFill>
              </a:rPr>
              <a:t>New Service-X (overview of the Service and reference to new TS)</a:t>
            </a:r>
          </a:p>
          <a:p>
            <a:r>
              <a:rPr lang="en-IN" altLang="en-US" sz="1600" b="1" dirty="0"/>
              <a:t>Service-based interface representation of the functional </a:t>
            </a:r>
            <a:r>
              <a:rPr lang="en-IN" altLang="en-US" sz="1600" b="1" dirty="0" smtClean="0"/>
              <a:t>model</a:t>
            </a:r>
            <a:endParaRPr lang="en-US" altLang="en-US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5375564" y="4152677"/>
            <a:ext cx="2909454" cy="949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For each SEAL service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Functional </a:t>
            </a:r>
            <a:r>
              <a:rPr lang="en-US" alt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model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Procedures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APIs</a:t>
            </a:r>
          </a:p>
        </p:txBody>
      </p:sp>
      <p:sp>
        <p:nvSpPr>
          <p:cNvPr id="4" name="Right Brace 3"/>
          <p:cNvSpPr/>
          <p:nvPr/>
        </p:nvSpPr>
        <p:spPr>
          <a:xfrm>
            <a:off x="3906978" y="3454405"/>
            <a:ext cx="1376218" cy="23460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7195127" y="1874987"/>
            <a:ext cx="822037" cy="92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164936" y="1671857"/>
            <a:ext cx="3188863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1. Architectural requirements for each SEAL service documented in TS 23.434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64937" y="2487535"/>
            <a:ext cx="290945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2. Update these clauses as applicable for any new service</a:t>
            </a:r>
          </a:p>
        </p:txBody>
      </p:sp>
      <p:sp>
        <p:nvSpPr>
          <p:cNvPr id="8" name="Left Brace 7"/>
          <p:cNvSpPr/>
          <p:nvPr/>
        </p:nvSpPr>
        <p:spPr>
          <a:xfrm>
            <a:off x="7213597" y="2022769"/>
            <a:ext cx="803567" cy="1246909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Rectangle 14"/>
          <p:cNvSpPr/>
          <p:nvPr/>
        </p:nvSpPr>
        <p:spPr>
          <a:xfrm>
            <a:off x="8164937" y="4413395"/>
            <a:ext cx="318886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</a:rPr>
              <a:t>3. Any </a:t>
            </a:r>
            <a:r>
              <a:rPr lang="en-US" altLang="en-US" sz="1400" dirty="0">
                <a:solidFill>
                  <a:prstClr val="black"/>
                </a:solidFill>
                <a:latin typeface="Calibri" panose="020F0502020204030204"/>
              </a:rPr>
              <a:t>impacts or additions to existing SEAL </a:t>
            </a: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</a:rPr>
              <a:t>services </a:t>
            </a:r>
            <a:r>
              <a:rPr lang="en-US" altLang="en-US" sz="1400" dirty="0">
                <a:solidFill>
                  <a:prstClr val="black"/>
                </a:solidFill>
                <a:latin typeface="Calibri" panose="020F0502020204030204"/>
              </a:rPr>
              <a:t>to be done in TS 23.434</a:t>
            </a:r>
          </a:p>
        </p:txBody>
      </p:sp>
      <p:sp>
        <p:nvSpPr>
          <p:cNvPr id="16" name="Left Brace 15"/>
          <p:cNvSpPr/>
          <p:nvPr/>
        </p:nvSpPr>
        <p:spPr>
          <a:xfrm>
            <a:off x="7241307" y="3451082"/>
            <a:ext cx="803567" cy="2349359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7356758" y="6314321"/>
            <a:ext cx="66040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8086437" y="6144063"/>
            <a:ext cx="4105563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5. Show consolidated view after adding new services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338285" y="6034202"/>
            <a:ext cx="67887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044874" y="5854448"/>
            <a:ext cx="425865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14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4. General description for each new Service</a:t>
            </a:r>
          </a:p>
        </p:txBody>
      </p:sp>
      <p:sp>
        <p:nvSpPr>
          <p:cNvPr id="24" name="Rectangle 23"/>
          <p:cNvSpPr/>
          <p:nvPr/>
        </p:nvSpPr>
        <p:spPr>
          <a:xfrm rot="16200000">
            <a:off x="-600909" y="3772021"/>
            <a:ext cx="2427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Bold text – generic clauses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689568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New TS 23.xyz – proposed structure</a:t>
            </a:r>
            <a:endParaRPr lang="en-GB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27" y="1825624"/>
            <a:ext cx="10437091" cy="4630593"/>
          </a:xfrm>
        </p:spPr>
        <p:txBody>
          <a:bodyPr/>
          <a:lstStyle/>
          <a:p>
            <a:r>
              <a:rPr lang="en-IN" altLang="en-US" sz="2400" b="1" dirty="0" smtClean="0">
                <a:solidFill>
                  <a:srgbClr val="FF0000"/>
                </a:solidFill>
              </a:rPr>
              <a:t>Add TS 23.434 </a:t>
            </a:r>
            <a:r>
              <a:rPr lang="en-IN" altLang="en-US" sz="2400" b="1" dirty="0">
                <a:solidFill>
                  <a:srgbClr val="FF0000"/>
                </a:solidFill>
              </a:rPr>
              <a:t>reference </a:t>
            </a:r>
            <a:r>
              <a:rPr lang="en-IN" altLang="en-US" sz="2400" b="1" dirty="0" smtClean="0">
                <a:solidFill>
                  <a:srgbClr val="FF0000"/>
                </a:solidFill>
              </a:rPr>
              <a:t>for generic clauses</a:t>
            </a:r>
            <a:endParaRPr lang="en-IN" altLang="en-US" sz="2400" b="1" dirty="0">
              <a:solidFill>
                <a:srgbClr val="FF0000"/>
              </a:solidFill>
            </a:endParaRPr>
          </a:p>
          <a:p>
            <a:r>
              <a:rPr lang="en-US" altLang="en-US" sz="2400" b="1" dirty="0" smtClean="0"/>
              <a:t>Architectural requirements</a:t>
            </a:r>
          </a:p>
          <a:p>
            <a:pPr lvl="0"/>
            <a:r>
              <a:rPr lang="en-US" altLang="en-US" sz="2400" b="1" dirty="0" smtClean="0">
                <a:solidFill>
                  <a:prstClr val="black"/>
                </a:solidFill>
              </a:rPr>
              <a:t>New Service-X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551059" y="2460942"/>
            <a:ext cx="822037" cy="92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520869" y="2257812"/>
            <a:ext cx="3666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2000" b="1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Add architectural requirements for new service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20869" y="3455137"/>
            <a:ext cx="2909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</a:pPr>
            <a:r>
              <a:rPr lang="en-US" altLang="en-US" sz="2000" b="1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For new Service</a:t>
            </a:r>
          </a:p>
        </p:txBody>
      </p:sp>
      <p:sp>
        <p:nvSpPr>
          <p:cNvPr id="8" name="Left Brace 7"/>
          <p:cNvSpPr/>
          <p:nvPr/>
        </p:nvSpPr>
        <p:spPr>
          <a:xfrm rot="10800000">
            <a:off x="5574140" y="3164433"/>
            <a:ext cx="789714" cy="968470"/>
          </a:xfrm>
          <a:prstGeom prst="leftBrace">
            <a:avLst>
              <a:gd name="adj1" fmla="val 8333"/>
              <a:gd name="adj2" fmla="val 50883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 sz="2800"/>
          </a:p>
        </p:txBody>
      </p:sp>
      <p:sp>
        <p:nvSpPr>
          <p:cNvPr id="14" name="Rectangle 13"/>
          <p:cNvSpPr/>
          <p:nvPr/>
        </p:nvSpPr>
        <p:spPr>
          <a:xfrm>
            <a:off x="1570175" y="3172450"/>
            <a:ext cx="4193316" cy="1217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Functional model (based on generic functional model of TS 23.434) </a:t>
            </a:r>
            <a:endParaRPr lang="en-US" altLang="en-US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prstClr val="black"/>
                </a:solidFill>
                <a:latin typeface="Calibri" panose="020F0502020204030204"/>
                <a:cs typeface="+mn-cs"/>
              </a:rPr>
              <a:t>Procedures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prstClr val="black"/>
                </a:solidFill>
                <a:latin typeface="Calibri" panose="020F0502020204030204"/>
                <a:cs typeface="+mn-cs"/>
              </a:rPr>
              <a:t>APIs</a:t>
            </a:r>
          </a:p>
        </p:txBody>
      </p:sp>
    </p:spTree>
    <p:extLst>
      <p:ext uri="{BB962C8B-B14F-4D97-AF65-F5344CB8AC3E}">
        <p14:creationId xmlns:p14="http://schemas.microsoft.com/office/powerpoint/2010/main" val="40710188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Conclusion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>
                <a:ea typeface="Calibri" panose="020F0502020204030204" pitchFamily="34" charset="0"/>
              </a:rPr>
              <a:t>Following principles (</a:t>
            </a:r>
            <a:r>
              <a:rPr lang="en-IN" dirty="0">
                <a:ea typeface="Calibri" panose="020F0502020204030204" pitchFamily="34" charset="0"/>
              </a:rPr>
              <a:t>as per slides 5 and 6)</a:t>
            </a:r>
            <a:r>
              <a:rPr lang="en-IN" dirty="0" smtClean="0">
                <a:ea typeface="Calibri" panose="020F0502020204030204" pitchFamily="34" charset="0"/>
              </a:rPr>
              <a:t> to be followed for new Service:</a:t>
            </a:r>
          </a:p>
          <a:p>
            <a:pPr lvl="1"/>
            <a:r>
              <a:rPr lang="en-US" altLang="en-US" dirty="0" smtClean="0"/>
              <a:t>Enhancements to generic clause (architecture requirement, generic functional model </a:t>
            </a:r>
            <a:r>
              <a:rPr lang="en-US" altLang="en-US" dirty="0" err="1" smtClean="0"/>
              <a:t>etc</a:t>
            </a:r>
            <a:r>
              <a:rPr lang="en-US" altLang="en-US" dirty="0" smtClean="0"/>
              <a:t>) should be done in TS 23.434</a:t>
            </a:r>
          </a:p>
          <a:p>
            <a:pPr lvl="1"/>
            <a:r>
              <a:rPr lang="en-US" altLang="en-US" dirty="0" smtClean="0"/>
              <a:t>New service overview should be added in TS 23.434</a:t>
            </a:r>
          </a:p>
          <a:p>
            <a:pPr lvl="1"/>
            <a:r>
              <a:rPr lang="en-US" altLang="en-US" dirty="0" smtClean="0"/>
              <a:t>Architecture requirements, Functional model, Procedure and APIs should be captured in new TS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679a257e-872f-4c98-9e8a-0a9c104f72c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6272</TotalTime>
  <Words>437</Words>
  <Application>Microsoft Office PowerPoint</Application>
  <PresentationFormat>Widescreen</PresentationFormat>
  <Paragraphs>88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Extending SEAL TS 23.434 into multiple TSes</vt:lpstr>
      <vt:lpstr>Outline</vt:lpstr>
      <vt:lpstr>Background</vt:lpstr>
      <vt:lpstr>SEAL TS 23.434 – current structure</vt:lpstr>
      <vt:lpstr>SEAL TS 23.434 – proposed structure</vt:lpstr>
      <vt:lpstr>New TS 23.xyz – proposed structure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693</cp:revision>
  <dcterms:created xsi:type="dcterms:W3CDTF">2010-02-05T13:52:04Z</dcterms:created>
  <dcterms:modified xsi:type="dcterms:W3CDTF">2022-06-16T19:39:56Z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C:\Users\basavarajjp\AppData\Local\Microsoft\Windows\INetCache\Content.Outlook\7M7CILIU\S6-22xxxx_Federation_Sapan.pptx</vt:lpwstr>
  </property>
</Properties>
</file>