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7" r:id="rId2"/>
    <p:sldId id="269" r:id="rId3"/>
    <p:sldId id="306" r:id="rId4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86401" autoAdjust="0"/>
  </p:normalViewPr>
  <p:slideViewPr>
    <p:cSldViewPr>
      <p:cViewPr varScale="1">
        <p:scale>
          <a:sx n="91" d="100"/>
          <a:sy n="91" d="100"/>
        </p:scale>
        <p:origin x="1404" y="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2608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183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96753"/>
            <a:ext cx="7772400" cy="2403698"/>
          </a:xfrm>
        </p:spPr>
        <p:txBody>
          <a:bodyPr/>
          <a:lstStyle/>
          <a:p>
            <a:r>
              <a:rPr lang="en-US" dirty="0"/>
              <a:t>FRMCS</a:t>
            </a:r>
            <a:br>
              <a:rPr lang="en-US" dirty="0"/>
            </a:br>
            <a:r>
              <a:rPr lang="en-GB" sz="2800" dirty="0"/>
              <a:t>Future Railway Mobile Communication System</a:t>
            </a:r>
            <a:br>
              <a:rPr lang="en-GB" sz="2800" dirty="0"/>
            </a:br>
            <a:br>
              <a:rPr lang="en-GB" sz="2800" dirty="0"/>
            </a:br>
            <a:r>
              <a:rPr lang="en-GB" sz="2800" dirty="0"/>
              <a:t>Stage 1 Status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Martin Oettl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/>
              <a:t>S6-170224</a:t>
            </a:r>
            <a:endParaRPr lang="en-GB" b="1" dirty="0"/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S6-17xxxx)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WG6 Meeting #16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Dali, China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116632"/>
            <a:ext cx="6910387" cy="1296144"/>
          </a:xfrm>
        </p:spPr>
        <p:txBody>
          <a:bodyPr/>
          <a:lstStyle/>
          <a:p>
            <a:r>
              <a:rPr lang="en-GB" dirty="0"/>
              <a:t>FS_FRMCS (stage 1)</a:t>
            </a:r>
            <a:br>
              <a:rPr lang="en-GB" dirty="0"/>
            </a:br>
            <a:r>
              <a:rPr lang="en-GB" sz="2000" dirty="0"/>
              <a:t>Study on Future Railway Mobile Communication System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8463" y="1629011"/>
            <a:ext cx="8353425" cy="4464285"/>
          </a:xfrm>
        </p:spPr>
        <p:txBody>
          <a:bodyPr/>
          <a:lstStyle/>
          <a:p>
            <a:pPr>
              <a:defRPr/>
            </a:pPr>
            <a:r>
              <a:rPr lang="en-GB" dirty="0"/>
              <a:t>TR 22.889</a:t>
            </a:r>
          </a:p>
          <a:p>
            <a:pPr lvl="1">
              <a:defRPr/>
            </a:pPr>
            <a:r>
              <a:rPr lang="en-GB" sz="2000" dirty="0"/>
              <a:t>Approved at SA#75 (03/2017)</a:t>
            </a:r>
          </a:p>
          <a:p>
            <a:pPr lvl="1">
              <a:defRPr/>
            </a:pPr>
            <a:r>
              <a:rPr lang="en-GB" sz="2000"/>
              <a:t>SP-170165</a:t>
            </a:r>
            <a:endParaRPr lang="en-GB" sz="2000" dirty="0">
              <a:solidFill>
                <a:srgbClr val="FF0000"/>
              </a:solidFill>
            </a:endParaRPr>
          </a:p>
          <a:p>
            <a:pPr lvl="1"/>
            <a:r>
              <a:rPr lang="en-GB" sz="2000" dirty="0"/>
              <a:t>No contentious issues</a:t>
            </a:r>
            <a:endParaRPr lang="de-DE" sz="2000" dirty="0"/>
          </a:p>
          <a:p>
            <a:pPr>
              <a:defRPr/>
            </a:pPr>
            <a:r>
              <a:rPr lang="en-GB" dirty="0"/>
              <a:t>Study item completion</a:t>
            </a:r>
          </a:p>
          <a:p>
            <a:pPr lvl="1">
              <a:defRPr/>
            </a:pPr>
            <a:r>
              <a:rPr lang="en-GB" sz="2000" dirty="0"/>
              <a:t>Today: 80%</a:t>
            </a:r>
          </a:p>
          <a:p>
            <a:pPr lvl="1">
              <a:defRPr/>
            </a:pPr>
            <a:r>
              <a:rPr lang="en-GB" sz="2000" dirty="0"/>
              <a:t>Next meeting: 95%</a:t>
            </a:r>
          </a:p>
          <a:p>
            <a:pPr lvl="1">
              <a:defRPr/>
            </a:pPr>
            <a:r>
              <a:rPr lang="en-GB" sz="2000" dirty="0"/>
              <a:t>In two meetings: 100%</a:t>
            </a:r>
          </a:p>
          <a:p>
            <a:pPr>
              <a:defRPr/>
            </a:pPr>
            <a:r>
              <a:rPr lang="en-US" dirty="0"/>
              <a:t>Focus next SA1#78 meeting</a:t>
            </a:r>
          </a:p>
          <a:p>
            <a:pPr lvl="1">
              <a:defRPr/>
            </a:pPr>
            <a:r>
              <a:rPr lang="en-US" sz="1600" dirty="0"/>
              <a:t>Requirements Consolidation</a:t>
            </a:r>
          </a:p>
          <a:p>
            <a:pPr lvl="1">
              <a:defRPr/>
            </a:pPr>
            <a:r>
              <a:rPr lang="en-US" sz="1600" dirty="0"/>
              <a:t>Gap Analysis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66168711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246870"/>
            <a:ext cx="6910387" cy="782637"/>
          </a:xfrm>
        </p:spPr>
        <p:txBody>
          <a:bodyPr/>
          <a:lstStyle/>
          <a:p>
            <a:r>
              <a:rPr lang="en-GB" dirty="0"/>
              <a:t>MONASTERY (stage 1)</a:t>
            </a:r>
            <a:br>
              <a:rPr lang="en-GB" dirty="0"/>
            </a:br>
            <a:r>
              <a:rPr lang="en-US" sz="2000" dirty="0"/>
              <a:t>Mobile Communication System for Railways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8463" y="1340768"/>
            <a:ext cx="8353425" cy="4608512"/>
          </a:xfrm>
        </p:spPr>
        <p:txBody>
          <a:bodyPr/>
          <a:lstStyle/>
          <a:p>
            <a:pPr>
              <a:defRPr/>
            </a:pPr>
            <a:r>
              <a:rPr lang="en-GB" dirty="0"/>
              <a:t>Work item</a:t>
            </a:r>
          </a:p>
          <a:p>
            <a:pPr lvl="1">
              <a:defRPr/>
            </a:pPr>
            <a:r>
              <a:rPr lang="en-GB" sz="2000" dirty="0"/>
              <a:t>WID approved at SA#75 (SP-170163)</a:t>
            </a:r>
          </a:p>
          <a:p>
            <a:pPr lvl="1">
              <a:defRPr/>
            </a:pPr>
            <a:r>
              <a:rPr lang="en-US" sz="2000" dirty="0"/>
              <a:t>Mobile Communication System for Railways</a:t>
            </a:r>
          </a:p>
          <a:p>
            <a:pPr lvl="1">
              <a:defRPr/>
            </a:pPr>
            <a:r>
              <a:rPr lang="en-GB" sz="2000" dirty="0"/>
              <a:t>Acronym: MONASTERY</a:t>
            </a:r>
          </a:p>
          <a:p>
            <a:pPr>
              <a:defRPr/>
            </a:pPr>
            <a:r>
              <a:rPr lang="en-GB" dirty="0"/>
              <a:t>Impacted specifications</a:t>
            </a:r>
          </a:p>
          <a:p>
            <a:pPr lvl="1">
              <a:defRPr/>
            </a:pPr>
            <a:r>
              <a:rPr lang="en-GB" sz="2000" dirty="0"/>
              <a:t>New TS 22.283</a:t>
            </a:r>
            <a:r>
              <a:rPr lang="en-GB" sz="2000" dirty="0">
                <a:solidFill>
                  <a:srgbClr val="FF0000"/>
                </a:solidFill>
              </a:rPr>
              <a:t> </a:t>
            </a:r>
            <a:r>
              <a:rPr lang="en-GB" sz="2000" dirty="0"/>
              <a:t>(</a:t>
            </a:r>
            <a:r>
              <a:rPr lang="en-US" sz="2000" dirty="0"/>
              <a:t>Service requirements for Mobile Communication System for Railways)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TS 22.179, TS 22.280 , TS 22.281 , TS 22.281</a:t>
            </a:r>
          </a:p>
          <a:p>
            <a:pPr>
              <a:defRPr/>
            </a:pPr>
            <a:r>
              <a:rPr lang="en-GB" dirty="0"/>
              <a:t>Work item completion</a:t>
            </a:r>
            <a:endParaRPr lang="en-GB" sz="1800" dirty="0"/>
          </a:p>
          <a:p>
            <a:pPr lvl="1">
              <a:defRPr/>
            </a:pPr>
            <a:r>
              <a:rPr lang="en-GB" sz="1800" dirty="0"/>
              <a:t>Sent for one step approved to SA#76 (06/2017)</a:t>
            </a:r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sz="2000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62483932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138</Words>
  <Application>Microsoft Office PowerPoint</Application>
  <PresentationFormat>On-screen Show (4:3)</PresentationFormat>
  <Paragraphs>36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MS Mincho</vt:lpstr>
      <vt:lpstr>Arial</vt:lpstr>
      <vt:lpstr>Bookman Old Style</vt:lpstr>
      <vt:lpstr>Times New Roman</vt:lpstr>
      <vt:lpstr>Blank Presentation</vt:lpstr>
      <vt:lpstr>FRMCS Future Railway Mobile Communication System  Stage 1 Status</vt:lpstr>
      <vt:lpstr>FS_FRMCS (stage 1) Study on Future Railway Mobile Communication System</vt:lpstr>
      <vt:lpstr>MONASTERY (stage 1) Mobile Communication System for Railways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mo20170317</cp:lastModifiedBy>
  <cp:revision>446</cp:revision>
  <cp:lastPrinted>2000-01-14T10:02:55Z</cp:lastPrinted>
  <dcterms:created xsi:type="dcterms:W3CDTF">1999-11-22T09:19:47Z</dcterms:created>
  <dcterms:modified xsi:type="dcterms:W3CDTF">2017-03-24T16:19:58Z</dcterms:modified>
  <cp:category>Presentation</cp:category>
</cp:coreProperties>
</file>