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" ContentType="application/vnd.visi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90" d="100"/>
          <a:sy n="90" d="100"/>
        </p:scale>
        <p:origin x="108" y="5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4T15:11:07.3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213 30 24575,'12'-6'0,"1"1"0,0 1 0,0 0 0,0 1 0,0 0 0,1 1 0,-1 1 0,17 0 0,114 9 0,-139-7 0,139 13 0,509 74 0,-318-15 0,227 46 0,-456-100 0,1275 270 0,-1284-261 0,-2 4 0,-2 4 0,103 55 0,-169-75 0,48 35 0,18 13 0,-40-35 0,-5-4 0,-1 3 0,-1 1 0,54 46 0,-89-66 0,-1 1 0,1 0 0,-2 1 0,1 0 0,-2 0 0,0 1 0,0 1 0,-1-1 0,0 1 0,-1 0 0,-1 1 0,0-1 0,-1 1 0,0 0 0,-1 0 0,0 0 0,0 21 0,-7 144 0,2-158 0,-1 0 0,0-1 0,-2 1 0,-1-1 0,0 1 0,-13 25 0,-26 48 0,19-38 0,-1-1 0,-67 96 0,-77 74 0,160-210 0,0 0 0,0 0 0,2 1 0,0 0 0,0 1 0,2 0 0,0 0 0,1 1 0,1 0 0,0 0 0,1 0 0,2 0 0,-1 1 0,2-1 0,1 1 0,0 0 0,1-1 0,1 1 0,1-1 0,0 0 0,2 0 0,0 0 0,11 25 0,-1-11 0,1-1 0,2 0 0,1-1 0,1-1 0,1-1 0,42 41 0,166 130 0,-181-160 0,-38-31 0,-1 1 0,0 1 0,0-1 0,-1 1 0,0 1 0,-1-1 0,0 1 0,-1 1 0,0-1 0,8 25 0,-2 3 0,-3 0 0,7 47 0,6 31 0,-14-86 0,-1 0 0,-1 1 0,-2 0 0,-1 0 0,-1 40 0,-3-62 0,1 0 0,-2 0 0,0 0 0,0 0 0,-1 0 0,0 0 0,0-1 0,-1 1 0,-1-1 0,1 0 0,-1 0 0,-1-1 0,0 1 0,0-1 0,-1-1 0,0 1 0,0-1 0,0 0 0,-1 0 0,-14 8 0,-97 53 0,-232 94 0,-148 38 0,398-146 0,73-37 0,-2-1 0,-46 17 0,-132 53 0,127-49 0,-115 34 0,172-65 0,0-2 0,0-1 0,-1-1 0,1 0 0,-42-5 0,12-2 0,-77-18 0,46 0 0,-141-55 0,-77-57 0,183 79 0,119 56 0,-163-68 0,140 60 0,-1 1 0,0 1 0,0 2 0,-47-3 0,-152 10 0,140 1 0,-1-4 0,-151-18 0,216 14 0,-1-1 0,1 0 0,0-1 0,1-1 0,-1-1 0,-33-20 0,40 20 0,1-1 0,0-1 0,1 0 0,0 0 0,0-1 0,1 0 0,1-1 0,0 0 0,0-1 0,-8-16 0,5 4 0,2-1 0,0 0 0,1 0 0,2 0 0,-8-54 0,-1-142 0,11 105 0,-28-275 0,-13-388 0,47 672 0,-22-168 0,14 220 0,-3 1 0,-2 0 0,-2 1 0,-2 0 0,-3 2 0,-3 0 0,-49-88 0,-187-223 0,186 268 0,62 82 0,0-1 0,1 0 0,1-1 0,0 1 0,-11-32 0,16 37 0,1 0 0,1 1 0,0-1 0,0 0 0,0 0 0,1 0 0,1 0 0,-1 0 0,2 0 0,-1 0 0,1 0 0,5-14 0,17-65 0,-3-2 0,-4 0 0,6-113 0,-19 177 0,2 0 0,0 1 0,2 0 0,16-35 0,3-14 0,-6 20-1365,-12 32-5461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55355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#54-e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17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April – 21</a:t>
            </a:r>
            <a:r>
              <a:rPr lang="en-GB" altLang="en-US" sz="1200" b="1" baseline="30000" dirty="0">
                <a:latin typeface="Arial "/>
              </a:rPr>
              <a:t>st </a:t>
            </a:r>
            <a:r>
              <a:rPr lang="en-GB" altLang="en-US" sz="1200" b="1" dirty="0">
                <a:latin typeface="Arial "/>
              </a:rPr>
              <a:t>April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S6-23xxxx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Microsoft_Visio_2003-2010_Drawing.vsd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577" y="1709738"/>
            <a:ext cx="8644269" cy="1958495"/>
          </a:xfrm>
        </p:spPr>
        <p:txBody>
          <a:bodyPr/>
          <a:lstStyle/>
          <a:p>
            <a:pPr eaLnBrk="1" hangingPunct="1"/>
            <a:r>
              <a:rPr lang="en-GB" altLang="en-US" sz="4800" dirty="0"/>
              <a:t>How to show constrained devices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Jerry Shih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Jerry.shih@att.com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Current figure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155309-CED1-1EA2-DF80-EA3F7163F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BE7B3B-D285-F3D3-BB9D-F4791746B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16161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7ECA217-EDF1-3EFA-58AA-0EBFF045E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151310"/>
              </p:ext>
            </p:extLst>
          </p:nvPr>
        </p:nvGraphicFramePr>
        <p:xfrm>
          <a:off x="3038475" y="1735416"/>
          <a:ext cx="611505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605542" imgH="4778937" progId="Visio.Drawing.11">
                  <p:embed/>
                </p:oleObj>
              </mc:Choice>
              <mc:Fallback>
                <p:oleObj name="Visio" r:id="rId2" imgW="6605542" imgH="477893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475" y="1735416"/>
                        <a:ext cx="6115050" cy="442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106332F-CAC8-6B28-3775-85FC7AD8639C}"/>
                  </a:ext>
                </a:extLst>
              </p14:cNvPr>
              <p14:cNvContentPartPr/>
              <p14:nvPr/>
            </p14:nvContentPartPr>
            <p14:xfrm>
              <a:off x="2889854" y="4295545"/>
              <a:ext cx="1773000" cy="1736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106332F-CAC8-6B28-3775-85FC7AD8639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80854" y="4286905"/>
                <a:ext cx="1790640" cy="175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Proposed figure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221F8-8878-D7B1-1A9C-141D8122B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125" y="1690688"/>
            <a:ext cx="6482884" cy="46918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The figure for constrained devices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8C908DE-E49F-ECC0-7C23-60207763B45E}"/>
              </a:ext>
            </a:extLst>
          </p:cNvPr>
          <p:cNvGrpSpPr/>
          <p:nvPr/>
        </p:nvGrpSpPr>
        <p:grpSpPr>
          <a:xfrm>
            <a:off x="2748339" y="2810419"/>
            <a:ext cx="1000664" cy="1078953"/>
            <a:chOff x="1250830" y="3881887"/>
            <a:chExt cx="1000664" cy="107895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104B76C-062E-0CF3-31BF-8D411731237A}"/>
                </a:ext>
              </a:extLst>
            </p:cNvPr>
            <p:cNvSpPr/>
            <p:nvPr/>
          </p:nvSpPr>
          <p:spPr>
            <a:xfrm>
              <a:off x="1250830" y="3881887"/>
              <a:ext cx="1000664" cy="10789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M</a:t>
              </a:r>
              <a:r>
                <a:rPr lang="en-US" dirty="0">
                  <a:solidFill>
                    <a:schemeClr val="tx1"/>
                  </a:solidFill>
                </a:rPr>
                <a:t>UE-2a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GB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2E94ECA-EB8B-5A63-5650-3BD8E2B2AB97}"/>
                </a:ext>
              </a:extLst>
            </p:cNvPr>
            <p:cNvSpPr/>
            <p:nvPr/>
          </p:nvSpPr>
          <p:spPr>
            <a:xfrm>
              <a:off x="1348509" y="4285673"/>
              <a:ext cx="803564" cy="3417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Application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41DA777-E348-0B16-9D30-4FB626B6AAAF}"/>
              </a:ext>
            </a:extLst>
          </p:cNvPr>
          <p:cNvGrpSpPr/>
          <p:nvPr/>
        </p:nvGrpSpPr>
        <p:grpSpPr>
          <a:xfrm>
            <a:off x="2646475" y="4633274"/>
            <a:ext cx="1000664" cy="1104918"/>
            <a:chOff x="1296141" y="4282525"/>
            <a:chExt cx="1000664" cy="144503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CE77772-1F45-CB5A-6FC9-129ED9FDEB17}"/>
                </a:ext>
              </a:extLst>
            </p:cNvPr>
            <p:cNvGrpSpPr/>
            <p:nvPr/>
          </p:nvGrpSpPr>
          <p:grpSpPr>
            <a:xfrm>
              <a:off x="1296141" y="4282525"/>
              <a:ext cx="1000664" cy="1445033"/>
              <a:chOff x="1250830" y="3899217"/>
              <a:chExt cx="1000664" cy="1445033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8E12C7-1A3D-0995-FC2F-1DE47543AF79}"/>
                  </a:ext>
                </a:extLst>
              </p:cNvPr>
              <p:cNvSpPr/>
              <p:nvPr/>
            </p:nvSpPr>
            <p:spPr>
              <a:xfrm>
                <a:off x="1250830" y="3899217"/>
                <a:ext cx="1000664" cy="144503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M</a:t>
                </a:r>
                <a:r>
                  <a:rPr lang="en-US" dirty="0">
                    <a:solidFill>
                      <a:schemeClr val="tx1"/>
                    </a:solidFill>
                  </a:rPr>
                  <a:t>UE-2b</a:t>
                </a: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GB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F7C6FA0-B596-10F0-C886-F6AC542B6376}"/>
                  </a:ext>
                </a:extLst>
              </p:cNvPr>
              <p:cNvSpPr/>
              <p:nvPr/>
            </p:nvSpPr>
            <p:spPr>
              <a:xfrm>
                <a:off x="1348509" y="4285673"/>
                <a:ext cx="803564" cy="34174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Application Client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975B5D1-D6A8-3D78-513A-66F5E388A8E4}"/>
                </a:ext>
              </a:extLst>
            </p:cNvPr>
            <p:cNvSpPr/>
            <p:nvPr/>
          </p:nvSpPr>
          <p:spPr>
            <a:xfrm>
              <a:off x="1393820" y="5243639"/>
              <a:ext cx="803564" cy="3417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MSGin5G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09959AF-166F-4915-47E1-927A249EDDF0}"/>
                </a:ext>
              </a:extLst>
            </p:cNvPr>
            <p:cNvCxnSpPr>
              <a:stCxn id="11" idx="2"/>
              <a:endCxn id="8" idx="0"/>
            </p:cNvCxnSpPr>
            <p:nvPr/>
          </p:nvCxnSpPr>
          <p:spPr>
            <a:xfrm>
              <a:off x="1795602" y="5010726"/>
              <a:ext cx="0" cy="232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84F9-CA65-F87C-2C46-560B3FE8AB88}"/>
              </a:ext>
            </a:extLst>
          </p:cNvPr>
          <p:cNvSpPr/>
          <p:nvPr/>
        </p:nvSpPr>
        <p:spPr>
          <a:xfrm>
            <a:off x="4827315" y="4379891"/>
            <a:ext cx="1000664" cy="14235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</a:t>
            </a:r>
            <a:r>
              <a:rPr lang="en-US" dirty="0">
                <a:solidFill>
                  <a:schemeClr val="tx1"/>
                </a:solidFill>
              </a:rPr>
              <a:t>UE-1b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624DF25-C35B-52C2-ED1E-3D4006257413}"/>
              </a:ext>
            </a:extLst>
          </p:cNvPr>
          <p:cNvGrpSpPr/>
          <p:nvPr/>
        </p:nvGrpSpPr>
        <p:grpSpPr>
          <a:xfrm>
            <a:off x="4973432" y="2810420"/>
            <a:ext cx="1000664" cy="1104918"/>
            <a:chOff x="1296141" y="4265195"/>
            <a:chExt cx="1000664" cy="168215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1924A22-146A-5AF3-0229-E31AB97CA5AA}"/>
                </a:ext>
              </a:extLst>
            </p:cNvPr>
            <p:cNvSpPr/>
            <p:nvPr/>
          </p:nvSpPr>
          <p:spPr>
            <a:xfrm>
              <a:off x="1296141" y="4265195"/>
              <a:ext cx="1000664" cy="16821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M</a:t>
              </a:r>
              <a:r>
                <a:rPr lang="en-US" dirty="0">
                  <a:solidFill>
                    <a:schemeClr val="tx1"/>
                  </a:solidFill>
                </a:rPr>
                <a:t>UE-1a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GB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E855052-286C-02E5-0298-7AD603480B42}"/>
                </a:ext>
              </a:extLst>
            </p:cNvPr>
            <p:cNvSpPr/>
            <p:nvPr/>
          </p:nvSpPr>
          <p:spPr>
            <a:xfrm>
              <a:off x="1393820" y="4927493"/>
              <a:ext cx="803564" cy="65789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MSGin5G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E15602-2A6D-E261-A905-D196048384AD}"/>
              </a:ext>
            </a:extLst>
          </p:cNvPr>
          <p:cNvCxnSpPr>
            <a:cxnSpLocks/>
            <a:stCxn id="5" idx="3"/>
            <a:endCxn id="22" idx="1"/>
          </p:cNvCxnSpPr>
          <p:nvPr/>
        </p:nvCxnSpPr>
        <p:spPr>
          <a:xfrm flipV="1">
            <a:off x="3649582" y="3362879"/>
            <a:ext cx="1323850" cy="22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517690B-8835-EBB8-3779-83348E16E50D}"/>
              </a:ext>
            </a:extLst>
          </p:cNvPr>
          <p:cNvCxnSpPr>
            <a:cxnSpLocks/>
          </p:cNvCxnSpPr>
          <p:nvPr/>
        </p:nvCxnSpPr>
        <p:spPr>
          <a:xfrm>
            <a:off x="3547718" y="5445819"/>
            <a:ext cx="1272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DFD5942-B9EE-7748-E4D2-0EFE0D7905CE}"/>
              </a:ext>
            </a:extLst>
          </p:cNvPr>
          <p:cNvSpPr txBox="1"/>
          <p:nvPr/>
        </p:nvSpPr>
        <p:spPr>
          <a:xfrm>
            <a:off x="3779498" y="5109106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MSGin5G-1</a:t>
            </a:r>
            <a:endParaRPr lang="en-US" sz="105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03DE21-2974-74B1-DF09-34658D3A78F1}"/>
              </a:ext>
            </a:extLst>
          </p:cNvPr>
          <p:cNvSpPr txBox="1"/>
          <p:nvPr/>
        </p:nvSpPr>
        <p:spPr>
          <a:xfrm>
            <a:off x="3926237" y="3245448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MSGin5G-5</a:t>
            </a:r>
            <a:endParaRPr lang="en-US" sz="105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CC074A-25DB-D212-1174-9883EFD270BB}"/>
              </a:ext>
            </a:extLst>
          </p:cNvPr>
          <p:cNvSpPr/>
          <p:nvPr/>
        </p:nvSpPr>
        <p:spPr>
          <a:xfrm>
            <a:off x="6872896" y="2324131"/>
            <a:ext cx="1099127" cy="3613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MSGin5G Server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52FE812-4A00-0421-F4AA-1ECB97EE0649}"/>
              </a:ext>
            </a:extLst>
          </p:cNvPr>
          <p:cNvCxnSpPr>
            <a:cxnSpLocks/>
          </p:cNvCxnSpPr>
          <p:nvPr/>
        </p:nvCxnSpPr>
        <p:spPr>
          <a:xfrm>
            <a:off x="5882865" y="3523463"/>
            <a:ext cx="10006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A5F66FE-8189-5190-465A-194F49C305A6}"/>
              </a:ext>
            </a:extLst>
          </p:cNvPr>
          <p:cNvCxnSpPr>
            <a:cxnSpLocks/>
          </p:cNvCxnSpPr>
          <p:nvPr/>
        </p:nvCxnSpPr>
        <p:spPr>
          <a:xfrm>
            <a:off x="5872232" y="5425144"/>
            <a:ext cx="997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8EEA5F4-1098-D4B8-AB18-A757F8327ED5}"/>
              </a:ext>
            </a:extLst>
          </p:cNvPr>
          <p:cNvCxnSpPr>
            <a:cxnSpLocks/>
          </p:cNvCxnSpPr>
          <p:nvPr/>
        </p:nvCxnSpPr>
        <p:spPr>
          <a:xfrm>
            <a:off x="4820423" y="5436778"/>
            <a:ext cx="1055095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TextBox 8195">
            <a:extLst>
              <a:ext uri="{FF2B5EF4-FFF2-40B4-BE49-F238E27FC236}">
                <a16:creationId xmlns:a16="http://schemas.microsoft.com/office/drawing/2014/main" id="{B8F5EB33-0B50-D38A-C018-175F13A0F5E8}"/>
              </a:ext>
            </a:extLst>
          </p:cNvPr>
          <p:cNvSpPr txBox="1"/>
          <p:nvPr/>
        </p:nvSpPr>
        <p:spPr>
          <a:xfrm>
            <a:off x="6066917" y="3275560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MSGin5G-1</a:t>
            </a:r>
            <a:endParaRPr lang="en-US" sz="1050" dirty="0"/>
          </a:p>
        </p:txBody>
      </p:sp>
      <p:sp>
        <p:nvSpPr>
          <p:cNvPr id="8198" name="TextBox 8197">
            <a:extLst>
              <a:ext uri="{FF2B5EF4-FFF2-40B4-BE49-F238E27FC236}">
                <a16:creationId xmlns:a16="http://schemas.microsoft.com/office/drawing/2014/main" id="{8E8AF572-7EFD-A6F6-4908-1925D3A305A8}"/>
              </a:ext>
            </a:extLst>
          </p:cNvPr>
          <p:cNvSpPr txBox="1"/>
          <p:nvPr/>
        </p:nvSpPr>
        <p:spPr>
          <a:xfrm>
            <a:off x="5946622" y="5147798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MSGin5G-1</a:t>
            </a:r>
            <a:endParaRPr lang="en-US" sz="1050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8271</TotalTime>
  <Words>45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</vt:lpstr>
      <vt:lpstr>Calibri</vt:lpstr>
      <vt:lpstr>Calibri Light</vt:lpstr>
      <vt:lpstr>Times New Roman</vt:lpstr>
      <vt:lpstr>Office Theme</vt:lpstr>
      <vt:lpstr>Microsoft Visio 2003-2010 Drawing</vt:lpstr>
      <vt:lpstr>How to show constrained devices</vt:lpstr>
      <vt:lpstr>Current figure</vt:lpstr>
      <vt:lpstr>Proposed figure</vt:lpstr>
      <vt:lpstr>The figure for constrained devices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JS 22723</cp:lastModifiedBy>
  <cp:revision>621</cp:revision>
  <dcterms:created xsi:type="dcterms:W3CDTF">2010-02-05T13:52:04Z</dcterms:created>
  <dcterms:modified xsi:type="dcterms:W3CDTF">2023-03-24T15:46:57Z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