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0"/>
  </p:notesMasterIdLst>
  <p:handoutMasterIdLst>
    <p:handoutMasterId r:id="rId11"/>
  </p:handoutMasterIdLst>
  <p:sldIdLst>
    <p:sldId id="341" r:id="rId5"/>
    <p:sldId id="363" r:id="rId6"/>
    <p:sldId id="364" r:id="rId7"/>
    <p:sldId id="366" r:id="rId8"/>
    <p:sldId id="365" r:id="rId9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90" d="100"/>
          <a:sy n="90" d="100"/>
        </p:scale>
        <p:origin x="108" y="5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532" y="72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04953B71-6776-413E-AC69-E69762C9C3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73025"/>
            <a:ext cx="3553558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TSG-SA WG6 Meeting #54-e</a:t>
            </a:r>
          </a:p>
          <a:p>
            <a:pPr eaLnBrk="1" hangingPunct="1">
              <a:defRPr/>
            </a:pPr>
            <a:r>
              <a:rPr lang="en-GB" altLang="en-US" sz="1200" b="1" dirty="0">
                <a:latin typeface="Arial "/>
              </a:rPr>
              <a:t>e-meeting, 17</a:t>
            </a:r>
            <a:r>
              <a:rPr lang="en-GB" altLang="en-US" sz="1200" b="1" baseline="30000" dirty="0">
                <a:latin typeface="Arial "/>
              </a:rPr>
              <a:t>th </a:t>
            </a:r>
            <a:r>
              <a:rPr lang="en-GB" altLang="en-US" sz="1200" b="1" dirty="0">
                <a:latin typeface="Arial "/>
              </a:rPr>
              <a:t>April – 21</a:t>
            </a:r>
            <a:r>
              <a:rPr lang="en-GB" altLang="en-US" sz="1200" b="1" baseline="30000" dirty="0">
                <a:latin typeface="Arial "/>
              </a:rPr>
              <a:t>st </a:t>
            </a:r>
            <a:r>
              <a:rPr lang="en-GB" altLang="en-US" sz="1200" b="1" dirty="0">
                <a:latin typeface="Arial "/>
              </a:rPr>
              <a:t>April 2023</a:t>
            </a:r>
            <a:endParaRPr lang="en-US" altLang="en-US" sz="1200" b="1" dirty="0">
              <a:latin typeface="Arial 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897F339D-C9FE-4694-B4EA-980A7508C1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dirty="0"/>
              <a:t>S6-23xxxx</a:t>
            </a:r>
            <a:r>
              <a:rPr lang="en-GB" altLang="en-US" sz="1200" dirty="0"/>
              <a:t> </a:t>
            </a:r>
            <a:endParaRPr lang="en-GB" altLang="en-US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1958495"/>
          </a:xfrm>
        </p:spPr>
        <p:txBody>
          <a:bodyPr/>
          <a:lstStyle/>
          <a:p>
            <a:pPr eaLnBrk="1" hangingPunct="1"/>
            <a:r>
              <a:rPr lang="en-GB" altLang="en-US" sz="4800" dirty="0"/>
              <a:t>MSGin5G Message Delivery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/>
              <a:t>Jerry Shih</a:t>
            </a:r>
          </a:p>
          <a:p>
            <a:pPr marL="0" indent="0" eaLnBrk="1" hangingPunct="1">
              <a:buFontTx/>
              <a:buNone/>
            </a:pPr>
            <a:r>
              <a:rPr lang="en-GB" altLang="en-US" dirty="0"/>
              <a:t>Jerry.shih@att.com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UE availability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13538"/>
          </a:xfrm>
        </p:spPr>
        <p:txBody>
          <a:bodyPr/>
          <a:lstStyle/>
          <a:p>
            <a:r>
              <a:rPr lang="en-US" altLang="en-US" dirty="0"/>
              <a:t> UE is either available for MSGin5G service or not.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DE5FBE-FE4F-22D9-AC82-B7807ADB1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4329" y="2339163"/>
            <a:ext cx="7134225" cy="366712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UE Reachability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00532"/>
          </a:xfrm>
        </p:spPr>
        <p:txBody>
          <a:bodyPr/>
          <a:lstStyle/>
          <a:p>
            <a:r>
              <a:rPr lang="en-US" altLang="en-US" dirty="0"/>
              <a:t> UE is reachable when it is available for the service</a:t>
            </a:r>
          </a:p>
          <a:p>
            <a:r>
              <a:rPr lang="en-US" altLang="en-US" dirty="0"/>
              <a:t> UE is not reachable when it is not available for the service</a:t>
            </a:r>
          </a:p>
          <a:p>
            <a:r>
              <a:rPr lang="en-US" altLang="en-US" dirty="0"/>
              <a:t> UE reachability could be further refined (granularity) with optional “communication availability” information provided in registration.</a:t>
            </a:r>
          </a:p>
          <a:p>
            <a:r>
              <a:rPr lang="en-US" altLang="en-US" dirty="0"/>
              <a:t> The MSGin5G Server will deliver a message to a UE if it is available.</a:t>
            </a:r>
          </a:p>
          <a:p>
            <a:pPr lvl="1"/>
            <a:r>
              <a:rPr lang="en-US" altLang="en-US" dirty="0"/>
              <a:t>The MSGin5G Server might schedule the message delivery based on the (optional) UE reachability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BA2DA-B56D-7A74-0B67-1BC8A76CE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Delivery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D45EAD-FD62-39F6-5CBF-F4A1D4D374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2679" y="1783965"/>
            <a:ext cx="7766641" cy="468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032886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 Add to an informative Appendix as for information.</a:t>
            </a:r>
          </a:p>
          <a:p>
            <a:r>
              <a:rPr lang="en-US" altLang="en-US" dirty="0"/>
              <a:t> Modify clause 8.3.3 accordingly.</a:t>
            </a: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schemas.microsoft.com/office/2006/documentManagement/types"/>
    <ds:schemaRef ds:uri="http://schemas.microsoft.com/office/2006/metadata/properties"/>
    <ds:schemaRef ds:uri="679a257e-872f-4c98-9e8a-0a9c104f7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80d8efa-eff2-4910-88d2-79ca146720c4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8231</TotalTime>
  <Words>123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</vt:lpstr>
      <vt:lpstr>Calibri</vt:lpstr>
      <vt:lpstr>Calibri Light</vt:lpstr>
      <vt:lpstr>Times New Roman</vt:lpstr>
      <vt:lpstr>Office Theme</vt:lpstr>
      <vt:lpstr>MSGin5G Message Delivery</vt:lpstr>
      <vt:lpstr>UE availability</vt:lpstr>
      <vt:lpstr>UE Reachability</vt:lpstr>
      <vt:lpstr>Message Delivery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JS 22723</cp:lastModifiedBy>
  <cp:revision>619</cp:revision>
  <dcterms:created xsi:type="dcterms:W3CDTF">2010-02-05T13:52:04Z</dcterms:created>
  <dcterms:modified xsi:type="dcterms:W3CDTF">2023-03-24T13:49:10Z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