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4"/>
  </p:notesMasterIdLst>
  <p:handoutMasterIdLst>
    <p:handoutMasterId r:id="rId15"/>
  </p:handoutMasterIdLst>
  <p:sldIdLst>
    <p:sldId id="366" r:id="rId5"/>
    <p:sldId id="367" r:id="rId6"/>
    <p:sldId id="368" r:id="rId7"/>
    <p:sldId id="376" r:id="rId8"/>
    <p:sldId id="373" r:id="rId9"/>
    <p:sldId id="375" r:id="rId10"/>
    <p:sldId id="377" r:id="rId11"/>
    <p:sldId id="374" r:id="rId12"/>
    <p:sldId id="371" r:id="rId1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106" d="100"/>
          <a:sy n="106" d="100"/>
        </p:scale>
        <p:origin x="64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2180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solidFill>
                  <a:srgbClr val="1D1D1A"/>
                </a:solidFill>
              </a:rPr>
              <a:t>There is no requirement for common EAS, as for platooning, </a:t>
            </a:r>
            <a:r>
              <a:rPr lang="en-US" sz="1200" b="1" dirty="0" smtClean="0">
                <a:solidFill>
                  <a:srgbClr val="1D1D1A"/>
                </a:solidFill>
              </a:rPr>
              <a:t>Taxi and Team surgeons </a:t>
            </a:r>
            <a:endParaRPr lang="en-US" altLang="en-US" sz="1200" b="1" dirty="0" smtClean="0">
              <a:solidFill>
                <a:srgbClr val="1D1D1A"/>
              </a:solidFill>
            </a:endParaRP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920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xmlns="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#48-e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5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– 14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April 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xmlns="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 smtClean="0"/>
              <a:t>S6-220712</a:t>
            </a:r>
            <a:r>
              <a:rPr lang="en-GB" altLang="en-US" sz="1200" dirty="0" smtClean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Discussion on </a:t>
            </a:r>
            <a:br>
              <a:rPr lang="en-GB" altLang="en-US" dirty="0" smtClean="0"/>
            </a:br>
            <a:r>
              <a:rPr lang="en-US" altLang="zh-CN" dirty="0" smtClean="0"/>
              <a:t>KI#17 Common EAS selection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634730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CN" dirty="0" err="1" smtClean="0"/>
              <a:t>Yajie</a:t>
            </a:r>
            <a:r>
              <a:rPr lang="en-US" altLang="zh-CN" dirty="0" smtClean="0"/>
              <a:t> Hu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Source</a:t>
            </a:r>
            <a:r>
              <a:rPr lang="en-GB" altLang="en-US" dirty="0"/>
              <a:t>: Huawei, </a:t>
            </a:r>
            <a:r>
              <a:rPr lang="en-GB" altLang="en-US" dirty="0" err="1"/>
              <a:t>Hisilicon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12371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potential use cases are introduced</a:t>
            </a:r>
            <a:endParaRPr lang="en-US" altLang="en-US" dirty="0"/>
          </a:p>
          <a:p>
            <a:r>
              <a:rPr lang="en-US" altLang="en-US" dirty="0" smtClean="0"/>
              <a:t>The </a:t>
            </a:r>
            <a:r>
              <a:rPr lang="en-US" altLang="en-US" dirty="0" smtClean="0"/>
              <a:t>requirement</a:t>
            </a:r>
            <a:r>
              <a:rPr lang="en-US" altLang="zh-CN" dirty="0" smtClean="0"/>
              <a:t>s</a:t>
            </a:r>
            <a:r>
              <a:rPr lang="en-US" altLang="en-US" dirty="0" smtClean="0"/>
              <a:t> </a:t>
            </a:r>
            <a:r>
              <a:rPr lang="en-US" altLang="zh-CN" dirty="0" smtClean="0"/>
              <a:t>for </a:t>
            </a:r>
            <a:r>
              <a:rPr lang="en-US" altLang="en-US" dirty="0" smtClean="0"/>
              <a:t>each </a:t>
            </a:r>
            <a:r>
              <a:rPr lang="en-US" altLang="en-US" dirty="0" smtClean="0"/>
              <a:t>use case are identified</a:t>
            </a:r>
          </a:p>
          <a:p>
            <a:r>
              <a:rPr lang="en-US" altLang="en-US" dirty="0" smtClean="0"/>
              <a:t>Way forward for KI#17 </a:t>
            </a:r>
            <a:r>
              <a:rPr lang="en-IN" dirty="0"/>
              <a:t>Discovery of a common EAS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27181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case#1 – Platooning 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3" y="1773371"/>
            <a:ext cx="11249297" cy="2964133"/>
          </a:xfrm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sz="2400" dirty="0" smtClean="0"/>
              <a:t>Scenario for Platooning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Composition of the platooning</a:t>
            </a:r>
            <a:r>
              <a:rPr lang="en-US" altLang="en-US" sz="1600" dirty="0" smtClean="0">
                <a:solidFill>
                  <a:srgbClr val="1D1D1A"/>
                </a:solidFill>
              </a:rPr>
              <a:t>: </a:t>
            </a:r>
            <a:r>
              <a:rPr lang="en-US" altLang="zh-CN" sz="1600" dirty="0" smtClean="0">
                <a:solidFill>
                  <a:srgbClr val="1D1D1A"/>
                </a:solidFill>
              </a:rPr>
              <a:t>Leader UE and the group member</a:t>
            </a:r>
            <a:endParaRPr lang="en-US" altLang="en-US" sz="1600" dirty="0" smtClean="0">
              <a:solidFill>
                <a:srgbClr val="1D1D1A"/>
              </a:solidFill>
            </a:endParaRP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Leader UE: </a:t>
            </a:r>
            <a:r>
              <a:rPr lang="en-US" altLang="en-US" sz="1600" dirty="0" smtClean="0">
                <a:solidFill>
                  <a:srgbClr val="1D1D1A"/>
                </a:solidFill>
              </a:rPr>
              <a:t>needs to connect to the server. The group management will be handled by the leader UE via PC5 connection.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The members of the group</a:t>
            </a:r>
            <a:r>
              <a:rPr lang="en-US" altLang="en-US" sz="1600" dirty="0" smtClean="0">
                <a:solidFill>
                  <a:srgbClr val="1D1D1A"/>
                </a:solidFill>
              </a:rPr>
              <a:t>: only need to communicate with the leader UE  </a:t>
            </a:r>
            <a:r>
              <a:rPr lang="en-US" altLang="en-US" sz="1600" dirty="0">
                <a:solidFill>
                  <a:srgbClr val="1D1D1A"/>
                </a:solidFill>
              </a:rPr>
              <a:t>to obtain the </a:t>
            </a:r>
            <a:r>
              <a:rPr lang="en-US" altLang="en-US" sz="1600" dirty="0" smtClean="0">
                <a:solidFill>
                  <a:srgbClr val="1D1D1A"/>
                </a:solidFill>
              </a:rPr>
              <a:t>indication </a:t>
            </a:r>
            <a:r>
              <a:rPr lang="en-US" altLang="en-US" sz="1600" dirty="0">
                <a:solidFill>
                  <a:srgbClr val="1D1D1A"/>
                </a:solidFill>
              </a:rPr>
              <a:t>information for vehicle </a:t>
            </a:r>
            <a:r>
              <a:rPr lang="en-US" altLang="en-US" sz="1600" dirty="0" smtClean="0">
                <a:solidFill>
                  <a:srgbClr val="1D1D1A"/>
                </a:solidFill>
              </a:rPr>
              <a:t>running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1D1D1A"/>
              </a:solidFill>
            </a:endParaRPr>
          </a:p>
          <a:p>
            <a:pPr lvl="0"/>
            <a:r>
              <a:rPr lang="en-US" altLang="en-US" sz="2400" dirty="0" smtClean="0">
                <a:solidFill>
                  <a:prstClr val="black"/>
                </a:solidFill>
              </a:rPr>
              <a:t>Requirement on selecting and connecting common EAS – </a:t>
            </a:r>
            <a:r>
              <a:rPr lang="en-US" altLang="zh-CN" sz="2400" dirty="0" smtClean="0">
                <a:solidFill>
                  <a:prstClr val="black"/>
                </a:solidFill>
              </a:rPr>
              <a:t>D</a:t>
            </a:r>
            <a:r>
              <a:rPr lang="en-US" altLang="en-US" sz="2400" dirty="0" smtClean="0">
                <a:solidFill>
                  <a:prstClr val="black"/>
                </a:solidFill>
              </a:rPr>
              <a:t>oes not exist</a:t>
            </a:r>
          </a:p>
          <a:p>
            <a:pPr marL="29695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No </a:t>
            </a:r>
            <a:r>
              <a:rPr lang="en-US" altLang="en-US" sz="1600" b="1" dirty="0">
                <a:solidFill>
                  <a:srgbClr val="1D1D1A"/>
                </a:solidFill>
              </a:rPr>
              <a:t>requirement </a:t>
            </a:r>
            <a:r>
              <a:rPr lang="en-US" altLang="en-US" sz="1600" dirty="0">
                <a:solidFill>
                  <a:srgbClr val="1D1D1A"/>
                </a:solidFill>
              </a:rPr>
              <a:t>on connecting to same </a:t>
            </a:r>
            <a:r>
              <a:rPr lang="en-US" altLang="en-US" sz="1600" dirty="0" smtClean="0">
                <a:solidFill>
                  <a:srgbClr val="1D1D1A"/>
                </a:solidFill>
              </a:rPr>
              <a:t>EAS, since only leader UE need to connect to the server</a:t>
            </a:r>
            <a:endParaRPr lang="en-US" altLang="en-US" sz="1600" dirty="0">
              <a:solidFill>
                <a:srgbClr val="1D1D1A"/>
              </a:solidFill>
            </a:endParaRPr>
          </a:p>
          <a:p>
            <a:pPr marL="0" lvl="0" indent="0" defTabSz="1187798" eaLnBrk="1" fontAlgn="auto" hangingPunct="1">
              <a:spcBef>
                <a:spcPts val="1299"/>
              </a:spcBef>
              <a:spcAft>
                <a:spcPts val="0"/>
              </a:spcAft>
              <a:buNone/>
            </a:pPr>
            <a:r>
              <a:rPr lang="en-US" altLang="en-US" sz="1800" dirty="0" smtClean="0"/>
              <a:t>		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748209" y="4737504"/>
            <a:ext cx="6446542" cy="1664426"/>
            <a:chOff x="2907053" y="4420881"/>
            <a:chExt cx="8014038" cy="1950015"/>
          </a:xfrm>
        </p:grpSpPr>
        <p:sp>
          <p:nvSpPr>
            <p:cNvPr id="87" name="流程图: 数据 86"/>
            <p:cNvSpPr/>
            <p:nvPr/>
          </p:nvSpPr>
          <p:spPr>
            <a:xfrm>
              <a:off x="2907053" y="5724452"/>
              <a:ext cx="7983110" cy="593722"/>
            </a:xfrm>
            <a:prstGeom prst="flowChartInputOutput">
              <a:avLst/>
            </a:prstGeom>
            <a:solidFill>
              <a:srgbClr val="666666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88" name="组合 87"/>
            <p:cNvGrpSpPr/>
            <p:nvPr/>
          </p:nvGrpSpPr>
          <p:grpSpPr>
            <a:xfrm>
              <a:off x="4726252" y="5539113"/>
              <a:ext cx="792401" cy="370678"/>
              <a:chOff x="15579726" y="344488"/>
              <a:chExt cx="1035050" cy="484187"/>
            </a:xfrm>
          </p:grpSpPr>
          <p:sp>
            <p:nvSpPr>
              <p:cNvPr id="89" name="Freeform 137"/>
              <p:cNvSpPr>
                <a:spLocks/>
              </p:cNvSpPr>
              <p:nvPr/>
            </p:nvSpPr>
            <p:spPr bwMode="auto">
              <a:xfrm>
                <a:off x="15579726" y="344488"/>
                <a:ext cx="1035050" cy="401638"/>
              </a:xfrm>
              <a:custGeom>
                <a:avLst/>
                <a:gdLst/>
                <a:ahLst/>
                <a:cxnLst>
                  <a:cxn ang="0">
                    <a:pos x="264" y="107"/>
                  </a:cxn>
                  <a:cxn ang="0">
                    <a:pos x="249" y="107"/>
                  </a:cxn>
                  <a:cxn ang="0">
                    <a:pos x="246" y="104"/>
                  </a:cxn>
                  <a:cxn ang="0">
                    <a:pos x="249" y="101"/>
                  </a:cxn>
                  <a:cxn ang="0">
                    <a:pos x="264" y="101"/>
                  </a:cxn>
                  <a:cxn ang="0">
                    <a:pos x="268" y="100"/>
                  </a:cxn>
                  <a:cxn ang="0">
                    <a:pos x="269" y="92"/>
                  </a:cxn>
                  <a:cxn ang="0">
                    <a:pos x="254" y="62"/>
                  </a:cxn>
                  <a:cxn ang="0">
                    <a:pos x="201" y="40"/>
                  </a:cxn>
                  <a:cxn ang="0">
                    <a:pos x="200" y="40"/>
                  </a:cxn>
                  <a:cxn ang="0">
                    <a:pos x="140" y="6"/>
                  </a:cxn>
                  <a:cxn ang="0">
                    <a:pos x="88" y="6"/>
                  </a:cxn>
                  <a:cxn ang="0">
                    <a:pos x="46" y="31"/>
                  </a:cxn>
                  <a:cxn ang="0">
                    <a:pos x="41" y="38"/>
                  </a:cxn>
                  <a:cxn ang="0">
                    <a:pos x="15" y="59"/>
                  </a:cxn>
                  <a:cxn ang="0">
                    <a:pos x="8" y="81"/>
                  </a:cxn>
                  <a:cxn ang="0">
                    <a:pos x="17" y="101"/>
                  </a:cxn>
                  <a:cxn ang="0">
                    <a:pos x="19" y="104"/>
                  </a:cxn>
                  <a:cxn ang="0">
                    <a:pos x="15" y="107"/>
                  </a:cxn>
                  <a:cxn ang="0">
                    <a:pos x="2" y="81"/>
                  </a:cxn>
                  <a:cxn ang="0">
                    <a:pos x="2" y="80"/>
                  </a:cxn>
                  <a:cxn ang="0">
                    <a:pos x="9" y="57"/>
                  </a:cxn>
                  <a:cxn ang="0">
                    <a:pos x="10" y="55"/>
                  </a:cxn>
                  <a:cxn ang="0">
                    <a:pos x="37" y="34"/>
                  </a:cxn>
                  <a:cxn ang="0">
                    <a:pos x="41" y="28"/>
                  </a:cxn>
                  <a:cxn ang="0">
                    <a:pos x="88" y="0"/>
                  </a:cxn>
                  <a:cxn ang="0">
                    <a:pos x="140" y="0"/>
                  </a:cxn>
                  <a:cxn ang="0">
                    <a:pos x="204" y="35"/>
                  </a:cxn>
                  <a:cxn ang="0">
                    <a:pos x="256" y="56"/>
                  </a:cxn>
                  <a:cxn ang="0">
                    <a:pos x="275" y="91"/>
                  </a:cxn>
                  <a:cxn ang="0">
                    <a:pos x="272" y="103"/>
                  </a:cxn>
                  <a:cxn ang="0">
                    <a:pos x="264" y="107"/>
                  </a:cxn>
                </a:cxnLst>
                <a:rect l="0" t="0" r="r" b="b"/>
                <a:pathLst>
                  <a:path w="276" h="107">
                    <a:moveTo>
                      <a:pt x="264" y="107"/>
                    </a:moveTo>
                    <a:cubicBezTo>
                      <a:pt x="249" y="107"/>
                      <a:pt x="249" y="107"/>
                      <a:pt x="249" y="107"/>
                    </a:cubicBezTo>
                    <a:cubicBezTo>
                      <a:pt x="247" y="107"/>
                      <a:pt x="246" y="106"/>
                      <a:pt x="246" y="104"/>
                    </a:cubicBezTo>
                    <a:cubicBezTo>
                      <a:pt x="246" y="102"/>
                      <a:pt x="247" y="101"/>
                      <a:pt x="249" y="101"/>
                    </a:cubicBezTo>
                    <a:cubicBezTo>
                      <a:pt x="264" y="101"/>
                      <a:pt x="264" y="101"/>
                      <a:pt x="264" y="101"/>
                    </a:cubicBezTo>
                    <a:cubicBezTo>
                      <a:pt x="266" y="101"/>
                      <a:pt x="267" y="101"/>
                      <a:pt x="268" y="100"/>
                    </a:cubicBezTo>
                    <a:cubicBezTo>
                      <a:pt x="269" y="98"/>
                      <a:pt x="269" y="95"/>
                      <a:pt x="269" y="92"/>
                    </a:cubicBezTo>
                    <a:cubicBezTo>
                      <a:pt x="265" y="75"/>
                      <a:pt x="260" y="64"/>
                      <a:pt x="254" y="62"/>
                    </a:cubicBezTo>
                    <a:cubicBezTo>
                      <a:pt x="240" y="58"/>
                      <a:pt x="203" y="41"/>
                      <a:pt x="201" y="40"/>
                    </a:cubicBezTo>
                    <a:cubicBezTo>
                      <a:pt x="201" y="40"/>
                      <a:pt x="201" y="40"/>
                      <a:pt x="200" y="40"/>
                    </a:cubicBezTo>
                    <a:cubicBezTo>
                      <a:pt x="200" y="39"/>
                      <a:pt x="169" y="6"/>
                      <a:pt x="140" y="6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59" y="6"/>
                      <a:pt x="51" y="21"/>
                      <a:pt x="46" y="31"/>
                    </a:cubicBezTo>
                    <a:cubicBezTo>
                      <a:pt x="44" y="34"/>
                      <a:pt x="43" y="36"/>
                      <a:pt x="41" y="38"/>
                    </a:cubicBezTo>
                    <a:cubicBezTo>
                      <a:pt x="35" y="44"/>
                      <a:pt x="19" y="56"/>
                      <a:pt x="15" y="59"/>
                    </a:cubicBezTo>
                    <a:cubicBezTo>
                      <a:pt x="8" y="81"/>
                      <a:pt x="8" y="81"/>
                      <a:pt x="8" y="81"/>
                    </a:cubicBezTo>
                    <a:cubicBezTo>
                      <a:pt x="8" y="84"/>
                      <a:pt x="7" y="99"/>
                      <a:pt x="17" y="101"/>
                    </a:cubicBezTo>
                    <a:cubicBezTo>
                      <a:pt x="18" y="101"/>
                      <a:pt x="19" y="103"/>
                      <a:pt x="19" y="104"/>
                    </a:cubicBezTo>
                    <a:cubicBezTo>
                      <a:pt x="19" y="106"/>
                      <a:pt x="17" y="107"/>
                      <a:pt x="15" y="107"/>
                    </a:cubicBezTo>
                    <a:cubicBezTo>
                      <a:pt x="0" y="104"/>
                      <a:pt x="2" y="82"/>
                      <a:pt x="2" y="81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9" y="56"/>
                      <a:pt x="10" y="55"/>
                      <a:pt x="10" y="55"/>
                    </a:cubicBezTo>
                    <a:cubicBezTo>
                      <a:pt x="11" y="55"/>
                      <a:pt x="30" y="40"/>
                      <a:pt x="37" y="34"/>
                    </a:cubicBezTo>
                    <a:cubicBezTo>
                      <a:pt x="38" y="33"/>
                      <a:pt x="39" y="30"/>
                      <a:pt x="41" y="28"/>
                    </a:cubicBezTo>
                    <a:cubicBezTo>
                      <a:pt x="46" y="18"/>
                      <a:pt x="55" y="0"/>
                      <a:pt x="88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70" y="0"/>
                      <a:pt x="200" y="31"/>
                      <a:pt x="204" y="35"/>
                    </a:cubicBezTo>
                    <a:cubicBezTo>
                      <a:pt x="209" y="37"/>
                      <a:pt x="243" y="52"/>
                      <a:pt x="256" y="56"/>
                    </a:cubicBezTo>
                    <a:cubicBezTo>
                      <a:pt x="264" y="59"/>
                      <a:pt x="270" y="70"/>
                      <a:pt x="275" y="91"/>
                    </a:cubicBezTo>
                    <a:cubicBezTo>
                      <a:pt x="276" y="96"/>
                      <a:pt x="275" y="100"/>
                      <a:pt x="272" y="103"/>
                    </a:cubicBezTo>
                    <a:cubicBezTo>
                      <a:pt x="271" y="106"/>
                      <a:pt x="268" y="107"/>
                      <a:pt x="264" y="107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0" name="Freeform 138"/>
              <p:cNvSpPr>
                <a:spLocks/>
              </p:cNvSpPr>
              <p:nvPr/>
            </p:nvSpPr>
            <p:spPr bwMode="auto">
              <a:xfrm>
                <a:off x="15908338" y="723900"/>
                <a:ext cx="323850" cy="22225"/>
              </a:xfrm>
              <a:custGeom>
                <a:avLst/>
                <a:gdLst/>
                <a:ahLst/>
                <a:cxnLst>
                  <a:cxn ang="0">
                    <a:pos x="83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83" y="0"/>
                  </a:cxn>
                  <a:cxn ang="0">
                    <a:pos x="86" y="3"/>
                  </a:cxn>
                  <a:cxn ang="0">
                    <a:pos x="83" y="6"/>
                  </a:cxn>
                </a:cxnLst>
                <a:rect l="0" t="0" r="r" b="b"/>
                <a:pathLst>
                  <a:path w="86" h="6">
                    <a:moveTo>
                      <a:pt x="8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0"/>
                      <a:pt x="86" y="1"/>
                      <a:pt x="86" y="3"/>
                    </a:cubicBezTo>
                    <a:cubicBezTo>
                      <a:pt x="86" y="5"/>
                      <a:pt x="84" y="6"/>
                      <a:pt x="83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1" name="Freeform 139"/>
              <p:cNvSpPr>
                <a:spLocks/>
              </p:cNvSpPr>
              <p:nvPr/>
            </p:nvSpPr>
            <p:spPr bwMode="auto">
              <a:xfrm>
                <a:off x="15703551" y="476250"/>
                <a:ext cx="647700" cy="22225"/>
              </a:xfrm>
              <a:custGeom>
                <a:avLst/>
                <a:gdLst/>
                <a:ahLst/>
                <a:cxnLst>
                  <a:cxn ang="0">
                    <a:pos x="170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170" y="0"/>
                  </a:cxn>
                  <a:cxn ang="0">
                    <a:pos x="173" y="3"/>
                  </a:cxn>
                  <a:cxn ang="0">
                    <a:pos x="170" y="6"/>
                  </a:cxn>
                </a:cxnLst>
                <a:rect l="0" t="0" r="r" b="b"/>
                <a:pathLst>
                  <a:path w="173" h="6">
                    <a:moveTo>
                      <a:pt x="170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2"/>
                      <a:pt x="2" y="0"/>
                      <a:pt x="3" y="0"/>
                    </a:cubicBezTo>
                    <a:cubicBezTo>
                      <a:pt x="170" y="0"/>
                      <a:pt x="170" y="0"/>
                      <a:pt x="170" y="0"/>
                    </a:cubicBezTo>
                    <a:cubicBezTo>
                      <a:pt x="171" y="0"/>
                      <a:pt x="173" y="2"/>
                      <a:pt x="173" y="3"/>
                    </a:cubicBezTo>
                    <a:cubicBezTo>
                      <a:pt x="173" y="5"/>
                      <a:pt x="171" y="6"/>
                      <a:pt x="170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2" name="Freeform 140"/>
              <p:cNvSpPr>
                <a:spLocks noEditPoints="1"/>
              </p:cNvSpPr>
              <p:nvPr/>
            </p:nvSpPr>
            <p:spPr bwMode="auto">
              <a:xfrm>
                <a:off x="15684501" y="641350"/>
                <a:ext cx="187325" cy="187325"/>
              </a:xfrm>
              <a:custGeom>
                <a:avLst/>
                <a:gdLst/>
                <a:ahLst/>
                <a:cxnLst>
                  <a:cxn ang="0">
                    <a:pos x="25" y="50"/>
                  </a:cxn>
                  <a:cxn ang="0">
                    <a:pos x="0" y="25"/>
                  </a:cxn>
                  <a:cxn ang="0">
                    <a:pos x="25" y="0"/>
                  </a:cxn>
                  <a:cxn ang="0">
                    <a:pos x="50" y="25"/>
                  </a:cxn>
                  <a:cxn ang="0">
                    <a:pos x="25" y="50"/>
                  </a:cxn>
                  <a:cxn ang="0">
                    <a:pos x="25" y="6"/>
                  </a:cxn>
                  <a:cxn ang="0">
                    <a:pos x="6" y="25"/>
                  </a:cxn>
                  <a:cxn ang="0">
                    <a:pos x="25" y="44"/>
                  </a:cxn>
                  <a:cxn ang="0">
                    <a:pos x="44" y="25"/>
                  </a:cxn>
                  <a:cxn ang="0">
                    <a:pos x="25" y="6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8" y="0"/>
                      <a:pt x="50" y="11"/>
                      <a:pt x="50" y="25"/>
                    </a:cubicBezTo>
                    <a:cubicBezTo>
                      <a:pt x="50" y="39"/>
                      <a:pt x="38" y="50"/>
                      <a:pt x="25" y="50"/>
                    </a:cubicBezTo>
                    <a:close/>
                    <a:moveTo>
                      <a:pt x="25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5" y="44"/>
                    </a:cubicBezTo>
                    <a:cubicBezTo>
                      <a:pt x="35" y="44"/>
                      <a:pt x="44" y="35"/>
                      <a:pt x="44" y="25"/>
                    </a:cubicBezTo>
                    <a:cubicBezTo>
                      <a:pt x="44" y="15"/>
                      <a:pt x="35" y="6"/>
                      <a:pt x="25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3" name="Freeform 141"/>
              <p:cNvSpPr>
                <a:spLocks noEditPoints="1"/>
              </p:cNvSpPr>
              <p:nvPr/>
            </p:nvSpPr>
            <p:spPr bwMode="auto">
              <a:xfrm>
                <a:off x="16268701" y="641350"/>
                <a:ext cx="184150" cy="187325"/>
              </a:xfrm>
              <a:custGeom>
                <a:avLst/>
                <a:gdLst/>
                <a:ahLst/>
                <a:cxnLst>
                  <a:cxn ang="0">
                    <a:pos x="24" y="50"/>
                  </a:cxn>
                  <a:cxn ang="0">
                    <a:pos x="0" y="25"/>
                  </a:cxn>
                  <a:cxn ang="0">
                    <a:pos x="24" y="0"/>
                  </a:cxn>
                  <a:cxn ang="0">
                    <a:pos x="49" y="25"/>
                  </a:cxn>
                  <a:cxn ang="0">
                    <a:pos x="24" y="50"/>
                  </a:cxn>
                  <a:cxn ang="0">
                    <a:pos x="24" y="6"/>
                  </a:cxn>
                  <a:cxn ang="0">
                    <a:pos x="6" y="25"/>
                  </a:cxn>
                  <a:cxn ang="0">
                    <a:pos x="24" y="44"/>
                  </a:cxn>
                  <a:cxn ang="0">
                    <a:pos x="43" y="25"/>
                  </a:cxn>
                  <a:cxn ang="0">
                    <a:pos x="24" y="6"/>
                  </a:cxn>
                </a:cxnLst>
                <a:rect l="0" t="0" r="r" b="b"/>
                <a:pathLst>
                  <a:path w="49" h="50">
                    <a:moveTo>
                      <a:pt x="24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9" y="11"/>
                      <a:pt x="49" y="25"/>
                    </a:cubicBezTo>
                    <a:cubicBezTo>
                      <a:pt x="49" y="39"/>
                      <a:pt x="38" y="50"/>
                      <a:pt x="24" y="50"/>
                    </a:cubicBezTo>
                    <a:close/>
                    <a:moveTo>
                      <a:pt x="24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4" y="44"/>
                    </a:cubicBezTo>
                    <a:cubicBezTo>
                      <a:pt x="35" y="44"/>
                      <a:pt x="43" y="35"/>
                      <a:pt x="43" y="25"/>
                    </a:cubicBezTo>
                    <a:cubicBezTo>
                      <a:pt x="43" y="15"/>
                      <a:pt x="35" y="6"/>
                      <a:pt x="24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cxnSp>
          <p:nvCxnSpPr>
            <p:cNvPr id="94" name="直接连接符 93"/>
            <p:cNvCxnSpPr>
              <a:stCxn id="87" idx="2"/>
              <a:endCxn id="87" idx="5"/>
            </p:cNvCxnSpPr>
            <p:nvPr/>
          </p:nvCxnSpPr>
          <p:spPr>
            <a:xfrm>
              <a:off x="3705364" y="6021313"/>
              <a:ext cx="6386488" cy="0"/>
            </a:xfrm>
            <a:prstGeom prst="line">
              <a:avLst/>
            </a:prstGeom>
            <a:noFill/>
            <a:ln w="28575" cap="flat" cmpd="sng" algn="ctr">
              <a:solidFill>
                <a:srgbClr val="FFFFFF"/>
              </a:solidFill>
              <a:prstDash val="lgDash"/>
              <a:miter lim="800000"/>
            </a:ln>
            <a:effectLst/>
          </p:spPr>
        </p:cxnSp>
        <p:grpSp>
          <p:nvGrpSpPr>
            <p:cNvPr id="95" name="组合 94"/>
            <p:cNvGrpSpPr/>
            <p:nvPr/>
          </p:nvGrpSpPr>
          <p:grpSpPr>
            <a:xfrm>
              <a:off x="5931270" y="5552170"/>
              <a:ext cx="792401" cy="370678"/>
              <a:chOff x="15579726" y="344488"/>
              <a:chExt cx="1035050" cy="484187"/>
            </a:xfrm>
          </p:grpSpPr>
          <p:sp>
            <p:nvSpPr>
              <p:cNvPr id="96" name="Freeform 137"/>
              <p:cNvSpPr>
                <a:spLocks/>
              </p:cNvSpPr>
              <p:nvPr/>
            </p:nvSpPr>
            <p:spPr bwMode="auto">
              <a:xfrm>
                <a:off x="15579726" y="344488"/>
                <a:ext cx="1035050" cy="401638"/>
              </a:xfrm>
              <a:custGeom>
                <a:avLst/>
                <a:gdLst/>
                <a:ahLst/>
                <a:cxnLst>
                  <a:cxn ang="0">
                    <a:pos x="264" y="107"/>
                  </a:cxn>
                  <a:cxn ang="0">
                    <a:pos x="249" y="107"/>
                  </a:cxn>
                  <a:cxn ang="0">
                    <a:pos x="246" y="104"/>
                  </a:cxn>
                  <a:cxn ang="0">
                    <a:pos x="249" y="101"/>
                  </a:cxn>
                  <a:cxn ang="0">
                    <a:pos x="264" y="101"/>
                  </a:cxn>
                  <a:cxn ang="0">
                    <a:pos x="268" y="100"/>
                  </a:cxn>
                  <a:cxn ang="0">
                    <a:pos x="269" y="92"/>
                  </a:cxn>
                  <a:cxn ang="0">
                    <a:pos x="254" y="62"/>
                  </a:cxn>
                  <a:cxn ang="0">
                    <a:pos x="201" y="40"/>
                  </a:cxn>
                  <a:cxn ang="0">
                    <a:pos x="200" y="40"/>
                  </a:cxn>
                  <a:cxn ang="0">
                    <a:pos x="140" y="6"/>
                  </a:cxn>
                  <a:cxn ang="0">
                    <a:pos x="88" y="6"/>
                  </a:cxn>
                  <a:cxn ang="0">
                    <a:pos x="46" y="31"/>
                  </a:cxn>
                  <a:cxn ang="0">
                    <a:pos x="41" y="38"/>
                  </a:cxn>
                  <a:cxn ang="0">
                    <a:pos x="15" y="59"/>
                  </a:cxn>
                  <a:cxn ang="0">
                    <a:pos x="8" y="81"/>
                  </a:cxn>
                  <a:cxn ang="0">
                    <a:pos x="17" y="101"/>
                  </a:cxn>
                  <a:cxn ang="0">
                    <a:pos x="19" y="104"/>
                  </a:cxn>
                  <a:cxn ang="0">
                    <a:pos x="15" y="107"/>
                  </a:cxn>
                  <a:cxn ang="0">
                    <a:pos x="2" y="81"/>
                  </a:cxn>
                  <a:cxn ang="0">
                    <a:pos x="2" y="80"/>
                  </a:cxn>
                  <a:cxn ang="0">
                    <a:pos x="9" y="57"/>
                  </a:cxn>
                  <a:cxn ang="0">
                    <a:pos x="10" y="55"/>
                  </a:cxn>
                  <a:cxn ang="0">
                    <a:pos x="37" y="34"/>
                  </a:cxn>
                  <a:cxn ang="0">
                    <a:pos x="41" y="28"/>
                  </a:cxn>
                  <a:cxn ang="0">
                    <a:pos x="88" y="0"/>
                  </a:cxn>
                  <a:cxn ang="0">
                    <a:pos x="140" y="0"/>
                  </a:cxn>
                  <a:cxn ang="0">
                    <a:pos x="204" y="35"/>
                  </a:cxn>
                  <a:cxn ang="0">
                    <a:pos x="256" y="56"/>
                  </a:cxn>
                  <a:cxn ang="0">
                    <a:pos x="275" y="91"/>
                  </a:cxn>
                  <a:cxn ang="0">
                    <a:pos x="272" y="103"/>
                  </a:cxn>
                  <a:cxn ang="0">
                    <a:pos x="264" y="107"/>
                  </a:cxn>
                </a:cxnLst>
                <a:rect l="0" t="0" r="r" b="b"/>
                <a:pathLst>
                  <a:path w="276" h="107">
                    <a:moveTo>
                      <a:pt x="264" y="107"/>
                    </a:moveTo>
                    <a:cubicBezTo>
                      <a:pt x="249" y="107"/>
                      <a:pt x="249" y="107"/>
                      <a:pt x="249" y="107"/>
                    </a:cubicBezTo>
                    <a:cubicBezTo>
                      <a:pt x="247" y="107"/>
                      <a:pt x="246" y="106"/>
                      <a:pt x="246" y="104"/>
                    </a:cubicBezTo>
                    <a:cubicBezTo>
                      <a:pt x="246" y="102"/>
                      <a:pt x="247" y="101"/>
                      <a:pt x="249" y="101"/>
                    </a:cubicBezTo>
                    <a:cubicBezTo>
                      <a:pt x="264" y="101"/>
                      <a:pt x="264" y="101"/>
                      <a:pt x="264" y="101"/>
                    </a:cubicBezTo>
                    <a:cubicBezTo>
                      <a:pt x="266" y="101"/>
                      <a:pt x="267" y="101"/>
                      <a:pt x="268" y="100"/>
                    </a:cubicBezTo>
                    <a:cubicBezTo>
                      <a:pt x="269" y="98"/>
                      <a:pt x="269" y="95"/>
                      <a:pt x="269" y="92"/>
                    </a:cubicBezTo>
                    <a:cubicBezTo>
                      <a:pt x="265" y="75"/>
                      <a:pt x="260" y="64"/>
                      <a:pt x="254" y="62"/>
                    </a:cubicBezTo>
                    <a:cubicBezTo>
                      <a:pt x="240" y="58"/>
                      <a:pt x="203" y="41"/>
                      <a:pt x="201" y="40"/>
                    </a:cubicBezTo>
                    <a:cubicBezTo>
                      <a:pt x="201" y="40"/>
                      <a:pt x="201" y="40"/>
                      <a:pt x="200" y="40"/>
                    </a:cubicBezTo>
                    <a:cubicBezTo>
                      <a:pt x="200" y="39"/>
                      <a:pt x="169" y="6"/>
                      <a:pt x="140" y="6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59" y="6"/>
                      <a:pt x="51" y="21"/>
                      <a:pt x="46" y="31"/>
                    </a:cubicBezTo>
                    <a:cubicBezTo>
                      <a:pt x="44" y="34"/>
                      <a:pt x="43" y="36"/>
                      <a:pt x="41" y="38"/>
                    </a:cubicBezTo>
                    <a:cubicBezTo>
                      <a:pt x="35" y="44"/>
                      <a:pt x="19" y="56"/>
                      <a:pt x="15" y="59"/>
                    </a:cubicBezTo>
                    <a:cubicBezTo>
                      <a:pt x="8" y="81"/>
                      <a:pt x="8" y="81"/>
                      <a:pt x="8" y="81"/>
                    </a:cubicBezTo>
                    <a:cubicBezTo>
                      <a:pt x="8" y="84"/>
                      <a:pt x="7" y="99"/>
                      <a:pt x="17" y="101"/>
                    </a:cubicBezTo>
                    <a:cubicBezTo>
                      <a:pt x="18" y="101"/>
                      <a:pt x="19" y="103"/>
                      <a:pt x="19" y="104"/>
                    </a:cubicBezTo>
                    <a:cubicBezTo>
                      <a:pt x="19" y="106"/>
                      <a:pt x="17" y="107"/>
                      <a:pt x="15" y="107"/>
                    </a:cubicBezTo>
                    <a:cubicBezTo>
                      <a:pt x="0" y="104"/>
                      <a:pt x="2" y="82"/>
                      <a:pt x="2" y="81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9" y="56"/>
                      <a:pt x="10" y="55"/>
                      <a:pt x="10" y="55"/>
                    </a:cubicBezTo>
                    <a:cubicBezTo>
                      <a:pt x="11" y="55"/>
                      <a:pt x="30" y="40"/>
                      <a:pt x="37" y="34"/>
                    </a:cubicBezTo>
                    <a:cubicBezTo>
                      <a:pt x="38" y="33"/>
                      <a:pt x="39" y="30"/>
                      <a:pt x="41" y="28"/>
                    </a:cubicBezTo>
                    <a:cubicBezTo>
                      <a:pt x="46" y="18"/>
                      <a:pt x="55" y="0"/>
                      <a:pt x="88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70" y="0"/>
                      <a:pt x="200" y="31"/>
                      <a:pt x="204" y="35"/>
                    </a:cubicBezTo>
                    <a:cubicBezTo>
                      <a:pt x="209" y="37"/>
                      <a:pt x="243" y="52"/>
                      <a:pt x="256" y="56"/>
                    </a:cubicBezTo>
                    <a:cubicBezTo>
                      <a:pt x="264" y="59"/>
                      <a:pt x="270" y="70"/>
                      <a:pt x="275" y="91"/>
                    </a:cubicBezTo>
                    <a:cubicBezTo>
                      <a:pt x="276" y="96"/>
                      <a:pt x="275" y="100"/>
                      <a:pt x="272" y="103"/>
                    </a:cubicBezTo>
                    <a:cubicBezTo>
                      <a:pt x="271" y="106"/>
                      <a:pt x="268" y="107"/>
                      <a:pt x="264" y="107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7" name="Freeform 138"/>
              <p:cNvSpPr>
                <a:spLocks/>
              </p:cNvSpPr>
              <p:nvPr/>
            </p:nvSpPr>
            <p:spPr bwMode="auto">
              <a:xfrm>
                <a:off x="15908338" y="723900"/>
                <a:ext cx="323850" cy="22225"/>
              </a:xfrm>
              <a:custGeom>
                <a:avLst/>
                <a:gdLst/>
                <a:ahLst/>
                <a:cxnLst>
                  <a:cxn ang="0">
                    <a:pos x="83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83" y="0"/>
                  </a:cxn>
                  <a:cxn ang="0">
                    <a:pos x="86" y="3"/>
                  </a:cxn>
                  <a:cxn ang="0">
                    <a:pos x="83" y="6"/>
                  </a:cxn>
                </a:cxnLst>
                <a:rect l="0" t="0" r="r" b="b"/>
                <a:pathLst>
                  <a:path w="86" h="6">
                    <a:moveTo>
                      <a:pt x="8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0"/>
                      <a:pt x="86" y="1"/>
                      <a:pt x="86" y="3"/>
                    </a:cubicBezTo>
                    <a:cubicBezTo>
                      <a:pt x="86" y="5"/>
                      <a:pt x="84" y="6"/>
                      <a:pt x="83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8" name="Freeform 139"/>
              <p:cNvSpPr>
                <a:spLocks/>
              </p:cNvSpPr>
              <p:nvPr/>
            </p:nvSpPr>
            <p:spPr bwMode="auto">
              <a:xfrm>
                <a:off x="15703551" y="476250"/>
                <a:ext cx="647700" cy="22225"/>
              </a:xfrm>
              <a:custGeom>
                <a:avLst/>
                <a:gdLst/>
                <a:ahLst/>
                <a:cxnLst>
                  <a:cxn ang="0">
                    <a:pos x="170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170" y="0"/>
                  </a:cxn>
                  <a:cxn ang="0">
                    <a:pos x="173" y="3"/>
                  </a:cxn>
                  <a:cxn ang="0">
                    <a:pos x="170" y="6"/>
                  </a:cxn>
                </a:cxnLst>
                <a:rect l="0" t="0" r="r" b="b"/>
                <a:pathLst>
                  <a:path w="173" h="6">
                    <a:moveTo>
                      <a:pt x="170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2"/>
                      <a:pt x="2" y="0"/>
                      <a:pt x="3" y="0"/>
                    </a:cubicBezTo>
                    <a:cubicBezTo>
                      <a:pt x="170" y="0"/>
                      <a:pt x="170" y="0"/>
                      <a:pt x="170" y="0"/>
                    </a:cubicBezTo>
                    <a:cubicBezTo>
                      <a:pt x="171" y="0"/>
                      <a:pt x="173" y="2"/>
                      <a:pt x="173" y="3"/>
                    </a:cubicBezTo>
                    <a:cubicBezTo>
                      <a:pt x="173" y="5"/>
                      <a:pt x="171" y="6"/>
                      <a:pt x="170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9" name="Freeform 140"/>
              <p:cNvSpPr>
                <a:spLocks noEditPoints="1"/>
              </p:cNvSpPr>
              <p:nvPr/>
            </p:nvSpPr>
            <p:spPr bwMode="auto">
              <a:xfrm>
                <a:off x="15684501" y="641350"/>
                <a:ext cx="187325" cy="187325"/>
              </a:xfrm>
              <a:custGeom>
                <a:avLst/>
                <a:gdLst/>
                <a:ahLst/>
                <a:cxnLst>
                  <a:cxn ang="0">
                    <a:pos x="25" y="50"/>
                  </a:cxn>
                  <a:cxn ang="0">
                    <a:pos x="0" y="25"/>
                  </a:cxn>
                  <a:cxn ang="0">
                    <a:pos x="25" y="0"/>
                  </a:cxn>
                  <a:cxn ang="0">
                    <a:pos x="50" y="25"/>
                  </a:cxn>
                  <a:cxn ang="0">
                    <a:pos x="25" y="50"/>
                  </a:cxn>
                  <a:cxn ang="0">
                    <a:pos x="25" y="6"/>
                  </a:cxn>
                  <a:cxn ang="0">
                    <a:pos x="6" y="25"/>
                  </a:cxn>
                  <a:cxn ang="0">
                    <a:pos x="25" y="44"/>
                  </a:cxn>
                  <a:cxn ang="0">
                    <a:pos x="44" y="25"/>
                  </a:cxn>
                  <a:cxn ang="0">
                    <a:pos x="25" y="6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8" y="0"/>
                      <a:pt x="50" y="11"/>
                      <a:pt x="50" y="25"/>
                    </a:cubicBezTo>
                    <a:cubicBezTo>
                      <a:pt x="50" y="39"/>
                      <a:pt x="38" y="50"/>
                      <a:pt x="25" y="50"/>
                    </a:cubicBezTo>
                    <a:close/>
                    <a:moveTo>
                      <a:pt x="25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5" y="44"/>
                    </a:cubicBezTo>
                    <a:cubicBezTo>
                      <a:pt x="35" y="44"/>
                      <a:pt x="44" y="35"/>
                      <a:pt x="44" y="25"/>
                    </a:cubicBezTo>
                    <a:cubicBezTo>
                      <a:pt x="44" y="15"/>
                      <a:pt x="35" y="6"/>
                      <a:pt x="25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0" name="Freeform 141"/>
              <p:cNvSpPr>
                <a:spLocks noEditPoints="1"/>
              </p:cNvSpPr>
              <p:nvPr/>
            </p:nvSpPr>
            <p:spPr bwMode="auto">
              <a:xfrm>
                <a:off x="16268701" y="641350"/>
                <a:ext cx="184150" cy="187325"/>
              </a:xfrm>
              <a:custGeom>
                <a:avLst/>
                <a:gdLst/>
                <a:ahLst/>
                <a:cxnLst>
                  <a:cxn ang="0">
                    <a:pos x="24" y="50"/>
                  </a:cxn>
                  <a:cxn ang="0">
                    <a:pos x="0" y="25"/>
                  </a:cxn>
                  <a:cxn ang="0">
                    <a:pos x="24" y="0"/>
                  </a:cxn>
                  <a:cxn ang="0">
                    <a:pos x="49" y="25"/>
                  </a:cxn>
                  <a:cxn ang="0">
                    <a:pos x="24" y="50"/>
                  </a:cxn>
                  <a:cxn ang="0">
                    <a:pos x="24" y="6"/>
                  </a:cxn>
                  <a:cxn ang="0">
                    <a:pos x="6" y="25"/>
                  </a:cxn>
                  <a:cxn ang="0">
                    <a:pos x="24" y="44"/>
                  </a:cxn>
                  <a:cxn ang="0">
                    <a:pos x="43" y="25"/>
                  </a:cxn>
                  <a:cxn ang="0">
                    <a:pos x="24" y="6"/>
                  </a:cxn>
                </a:cxnLst>
                <a:rect l="0" t="0" r="r" b="b"/>
                <a:pathLst>
                  <a:path w="49" h="50">
                    <a:moveTo>
                      <a:pt x="24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9" y="11"/>
                      <a:pt x="49" y="25"/>
                    </a:cubicBezTo>
                    <a:cubicBezTo>
                      <a:pt x="49" y="39"/>
                      <a:pt x="38" y="50"/>
                      <a:pt x="24" y="50"/>
                    </a:cubicBezTo>
                    <a:close/>
                    <a:moveTo>
                      <a:pt x="24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4" y="44"/>
                    </a:cubicBezTo>
                    <a:cubicBezTo>
                      <a:pt x="35" y="44"/>
                      <a:pt x="43" y="35"/>
                      <a:pt x="43" y="25"/>
                    </a:cubicBezTo>
                    <a:cubicBezTo>
                      <a:pt x="43" y="15"/>
                      <a:pt x="35" y="6"/>
                      <a:pt x="24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1" name="组合 100"/>
            <p:cNvGrpSpPr/>
            <p:nvPr/>
          </p:nvGrpSpPr>
          <p:grpSpPr>
            <a:xfrm>
              <a:off x="7097936" y="5535349"/>
              <a:ext cx="792401" cy="370678"/>
              <a:chOff x="15579726" y="344488"/>
              <a:chExt cx="1035050" cy="484187"/>
            </a:xfrm>
          </p:grpSpPr>
          <p:sp>
            <p:nvSpPr>
              <p:cNvPr id="102" name="Freeform 137"/>
              <p:cNvSpPr>
                <a:spLocks/>
              </p:cNvSpPr>
              <p:nvPr/>
            </p:nvSpPr>
            <p:spPr bwMode="auto">
              <a:xfrm>
                <a:off x="15579726" y="344488"/>
                <a:ext cx="1035050" cy="401638"/>
              </a:xfrm>
              <a:custGeom>
                <a:avLst/>
                <a:gdLst/>
                <a:ahLst/>
                <a:cxnLst>
                  <a:cxn ang="0">
                    <a:pos x="264" y="107"/>
                  </a:cxn>
                  <a:cxn ang="0">
                    <a:pos x="249" y="107"/>
                  </a:cxn>
                  <a:cxn ang="0">
                    <a:pos x="246" y="104"/>
                  </a:cxn>
                  <a:cxn ang="0">
                    <a:pos x="249" y="101"/>
                  </a:cxn>
                  <a:cxn ang="0">
                    <a:pos x="264" y="101"/>
                  </a:cxn>
                  <a:cxn ang="0">
                    <a:pos x="268" y="100"/>
                  </a:cxn>
                  <a:cxn ang="0">
                    <a:pos x="269" y="92"/>
                  </a:cxn>
                  <a:cxn ang="0">
                    <a:pos x="254" y="62"/>
                  </a:cxn>
                  <a:cxn ang="0">
                    <a:pos x="201" y="40"/>
                  </a:cxn>
                  <a:cxn ang="0">
                    <a:pos x="200" y="40"/>
                  </a:cxn>
                  <a:cxn ang="0">
                    <a:pos x="140" y="6"/>
                  </a:cxn>
                  <a:cxn ang="0">
                    <a:pos x="88" y="6"/>
                  </a:cxn>
                  <a:cxn ang="0">
                    <a:pos x="46" y="31"/>
                  </a:cxn>
                  <a:cxn ang="0">
                    <a:pos x="41" y="38"/>
                  </a:cxn>
                  <a:cxn ang="0">
                    <a:pos x="15" y="59"/>
                  </a:cxn>
                  <a:cxn ang="0">
                    <a:pos x="8" y="81"/>
                  </a:cxn>
                  <a:cxn ang="0">
                    <a:pos x="17" y="101"/>
                  </a:cxn>
                  <a:cxn ang="0">
                    <a:pos x="19" y="104"/>
                  </a:cxn>
                  <a:cxn ang="0">
                    <a:pos x="15" y="107"/>
                  </a:cxn>
                  <a:cxn ang="0">
                    <a:pos x="2" y="81"/>
                  </a:cxn>
                  <a:cxn ang="0">
                    <a:pos x="2" y="80"/>
                  </a:cxn>
                  <a:cxn ang="0">
                    <a:pos x="9" y="57"/>
                  </a:cxn>
                  <a:cxn ang="0">
                    <a:pos x="10" y="55"/>
                  </a:cxn>
                  <a:cxn ang="0">
                    <a:pos x="37" y="34"/>
                  </a:cxn>
                  <a:cxn ang="0">
                    <a:pos x="41" y="28"/>
                  </a:cxn>
                  <a:cxn ang="0">
                    <a:pos x="88" y="0"/>
                  </a:cxn>
                  <a:cxn ang="0">
                    <a:pos x="140" y="0"/>
                  </a:cxn>
                  <a:cxn ang="0">
                    <a:pos x="204" y="35"/>
                  </a:cxn>
                  <a:cxn ang="0">
                    <a:pos x="256" y="56"/>
                  </a:cxn>
                  <a:cxn ang="0">
                    <a:pos x="275" y="91"/>
                  </a:cxn>
                  <a:cxn ang="0">
                    <a:pos x="272" y="103"/>
                  </a:cxn>
                  <a:cxn ang="0">
                    <a:pos x="264" y="107"/>
                  </a:cxn>
                </a:cxnLst>
                <a:rect l="0" t="0" r="r" b="b"/>
                <a:pathLst>
                  <a:path w="276" h="107">
                    <a:moveTo>
                      <a:pt x="264" y="107"/>
                    </a:moveTo>
                    <a:cubicBezTo>
                      <a:pt x="249" y="107"/>
                      <a:pt x="249" y="107"/>
                      <a:pt x="249" y="107"/>
                    </a:cubicBezTo>
                    <a:cubicBezTo>
                      <a:pt x="247" y="107"/>
                      <a:pt x="246" y="106"/>
                      <a:pt x="246" y="104"/>
                    </a:cubicBezTo>
                    <a:cubicBezTo>
                      <a:pt x="246" y="102"/>
                      <a:pt x="247" y="101"/>
                      <a:pt x="249" y="101"/>
                    </a:cubicBezTo>
                    <a:cubicBezTo>
                      <a:pt x="264" y="101"/>
                      <a:pt x="264" y="101"/>
                      <a:pt x="264" y="101"/>
                    </a:cubicBezTo>
                    <a:cubicBezTo>
                      <a:pt x="266" y="101"/>
                      <a:pt x="267" y="101"/>
                      <a:pt x="268" y="100"/>
                    </a:cubicBezTo>
                    <a:cubicBezTo>
                      <a:pt x="269" y="98"/>
                      <a:pt x="269" y="95"/>
                      <a:pt x="269" y="92"/>
                    </a:cubicBezTo>
                    <a:cubicBezTo>
                      <a:pt x="265" y="75"/>
                      <a:pt x="260" y="64"/>
                      <a:pt x="254" y="62"/>
                    </a:cubicBezTo>
                    <a:cubicBezTo>
                      <a:pt x="240" y="58"/>
                      <a:pt x="203" y="41"/>
                      <a:pt x="201" y="40"/>
                    </a:cubicBezTo>
                    <a:cubicBezTo>
                      <a:pt x="201" y="40"/>
                      <a:pt x="201" y="40"/>
                      <a:pt x="200" y="40"/>
                    </a:cubicBezTo>
                    <a:cubicBezTo>
                      <a:pt x="200" y="39"/>
                      <a:pt x="169" y="6"/>
                      <a:pt x="140" y="6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59" y="6"/>
                      <a:pt x="51" y="21"/>
                      <a:pt x="46" y="31"/>
                    </a:cubicBezTo>
                    <a:cubicBezTo>
                      <a:pt x="44" y="34"/>
                      <a:pt x="43" y="36"/>
                      <a:pt x="41" y="38"/>
                    </a:cubicBezTo>
                    <a:cubicBezTo>
                      <a:pt x="35" y="44"/>
                      <a:pt x="19" y="56"/>
                      <a:pt x="15" y="59"/>
                    </a:cubicBezTo>
                    <a:cubicBezTo>
                      <a:pt x="8" y="81"/>
                      <a:pt x="8" y="81"/>
                      <a:pt x="8" y="81"/>
                    </a:cubicBezTo>
                    <a:cubicBezTo>
                      <a:pt x="8" y="84"/>
                      <a:pt x="7" y="99"/>
                      <a:pt x="17" y="101"/>
                    </a:cubicBezTo>
                    <a:cubicBezTo>
                      <a:pt x="18" y="101"/>
                      <a:pt x="19" y="103"/>
                      <a:pt x="19" y="104"/>
                    </a:cubicBezTo>
                    <a:cubicBezTo>
                      <a:pt x="19" y="106"/>
                      <a:pt x="17" y="107"/>
                      <a:pt x="15" y="107"/>
                    </a:cubicBezTo>
                    <a:cubicBezTo>
                      <a:pt x="0" y="104"/>
                      <a:pt x="2" y="82"/>
                      <a:pt x="2" y="81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9" y="56"/>
                      <a:pt x="10" y="55"/>
                      <a:pt x="10" y="55"/>
                    </a:cubicBezTo>
                    <a:cubicBezTo>
                      <a:pt x="11" y="55"/>
                      <a:pt x="30" y="40"/>
                      <a:pt x="37" y="34"/>
                    </a:cubicBezTo>
                    <a:cubicBezTo>
                      <a:pt x="38" y="33"/>
                      <a:pt x="39" y="30"/>
                      <a:pt x="41" y="28"/>
                    </a:cubicBezTo>
                    <a:cubicBezTo>
                      <a:pt x="46" y="18"/>
                      <a:pt x="55" y="0"/>
                      <a:pt x="88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70" y="0"/>
                      <a:pt x="200" y="31"/>
                      <a:pt x="204" y="35"/>
                    </a:cubicBezTo>
                    <a:cubicBezTo>
                      <a:pt x="209" y="37"/>
                      <a:pt x="243" y="52"/>
                      <a:pt x="256" y="56"/>
                    </a:cubicBezTo>
                    <a:cubicBezTo>
                      <a:pt x="264" y="59"/>
                      <a:pt x="270" y="70"/>
                      <a:pt x="275" y="91"/>
                    </a:cubicBezTo>
                    <a:cubicBezTo>
                      <a:pt x="276" y="96"/>
                      <a:pt x="275" y="100"/>
                      <a:pt x="272" y="103"/>
                    </a:cubicBezTo>
                    <a:cubicBezTo>
                      <a:pt x="271" y="106"/>
                      <a:pt x="268" y="107"/>
                      <a:pt x="264" y="107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3" name="Freeform 138"/>
              <p:cNvSpPr>
                <a:spLocks/>
              </p:cNvSpPr>
              <p:nvPr/>
            </p:nvSpPr>
            <p:spPr bwMode="auto">
              <a:xfrm>
                <a:off x="15908338" y="723900"/>
                <a:ext cx="323850" cy="22225"/>
              </a:xfrm>
              <a:custGeom>
                <a:avLst/>
                <a:gdLst/>
                <a:ahLst/>
                <a:cxnLst>
                  <a:cxn ang="0">
                    <a:pos x="83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83" y="0"/>
                  </a:cxn>
                  <a:cxn ang="0">
                    <a:pos x="86" y="3"/>
                  </a:cxn>
                  <a:cxn ang="0">
                    <a:pos x="83" y="6"/>
                  </a:cxn>
                </a:cxnLst>
                <a:rect l="0" t="0" r="r" b="b"/>
                <a:pathLst>
                  <a:path w="86" h="6">
                    <a:moveTo>
                      <a:pt x="8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0"/>
                      <a:pt x="86" y="1"/>
                      <a:pt x="86" y="3"/>
                    </a:cubicBezTo>
                    <a:cubicBezTo>
                      <a:pt x="86" y="5"/>
                      <a:pt x="84" y="6"/>
                      <a:pt x="83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4" name="Freeform 139"/>
              <p:cNvSpPr>
                <a:spLocks/>
              </p:cNvSpPr>
              <p:nvPr/>
            </p:nvSpPr>
            <p:spPr bwMode="auto">
              <a:xfrm>
                <a:off x="15703551" y="476250"/>
                <a:ext cx="647700" cy="22225"/>
              </a:xfrm>
              <a:custGeom>
                <a:avLst/>
                <a:gdLst/>
                <a:ahLst/>
                <a:cxnLst>
                  <a:cxn ang="0">
                    <a:pos x="170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170" y="0"/>
                  </a:cxn>
                  <a:cxn ang="0">
                    <a:pos x="173" y="3"/>
                  </a:cxn>
                  <a:cxn ang="0">
                    <a:pos x="170" y="6"/>
                  </a:cxn>
                </a:cxnLst>
                <a:rect l="0" t="0" r="r" b="b"/>
                <a:pathLst>
                  <a:path w="173" h="6">
                    <a:moveTo>
                      <a:pt x="170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2"/>
                      <a:pt x="2" y="0"/>
                      <a:pt x="3" y="0"/>
                    </a:cubicBezTo>
                    <a:cubicBezTo>
                      <a:pt x="170" y="0"/>
                      <a:pt x="170" y="0"/>
                      <a:pt x="170" y="0"/>
                    </a:cubicBezTo>
                    <a:cubicBezTo>
                      <a:pt x="171" y="0"/>
                      <a:pt x="173" y="2"/>
                      <a:pt x="173" y="3"/>
                    </a:cubicBezTo>
                    <a:cubicBezTo>
                      <a:pt x="173" y="5"/>
                      <a:pt x="171" y="6"/>
                      <a:pt x="170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5" name="Freeform 140"/>
              <p:cNvSpPr>
                <a:spLocks noEditPoints="1"/>
              </p:cNvSpPr>
              <p:nvPr/>
            </p:nvSpPr>
            <p:spPr bwMode="auto">
              <a:xfrm>
                <a:off x="15684501" y="641350"/>
                <a:ext cx="187325" cy="187325"/>
              </a:xfrm>
              <a:custGeom>
                <a:avLst/>
                <a:gdLst/>
                <a:ahLst/>
                <a:cxnLst>
                  <a:cxn ang="0">
                    <a:pos x="25" y="50"/>
                  </a:cxn>
                  <a:cxn ang="0">
                    <a:pos x="0" y="25"/>
                  </a:cxn>
                  <a:cxn ang="0">
                    <a:pos x="25" y="0"/>
                  </a:cxn>
                  <a:cxn ang="0">
                    <a:pos x="50" y="25"/>
                  </a:cxn>
                  <a:cxn ang="0">
                    <a:pos x="25" y="50"/>
                  </a:cxn>
                  <a:cxn ang="0">
                    <a:pos x="25" y="6"/>
                  </a:cxn>
                  <a:cxn ang="0">
                    <a:pos x="6" y="25"/>
                  </a:cxn>
                  <a:cxn ang="0">
                    <a:pos x="25" y="44"/>
                  </a:cxn>
                  <a:cxn ang="0">
                    <a:pos x="44" y="25"/>
                  </a:cxn>
                  <a:cxn ang="0">
                    <a:pos x="25" y="6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8" y="0"/>
                      <a:pt x="50" y="11"/>
                      <a:pt x="50" y="25"/>
                    </a:cubicBezTo>
                    <a:cubicBezTo>
                      <a:pt x="50" y="39"/>
                      <a:pt x="38" y="50"/>
                      <a:pt x="25" y="50"/>
                    </a:cubicBezTo>
                    <a:close/>
                    <a:moveTo>
                      <a:pt x="25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5" y="44"/>
                    </a:cubicBezTo>
                    <a:cubicBezTo>
                      <a:pt x="35" y="44"/>
                      <a:pt x="44" y="35"/>
                      <a:pt x="44" y="25"/>
                    </a:cubicBezTo>
                    <a:cubicBezTo>
                      <a:pt x="44" y="15"/>
                      <a:pt x="35" y="6"/>
                      <a:pt x="25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6" name="Freeform 141"/>
              <p:cNvSpPr>
                <a:spLocks noEditPoints="1"/>
              </p:cNvSpPr>
              <p:nvPr/>
            </p:nvSpPr>
            <p:spPr bwMode="auto">
              <a:xfrm>
                <a:off x="16268701" y="641350"/>
                <a:ext cx="184150" cy="187325"/>
              </a:xfrm>
              <a:custGeom>
                <a:avLst/>
                <a:gdLst/>
                <a:ahLst/>
                <a:cxnLst>
                  <a:cxn ang="0">
                    <a:pos x="24" y="50"/>
                  </a:cxn>
                  <a:cxn ang="0">
                    <a:pos x="0" y="25"/>
                  </a:cxn>
                  <a:cxn ang="0">
                    <a:pos x="24" y="0"/>
                  </a:cxn>
                  <a:cxn ang="0">
                    <a:pos x="49" y="25"/>
                  </a:cxn>
                  <a:cxn ang="0">
                    <a:pos x="24" y="50"/>
                  </a:cxn>
                  <a:cxn ang="0">
                    <a:pos x="24" y="6"/>
                  </a:cxn>
                  <a:cxn ang="0">
                    <a:pos x="6" y="25"/>
                  </a:cxn>
                  <a:cxn ang="0">
                    <a:pos x="24" y="44"/>
                  </a:cxn>
                  <a:cxn ang="0">
                    <a:pos x="43" y="25"/>
                  </a:cxn>
                  <a:cxn ang="0">
                    <a:pos x="24" y="6"/>
                  </a:cxn>
                </a:cxnLst>
                <a:rect l="0" t="0" r="r" b="b"/>
                <a:pathLst>
                  <a:path w="49" h="50">
                    <a:moveTo>
                      <a:pt x="24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9" y="11"/>
                      <a:pt x="49" y="25"/>
                    </a:cubicBezTo>
                    <a:cubicBezTo>
                      <a:pt x="49" y="39"/>
                      <a:pt x="38" y="50"/>
                      <a:pt x="24" y="50"/>
                    </a:cubicBezTo>
                    <a:close/>
                    <a:moveTo>
                      <a:pt x="24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4" y="44"/>
                    </a:cubicBezTo>
                    <a:cubicBezTo>
                      <a:pt x="35" y="44"/>
                      <a:pt x="43" y="35"/>
                      <a:pt x="43" y="25"/>
                    </a:cubicBezTo>
                    <a:cubicBezTo>
                      <a:pt x="43" y="15"/>
                      <a:pt x="35" y="6"/>
                      <a:pt x="24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7" name="组合 106"/>
            <p:cNvGrpSpPr/>
            <p:nvPr/>
          </p:nvGrpSpPr>
          <p:grpSpPr>
            <a:xfrm>
              <a:off x="8309931" y="5535349"/>
              <a:ext cx="792401" cy="370678"/>
              <a:chOff x="15579726" y="344488"/>
              <a:chExt cx="1035050" cy="484187"/>
            </a:xfrm>
          </p:grpSpPr>
          <p:sp>
            <p:nvSpPr>
              <p:cNvPr id="108" name="Freeform 137"/>
              <p:cNvSpPr>
                <a:spLocks/>
              </p:cNvSpPr>
              <p:nvPr/>
            </p:nvSpPr>
            <p:spPr bwMode="auto">
              <a:xfrm>
                <a:off x="15579726" y="344488"/>
                <a:ext cx="1035050" cy="401638"/>
              </a:xfrm>
              <a:custGeom>
                <a:avLst/>
                <a:gdLst/>
                <a:ahLst/>
                <a:cxnLst>
                  <a:cxn ang="0">
                    <a:pos x="264" y="107"/>
                  </a:cxn>
                  <a:cxn ang="0">
                    <a:pos x="249" y="107"/>
                  </a:cxn>
                  <a:cxn ang="0">
                    <a:pos x="246" y="104"/>
                  </a:cxn>
                  <a:cxn ang="0">
                    <a:pos x="249" y="101"/>
                  </a:cxn>
                  <a:cxn ang="0">
                    <a:pos x="264" y="101"/>
                  </a:cxn>
                  <a:cxn ang="0">
                    <a:pos x="268" y="100"/>
                  </a:cxn>
                  <a:cxn ang="0">
                    <a:pos x="269" y="92"/>
                  </a:cxn>
                  <a:cxn ang="0">
                    <a:pos x="254" y="62"/>
                  </a:cxn>
                  <a:cxn ang="0">
                    <a:pos x="201" y="40"/>
                  </a:cxn>
                  <a:cxn ang="0">
                    <a:pos x="200" y="40"/>
                  </a:cxn>
                  <a:cxn ang="0">
                    <a:pos x="140" y="6"/>
                  </a:cxn>
                  <a:cxn ang="0">
                    <a:pos x="88" y="6"/>
                  </a:cxn>
                  <a:cxn ang="0">
                    <a:pos x="46" y="31"/>
                  </a:cxn>
                  <a:cxn ang="0">
                    <a:pos x="41" y="38"/>
                  </a:cxn>
                  <a:cxn ang="0">
                    <a:pos x="15" y="59"/>
                  </a:cxn>
                  <a:cxn ang="0">
                    <a:pos x="8" y="81"/>
                  </a:cxn>
                  <a:cxn ang="0">
                    <a:pos x="17" y="101"/>
                  </a:cxn>
                  <a:cxn ang="0">
                    <a:pos x="19" y="104"/>
                  </a:cxn>
                  <a:cxn ang="0">
                    <a:pos x="15" y="107"/>
                  </a:cxn>
                  <a:cxn ang="0">
                    <a:pos x="2" y="81"/>
                  </a:cxn>
                  <a:cxn ang="0">
                    <a:pos x="2" y="80"/>
                  </a:cxn>
                  <a:cxn ang="0">
                    <a:pos x="9" y="57"/>
                  </a:cxn>
                  <a:cxn ang="0">
                    <a:pos x="10" y="55"/>
                  </a:cxn>
                  <a:cxn ang="0">
                    <a:pos x="37" y="34"/>
                  </a:cxn>
                  <a:cxn ang="0">
                    <a:pos x="41" y="28"/>
                  </a:cxn>
                  <a:cxn ang="0">
                    <a:pos x="88" y="0"/>
                  </a:cxn>
                  <a:cxn ang="0">
                    <a:pos x="140" y="0"/>
                  </a:cxn>
                  <a:cxn ang="0">
                    <a:pos x="204" y="35"/>
                  </a:cxn>
                  <a:cxn ang="0">
                    <a:pos x="256" y="56"/>
                  </a:cxn>
                  <a:cxn ang="0">
                    <a:pos x="275" y="91"/>
                  </a:cxn>
                  <a:cxn ang="0">
                    <a:pos x="272" y="103"/>
                  </a:cxn>
                  <a:cxn ang="0">
                    <a:pos x="264" y="107"/>
                  </a:cxn>
                </a:cxnLst>
                <a:rect l="0" t="0" r="r" b="b"/>
                <a:pathLst>
                  <a:path w="276" h="107">
                    <a:moveTo>
                      <a:pt x="264" y="107"/>
                    </a:moveTo>
                    <a:cubicBezTo>
                      <a:pt x="249" y="107"/>
                      <a:pt x="249" y="107"/>
                      <a:pt x="249" y="107"/>
                    </a:cubicBezTo>
                    <a:cubicBezTo>
                      <a:pt x="247" y="107"/>
                      <a:pt x="246" y="106"/>
                      <a:pt x="246" y="104"/>
                    </a:cubicBezTo>
                    <a:cubicBezTo>
                      <a:pt x="246" y="102"/>
                      <a:pt x="247" y="101"/>
                      <a:pt x="249" y="101"/>
                    </a:cubicBezTo>
                    <a:cubicBezTo>
                      <a:pt x="264" y="101"/>
                      <a:pt x="264" y="101"/>
                      <a:pt x="264" y="101"/>
                    </a:cubicBezTo>
                    <a:cubicBezTo>
                      <a:pt x="266" y="101"/>
                      <a:pt x="267" y="101"/>
                      <a:pt x="268" y="100"/>
                    </a:cubicBezTo>
                    <a:cubicBezTo>
                      <a:pt x="269" y="98"/>
                      <a:pt x="269" y="95"/>
                      <a:pt x="269" y="92"/>
                    </a:cubicBezTo>
                    <a:cubicBezTo>
                      <a:pt x="265" y="75"/>
                      <a:pt x="260" y="64"/>
                      <a:pt x="254" y="62"/>
                    </a:cubicBezTo>
                    <a:cubicBezTo>
                      <a:pt x="240" y="58"/>
                      <a:pt x="203" y="41"/>
                      <a:pt x="201" y="40"/>
                    </a:cubicBezTo>
                    <a:cubicBezTo>
                      <a:pt x="201" y="40"/>
                      <a:pt x="201" y="40"/>
                      <a:pt x="200" y="40"/>
                    </a:cubicBezTo>
                    <a:cubicBezTo>
                      <a:pt x="200" y="39"/>
                      <a:pt x="169" y="6"/>
                      <a:pt x="140" y="6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59" y="6"/>
                      <a:pt x="51" y="21"/>
                      <a:pt x="46" y="31"/>
                    </a:cubicBezTo>
                    <a:cubicBezTo>
                      <a:pt x="44" y="34"/>
                      <a:pt x="43" y="36"/>
                      <a:pt x="41" y="38"/>
                    </a:cubicBezTo>
                    <a:cubicBezTo>
                      <a:pt x="35" y="44"/>
                      <a:pt x="19" y="56"/>
                      <a:pt x="15" y="59"/>
                    </a:cubicBezTo>
                    <a:cubicBezTo>
                      <a:pt x="8" y="81"/>
                      <a:pt x="8" y="81"/>
                      <a:pt x="8" y="81"/>
                    </a:cubicBezTo>
                    <a:cubicBezTo>
                      <a:pt x="8" y="84"/>
                      <a:pt x="7" y="99"/>
                      <a:pt x="17" y="101"/>
                    </a:cubicBezTo>
                    <a:cubicBezTo>
                      <a:pt x="18" y="101"/>
                      <a:pt x="19" y="103"/>
                      <a:pt x="19" y="104"/>
                    </a:cubicBezTo>
                    <a:cubicBezTo>
                      <a:pt x="19" y="106"/>
                      <a:pt x="17" y="107"/>
                      <a:pt x="15" y="107"/>
                    </a:cubicBezTo>
                    <a:cubicBezTo>
                      <a:pt x="0" y="104"/>
                      <a:pt x="2" y="82"/>
                      <a:pt x="2" y="81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9" y="57"/>
                      <a:pt x="9" y="57"/>
                      <a:pt x="9" y="57"/>
                    </a:cubicBezTo>
                    <a:cubicBezTo>
                      <a:pt x="9" y="56"/>
                      <a:pt x="10" y="55"/>
                      <a:pt x="10" y="55"/>
                    </a:cubicBezTo>
                    <a:cubicBezTo>
                      <a:pt x="11" y="55"/>
                      <a:pt x="30" y="40"/>
                      <a:pt x="37" y="34"/>
                    </a:cubicBezTo>
                    <a:cubicBezTo>
                      <a:pt x="38" y="33"/>
                      <a:pt x="39" y="30"/>
                      <a:pt x="41" y="28"/>
                    </a:cubicBezTo>
                    <a:cubicBezTo>
                      <a:pt x="46" y="18"/>
                      <a:pt x="55" y="0"/>
                      <a:pt x="88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70" y="0"/>
                      <a:pt x="200" y="31"/>
                      <a:pt x="204" y="35"/>
                    </a:cubicBezTo>
                    <a:cubicBezTo>
                      <a:pt x="209" y="37"/>
                      <a:pt x="243" y="52"/>
                      <a:pt x="256" y="56"/>
                    </a:cubicBezTo>
                    <a:cubicBezTo>
                      <a:pt x="264" y="59"/>
                      <a:pt x="270" y="70"/>
                      <a:pt x="275" y="91"/>
                    </a:cubicBezTo>
                    <a:cubicBezTo>
                      <a:pt x="276" y="96"/>
                      <a:pt x="275" y="100"/>
                      <a:pt x="272" y="103"/>
                    </a:cubicBezTo>
                    <a:cubicBezTo>
                      <a:pt x="271" y="106"/>
                      <a:pt x="268" y="107"/>
                      <a:pt x="264" y="107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auto">
              <a:xfrm>
                <a:off x="15908338" y="723900"/>
                <a:ext cx="323850" cy="22225"/>
              </a:xfrm>
              <a:custGeom>
                <a:avLst/>
                <a:gdLst/>
                <a:ahLst/>
                <a:cxnLst>
                  <a:cxn ang="0">
                    <a:pos x="83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83" y="0"/>
                  </a:cxn>
                  <a:cxn ang="0">
                    <a:pos x="86" y="3"/>
                  </a:cxn>
                  <a:cxn ang="0">
                    <a:pos x="83" y="6"/>
                  </a:cxn>
                </a:cxnLst>
                <a:rect l="0" t="0" r="r" b="b"/>
                <a:pathLst>
                  <a:path w="86" h="6">
                    <a:moveTo>
                      <a:pt x="8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4" y="0"/>
                      <a:pt x="86" y="1"/>
                      <a:pt x="86" y="3"/>
                    </a:cubicBezTo>
                    <a:cubicBezTo>
                      <a:pt x="86" y="5"/>
                      <a:pt x="84" y="6"/>
                      <a:pt x="83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auto">
              <a:xfrm>
                <a:off x="15703551" y="476250"/>
                <a:ext cx="647700" cy="22225"/>
              </a:xfrm>
              <a:custGeom>
                <a:avLst/>
                <a:gdLst/>
                <a:ahLst/>
                <a:cxnLst>
                  <a:cxn ang="0">
                    <a:pos x="170" y="6"/>
                  </a:cxn>
                  <a:cxn ang="0">
                    <a:pos x="3" y="6"/>
                  </a:cxn>
                  <a:cxn ang="0">
                    <a:pos x="0" y="3"/>
                  </a:cxn>
                  <a:cxn ang="0">
                    <a:pos x="3" y="0"/>
                  </a:cxn>
                  <a:cxn ang="0">
                    <a:pos x="170" y="0"/>
                  </a:cxn>
                  <a:cxn ang="0">
                    <a:pos x="173" y="3"/>
                  </a:cxn>
                  <a:cxn ang="0">
                    <a:pos x="170" y="6"/>
                  </a:cxn>
                </a:cxnLst>
                <a:rect l="0" t="0" r="r" b="b"/>
                <a:pathLst>
                  <a:path w="173" h="6">
                    <a:moveTo>
                      <a:pt x="170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2" y="6"/>
                      <a:pt x="0" y="5"/>
                      <a:pt x="0" y="3"/>
                    </a:cubicBezTo>
                    <a:cubicBezTo>
                      <a:pt x="0" y="2"/>
                      <a:pt x="2" y="0"/>
                      <a:pt x="3" y="0"/>
                    </a:cubicBezTo>
                    <a:cubicBezTo>
                      <a:pt x="170" y="0"/>
                      <a:pt x="170" y="0"/>
                      <a:pt x="170" y="0"/>
                    </a:cubicBezTo>
                    <a:cubicBezTo>
                      <a:pt x="171" y="0"/>
                      <a:pt x="173" y="2"/>
                      <a:pt x="173" y="3"/>
                    </a:cubicBezTo>
                    <a:cubicBezTo>
                      <a:pt x="173" y="5"/>
                      <a:pt x="171" y="6"/>
                      <a:pt x="170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1" name="Freeform 140"/>
              <p:cNvSpPr>
                <a:spLocks noEditPoints="1"/>
              </p:cNvSpPr>
              <p:nvPr/>
            </p:nvSpPr>
            <p:spPr bwMode="auto">
              <a:xfrm>
                <a:off x="15684501" y="641350"/>
                <a:ext cx="187325" cy="187325"/>
              </a:xfrm>
              <a:custGeom>
                <a:avLst/>
                <a:gdLst/>
                <a:ahLst/>
                <a:cxnLst>
                  <a:cxn ang="0">
                    <a:pos x="25" y="50"/>
                  </a:cxn>
                  <a:cxn ang="0">
                    <a:pos x="0" y="25"/>
                  </a:cxn>
                  <a:cxn ang="0">
                    <a:pos x="25" y="0"/>
                  </a:cxn>
                  <a:cxn ang="0">
                    <a:pos x="50" y="25"/>
                  </a:cxn>
                  <a:cxn ang="0">
                    <a:pos x="25" y="50"/>
                  </a:cxn>
                  <a:cxn ang="0">
                    <a:pos x="25" y="6"/>
                  </a:cxn>
                  <a:cxn ang="0">
                    <a:pos x="6" y="25"/>
                  </a:cxn>
                  <a:cxn ang="0">
                    <a:pos x="25" y="44"/>
                  </a:cxn>
                  <a:cxn ang="0">
                    <a:pos x="44" y="25"/>
                  </a:cxn>
                  <a:cxn ang="0">
                    <a:pos x="25" y="6"/>
                  </a:cxn>
                </a:cxnLst>
                <a:rect l="0" t="0" r="r" b="b"/>
                <a:pathLst>
                  <a:path w="50" h="50">
                    <a:moveTo>
                      <a:pt x="25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8" y="0"/>
                      <a:pt x="50" y="11"/>
                      <a:pt x="50" y="25"/>
                    </a:cubicBezTo>
                    <a:cubicBezTo>
                      <a:pt x="50" y="39"/>
                      <a:pt x="38" y="50"/>
                      <a:pt x="25" y="50"/>
                    </a:cubicBezTo>
                    <a:close/>
                    <a:moveTo>
                      <a:pt x="25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5" y="44"/>
                    </a:cubicBezTo>
                    <a:cubicBezTo>
                      <a:pt x="35" y="44"/>
                      <a:pt x="44" y="35"/>
                      <a:pt x="44" y="25"/>
                    </a:cubicBezTo>
                    <a:cubicBezTo>
                      <a:pt x="44" y="15"/>
                      <a:pt x="35" y="6"/>
                      <a:pt x="25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2" name="Freeform 141"/>
              <p:cNvSpPr>
                <a:spLocks noEditPoints="1"/>
              </p:cNvSpPr>
              <p:nvPr/>
            </p:nvSpPr>
            <p:spPr bwMode="auto">
              <a:xfrm>
                <a:off x="16268701" y="641350"/>
                <a:ext cx="184150" cy="187325"/>
              </a:xfrm>
              <a:custGeom>
                <a:avLst/>
                <a:gdLst/>
                <a:ahLst/>
                <a:cxnLst>
                  <a:cxn ang="0">
                    <a:pos x="24" y="50"/>
                  </a:cxn>
                  <a:cxn ang="0">
                    <a:pos x="0" y="25"/>
                  </a:cxn>
                  <a:cxn ang="0">
                    <a:pos x="24" y="0"/>
                  </a:cxn>
                  <a:cxn ang="0">
                    <a:pos x="49" y="25"/>
                  </a:cxn>
                  <a:cxn ang="0">
                    <a:pos x="24" y="50"/>
                  </a:cxn>
                  <a:cxn ang="0">
                    <a:pos x="24" y="6"/>
                  </a:cxn>
                  <a:cxn ang="0">
                    <a:pos x="6" y="25"/>
                  </a:cxn>
                  <a:cxn ang="0">
                    <a:pos x="24" y="44"/>
                  </a:cxn>
                  <a:cxn ang="0">
                    <a:pos x="43" y="25"/>
                  </a:cxn>
                  <a:cxn ang="0">
                    <a:pos x="24" y="6"/>
                  </a:cxn>
                </a:cxnLst>
                <a:rect l="0" t="0" r="r" b="b"/>
                <a:pathLst>
                  <a:path w="49" h="50">
                    <a:moveTo>
                      <a:pt x="24" y="50"/>
                    </a:moveTo>
                    <a:cubicBezTo>
                      <a:pt x="11" y="50"/>
                      <a:pt x="0" y="39"/>
                      <a:pt x="0" y="25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9" y="11"/>
                      <a:pt x="49" y="25"/>
                    </a:cubicBezTo>
                    <a:cubicBezTo>
                      <a:pt x="49" y="39"/>
                      <a:pt x="38" y="50"/>
                      <a:pt x="24" y="50"/>
                    </a:cubicBezTo>
                    <a:close/>
                    <a:moveTo>
                      <a:pt x="24" y="6"/>
                    </a:moveTo>
                    <a:cubicBezTo>
                      <a:pt x="14" y="6"/>
                      <a:pt x="6" y="15"/>
                      <a:pt x="6" y="25"/>
                    </a:cubicBezTo>
                    <a:cubicBezTo>
                      <a:pt x="6" y="35"/>
                      <a:pt x="14" y="44"/>
                      <a:pt x="24" y="44"/>
                    </a:cubicBezTo>
                    <a:cubicBezTo>
                      <a:pt x="35" y="44"/>
                      <a:pt x="43" y="35"/>
                      <a:pt x="43" y="25"/>
                    </a:cubicBezTo>
                    <a:cubicBezTo>
                      <a:pt x="43" y="15"/>
                      <a:pt x="35" y="6"/>
                      <a:pt x="24" y="6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13" name="组合 112"/>
            <p:cNvGrpSpPr/>
            <p:nvPr/>
          </p:nvGrpSpPr>
          <p:grpSpPr>
            <a:xfrm>
              <a:off x="9329081" y="4420881"/>
              <a:ext cx="535990" cy="801645"/>
              <a:chOff x="12966700" y="4162425"/>
              <a:chExt cx="555625" cy="973138"/>
            </a:xfrm>
          </p:grpSpPr>
          <p:sp>
            <p:nvSpPr>
              <p:cNvPr id="114" name="Freeform 837"/>
              <p:cNvSpPr>
                <a:spLocks noEditPoints="1"/>
              </p:cNvSpPr>
              <p:nvPr/>
            </p:nvSpPr>
            <p:spPr bwMode="auto">
              <a:xfrm>
                <a:off x="12966700" y="4162425"/>
                <a:ext cx="555625" cy="973138"/>
              </a:xfrm>
              <a:custGeom>
                <a:avLst/>
                <a:gdLst/>
                <a:ahLst/>
                <a:cxnLst>
                  <a:cxn ang="0">
                    <a:pos x="350" y="29"/>
                  </a:cxn>
                  <a:cxn ang="0">
                    <a:pos x="329" y="603"/>
                  </a:cxn>
                  <a:cxn ang="0">
                    <a:pos x="53" y="465"/>
                  </a:cxn>
                  <a:cxn ang="0">
                    <a:pos x="298" y="470"/>
                  </a:cxn>
                  <a:cxn ang="0">
                    <a:pos x="288" y="514"/>
                  </a:cxn>
                  <a:cxn ang="0">
                    <a:pos x="66" y="458"/>
                  </a:cxn>
                  <a:cxn ang="0">
                    <a:pos x="61" y="514"/>
                  </a:cxn>
                  <a:cxn ang="0">
                    <a:pos x="240" y="501"/>
                  </a:cxn>
                  <a:cxn ang="0">
                    <a:pos x="268" y="489"/>
                  </a:cxn>
                  <a:cxn ang="0">
                    <a:pos x="250" y="498"/>
                  </a:cxn>
                  <a:cxn ang="0">
                    <a:pos x="260" y="489"/>
                  </a:cxn>
                  <a:cxn ang="0">
                    <a:pos x="245" y="481"/>
                  </a:cxn>
                  <a:cxn ang="0">
                    <a:pos x="240" y="493"/>
                  </a:cxn>
                  <a:cxn ang="0">
                    <a:pos x="63" y="433"/>
                  </a:cxn>
                  <a:cxn ang="0">
                    <a:pos x="298" y="379"/>
                  </a:cxn>
                  <a:cxn ang="0">
                    <a:pos x="290" y="427"/>
                  </a:cxn>
                  <a:cxn ang="0">
                    <a:pos x="291" y="371"/>
                  </a:cxn>
                  <a:cxn ang="0">
                    <a:pos x="63" y="368"/>
                  </a:cxn>
                  <a:cxn ang="0">
                    <a:pos x="61" y="422"/>
                  </a:cxn>
                  <a:cxn ang="0">
                    <a:pos x="237" y="402"/>
                  </a:cxn>
                  <a:cxn ang="0">
                    <a:pos x="263" y="394"/>
                  </a:cxn>
                  <a:cxn ang="0">
                    <a:pos x="253" y="406"/>
                  </a:cxn>
                  <a:cxn ang="0">
                    <a:pos x="258" y="394"/>
                  </a:cxn>
                  <a:cxn ang="0">
                    <a:pos x="245" y="391"/>
                  </a:cxn>
                  <a:cxn ang="0">
                    <a:pos x="245" y="402"/>
                  </a:cxn>
                  <a:cxn ang="0">
                    <a:pos x="63" y="337"/>
                  </a:cxn>
                  <a:cxn ang="0">
                    <a:pos x="288" y="271"/>
                  </a:cxn>
                  <a:cxn ang="0">
                    <a:pos x="283" y="333"/>
                  </a:cxn>
                  <a:cxn ang="0">
                    <a:pos x="288" y="282"/>
                  </a:cxn>
                  <a:cxn ang="0">
                    <a:pos x="66" y="279"/>
                  </a:cxn>
                  <a:cxn ang="0">
                    <a:pos x="56" y="330"/>
                  </a:cxn>
                  <a:cxn ang="0">
                    <a:pos x="240" y="317"/>
                  </a:cxn>
                  <a:cxn ang="0">
                    <a:pos x="265" y="297"/>
                  </a:cxn>
                  <a:cxn ang="0">
                    <a:pos x="253" y="314"/>
                  </a:cxn>
                  <a:cxn ang="0">
                    <a:pos x="263" y="304"/>
                  </a:cxn>
                  <a:cxn ang="0">
                    <a:pos x="250" y="299"/>
                  </a:cxn>
                  <a:cxn ang="0">
                    <a:pos x="244" y="305"/>
                  </a:cxn>
                  <a:cxn ang="0">
                    <a:pos x="250" y="317"/>
                  </a:cxn>
                  <a:cxn ang="0">
                    <a:pos x="69" y="177"/>
                  </a:cxn>
                  <a:cxn ang="0">
                    <a:pos x="285" y="246"/>
                  </a:cxn>
                  <a:cxn ang="0">
                    <a:pos x="288" y="194"/>
                  </a:cxn>
                  <a:cxn ang="0">
                    <a:pos x="280" y="185"/>
                  </a:cxn>
                  <a:cxn ang="0">
                    <a:pos x="61" y="192"/>
                  </a:cxn>
                  <a:cxn ang="0">
                    <a:pos x="66" y="246"/>
                  </a:cxn>
                  <a:cxn ang="0">
                    <a:pos x="245" y="200"/>
                  </a:cxn>
                  <a:cxn ang="0">
                    <a:pos x="267" y="222"/>
                  </a:cxn>
                  <a:cxn ang="0">
                    <a:pos x="260" y="215"/>
                  </a:cxn>
                  <a:cxn ang="0">
                    <a:pos x="252" y="202"/>
                  </a:cxn>
                  <a:cxn ang="0">
                    <a:pos x="245" y="215"/>
                  </a:cxn>
                  <a:cxn ang="0">
                    <a:pos x="63" y="153"/>
                  </a:cxn>
                  <a:cxn ang="0">
                    <a:pos x="298" y="102"/>
                  </a:cxn>
                  <a:cxn ang="0">
                    <a:pos x="281" y="149"/>
                  </a:cxn>
                  <a:cxn ang="0">
                    <a:pos x="288" y="98"/>
                  </a:cxn>
                  <a:cxn ang="0">
                    <a:pos x="66" y="90"/>
                  </a:cxn>
                  <a:cxn ang="0">
                    <a:pos x="56" y="144"/>
                  </a:cxn>
                  <a:cxn ang="0">
                    <a:pos x="244" y="131"/>
                  </a:cxn>
                  <a:cxn ang="0">
                    <a:pos x="267" y="116"/>
                  </a:cxn>
                  <a:cxn ang="0">
                    <a:pos x="253" y="134"/>
                  </a:cxn>
                  <a:cxn ang="0">
                    <a:pos x="258" y="120"/>
                  </a:cxn>
                  <a:cxn ang="0">
                    <a:pos x="245" y="113"/>
                  </a:cxn>
                  <a:cxn ang="0">
                    <a:pos x="247" y="126"/>
                  </a:cxn>
                </a:cxnLst>
                <a:rect l="0" t="0" r="r" b="b"/>
                <a:pathLst>
                  <a:path w="350" h="613">
                    <a:moveTo>
                      <a:pt x="319" y="613"/>
                    </a:moveTo>
                    <a:lnTo>
                      <a:pt x="25" y="613"/>
                    </a:lnTo>
                    <a:lnTo>
                      <a:pt x="17" y="611"/>
                    </a:lnTo>
                    <a:lnTo>
                      <a:pt x="10" y="606"/>
                    </a:lnTo>
                    <a:lnTo>
                      <a:pt x="5" y="599"/>
                    </a:lnTo>
                    <a:lnTo>
                      <a:pt x="2" y="593"/>
                    </a:lnTo>
                    <a:lnTo>
                      <a:pt x="0" y="588"/>
                    </a:lnTo>
                    <a:lnTo>
                      <a:pt x="0" y="583"/>
                    </a:lnTo>
                    <a:lnTo>
                      <a:pt x="0" y="28"/>
                    </a:lnTo>
                    <a:lnTo>
                      <a:pt x="0" y="21"/>
                    </a:lnTo>
                    <a:lnTo>
                      <a:pt x="4" y="15"/>
                    </a:lnTo>
                    <a:lnTo>
                      <a:pt x="9" y="8"/>
                    </a:lnTo>
                    <a:lnTo>
                      <a:pt x="15" y="3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19" y="0"/>
                    </a:lnTo>
                    <a:lnTo>
                      <a:pt x="324" y="0"/>
                    </a:lnTo>
                    <a:lnTo>
                      <a:pt x="332" y="1"/>
                    </a:lnTo>
                    <a:lnTo>
                      <a:pt x="339" y="6"/>
                    </a:lnTo>
                    <a:lnTo>
                      <a:pt x="344" y="13"/>
                    </a:lnTo>
                    <a:lnTo>
                      <a:pt x="347" y="19"/>
                    </a:lnTo>
                    <a:lnTo>
                      <a:pt x="349" y="24"/>
                    </a:lnTo>
                    <a:lnTo>
                      <a:pt x="350" y="29"/>
                    </a:lnTo>
                    <a:lnTo>
                      <a:pt x="350" y="585"/>
                    </a:lnTo>
                    <a:lnTo>
                      <a:pt x="349" y="591"/>
                    </a:lnTo>
                    <a:lnTo>
                      <a:pt x="345" y="598"/>
                    </a:lnTo>
                    <a:lnTo>
                      <a:pt x="341" y="604"/>
                    </a:lnTo>
                    <a:lnTo>
                      <a:pt x="334" y="609"/>
                    </a:lnTo>
                    <a:lnTo>
                      <a:pt x="327" y="613"/>
                    </a:lnTo>
                    <a:lnTo>
                      <a:pt x="321" y="613"/>
                    </a:lnTo>
                    <a:lnTo>
                      <a:pt x="319" y="613"/>
                    </a:lnTo>
                    <a:close/>
                    <a:moveTo>
                      <a:pt x="319" y="8"/>
                    </a:moveTo>
                    <a:lnTo>
                      <a:pt x="27" y="8"/>
                    </a:lnTo>
                    <a:lnTo>
                      <a:pt x="20" y="11"/>
                    </a:lnTo>
                    <a:lnTo>
                      <a:pt x="14" y="15"/>
                    </a:lnTo>
                    <a:lnTo>
                      <a:pt x="10" y="21"/>
                    </a:lnTo>
                    <a:lnTo>
                      <a:pt x="9" y="26"/>
                    </a:lnTo>
                    <a:lnTo>
                      <a:pt x="9" y="29"/>
                    </a:lnTo>
                    <a:lnTo>
                      <a:pt x="9" y="585"/>
                    </a:lnTo>
                    <a:lnTo>
                      <a:pt x="10" y="591"/>
                    </a:lnTo>
                    <a:lnTo>
                      <a:pt x="14" y="596"/>
                    </a:lnTo>
                    <a:lnTo>
                      <a:pt x="18" y="601"/>
                    </a:lnTo>
                    <a:lnTo>
                      <a:pt x="25" y="604"/>
                    </a:lnTo>
                    <a:lnTo>
                      <a:pt x="32" y="604"/>
                    </a:lnTo>
                    <a:lnTo>
                      <a:pt x="322" y="604"/>
                    </a:lnTo>
                    <a:lnTo>
                      <a:pt x="329" y="603"/>
                    </a:lnTo>
                    <a:lnTo>
                      <a:pt x="336" y="598"/>
                    </a:lnTo>
                    <a:lnTo>
                      <a:pt x="339" y="591"/>
                    </a:lnTo>
                    <a:lnTo>
                      <a:pt x="341" y="585"/>
                    </a:lnTo>
                    <a:lnTo>
                      <a:pt x="341" y="583"/>
                    </a:lnTo>
                    <a:lnTo>
                      <a:pt x="341" y="29"/>
                    </a:lnTo>
                    <a:lnTo>
                      <a:pt x="339" y="21"/>
                    </a:lnTo>
                    <a:lnTo>
                      <a:pt x="336" y="16"/>
                    </a:lnTo>
                    <a:lnTo>
                      <a:pt x="331" y="11"/>
                    </a:lnTo>
                    <a:lnTo>
                      <a:pt x="324" y="8"/>
                    </a:lnTo>
                    <a:lnTo>
                      <a:pt x="319" y="8"/>
                    </a:lnTo>
                    <a:close/>
                    <a:moveTo>
                      <a:pt x="69" y="527"/>
                    </a:moveTo>
                    <a:lnTo>
                      <a:pt x="61" y="525"/>
                    </a:lnTo>
                    <a:lnTo>
                      <a:pt x="63" y="522"/>
                    </a:lnTo>
                    <a:lnTo>
                      <a:pt x="61" y="525"/>
                    </a:lnTo>
                    <a:lnTo>
                      <a:pt x="56" y="522"/>
                    </a:lnTo>
                    <a:lnTo>
                      <a:pt x="60" y="519"/>
                    </a:lnTo>
                    <a:lnTo>
                      <a:pt x="56" y="522"/>
                    </a:lnTo>
                    <a:lnTo>
                      <a:pt x="53" y="516"/>
                    </a:lnTo>
                    <a:lnTo>
                      <a:pt x="53" y="511"/>
                    </a:lnTo>
                    <a:lnTo>
                      <a:pt x="53" y="471"/>
                    </a:lnTo>
                    <a:lnTo>
                      <a:pt x="53" y="466"/>
                    </a:lnTo>
                    <a:lnTo>
                      <a:pt x="58" y="466"/>
                    </a:lnTo>
                    <a:lnTo>
                      <a:pt x="53" y="465"/>
                    </a:lnTo>
                    <a:lnTo>
                      <a:pt x="55" y="463"/>
                    </a:lnTo>
                    <a:lnTo>
                      <a:pt x="58" y="465"/>
                    </a:lnTo>
                    <a:lnTo>
                      <a:pt x="55" y="461"/>
                    </a:lnTo>
                    <a:lnTo>
                      <a:pt x="60" y="456"/>
                    </a:lnTo>
                    <a:lnTo>
                      <a:pt x="63" y="455"/>
                    </a:lnTo>
                    <a:lnTo>
                      <a:pt x="64" y="460"/>
                    </a:lnTo>
                    <a:lnTo>
                      <a:pt x="64" y="455"/>
                    </a:lnTo>
                    <a:lnTo>
                      <a:pt x="64" y="455"/>
                    </a:lnTo>
                    <a:lnTo>
                      <a:pt x="66" y="458"/>
                    </a:lnTo>
                    <a:lnTo>
                      <a:pt x="66" y="455"/>
                    </a:lnTo>
                    <a:lnTo>
                      <a:pt x="69" y="455"/>
                    </a:lnTo>
                    <a:lnTo>
                      <a:pt x="285" y="455"/>
                    </a:lnTo>
                    <a:lnTo>
                      <a:pt x="288" y="456"/>
                    </a:lnTo>
                    <a:lnTo>
                      <a:pt x="286" y="460"/>
                    </a:lnTo>
                    <a:lnTo>
                      <a:pt x="290" y="456"/>
                    </a:lnTo>
                    <a:lnTo>
                      <a:pt x="288" y="460"/>
                    </a:lnTo>
                    <a:lnTo>
                      <a:pt x="290" y="456"/>
                    </a:lnTo>
                    <a:lnTo>
                      <a:pt x="295" y="461"/>
                    </a:lnTo>
                    <a:lnTo>
                      <a:pt x="291" y="465"/>
                    </a:lnTo>
                    <a:lnTo>
                      <a:pt x="295" y="463"/>
                    </a:lnTo>
                    <a:lnTo>
                      <a:pt x="291" y="465"/>
                    </a:lnTo>
                    <a:lnTo>
                      <a:pt x="296" y="463"/>
                    </a:lnTo>
                    <a:lnTo>
                      <a:pt x="298" y="470"/>
                    </a:lnTo>
                    <a:lnTo>
                      <a:pt x="298" y="471"/>
                    </a:lnTo>
                    <a:lnTo>
                      <a:pt x="296" y="517"/>
                    </a:lnTo>
                    <a:lnTo>
                      <a:pt x="293" y="522"/>
                    </a:lnTo>
                    <a:lnTo>
                      <a:pt x="290" y="519"/>
                    </a:lnTo>
                    <a:lnTo>
                      <a:pt x="293" y="522"/>
                    </a:lnTo>
                    <a:lnTo>
                      <a:pt x="288" y="525"/>
                    </a:lnTo>
                    <a:lnTo>
                      <a:pt x="280" y="527"/>
                    </a:lnTo>
                    <a:lnTo>
                      <a:pt x="69" y="527"/>
                    </a:lnTo>
                    <a:close/>
                    <a:moveTo>
                      <a:pt x="281" y="519"/>
                    </a:moveTo>
                    <a:lnTo>
                      <a:pt x="283" y="524"/>
                    </a:lnTo>
                    <a:lnTo>
                      <a:pt x="283" y="519"/>
                    </a:lnTo>
                    <a:lnTo>
                      <a:pt x="285" y="522"/>
                    </a:lnTo>
                    <a:lnTo>
                      <a:pt x="283" y="519"/>
                    </a:lnTo>
                    <a:lnTo>
                      <a:pt x="286" y="522"/>
                    </a:lnTo>
                    <a:lnTo>
                      <a:pt x="285" y="519"/>
                    </a:lnTo>
                    <a:lnTo>
                      <a:pt x="285" y="517"/>
                    </a:lnTo>
                    <a:lnTo>
                      <a:pt x="290" y="521"/>
                    </a:lnTo>
                    <a:lnTo>
                      <a:pt x="286" y="517"/>
                    </a:lnTo>
                    <a:lnTo>
                      <a:pt x="286" y="516"/>
                    </a:lnTo>
                    <a:lnTo>
                      <a:pt x="291" y="519"/>
                    </a:lnTo>
                    <a:lnTo>
                      <a:pt x="288" y="516"/>
                    </a:lnTo>
                    <a:lnTo>
                      <a:pt x="291" y="517"/>
                    </a:lnTo>
                    <a:lnTo>
                      <a:pt x="288" y="514"/>
                    </a:lnTo>
                    <a:lnTo>
                      <a:pt x="291" y="516"/>
                    </a:lnTo>
                    <a:lnTo>
                      <a:pt x="288" y="514"/>
                    </a:lnTo>
                    <a:lnTo>
                      <a:pt x="290" y="511"/>
                    </a:lnTo>
                    <a:lnTo>
                      <a:pt x="288" y="470"/>
                    </a:lnTo>
                    <a:lnTo>
                      <a:pt x="293" y="468"/>
                    </a:lnTo>
                    <a:lnTo>
                      <a:pt x="288" y="468"/>
                    </a:lnTo>
                    <a:lnTo>
                      <a:pt x="293" y="466"/>
                    </a:lnTo>
                    <a:lnTo>
                      <a:pt x="288" y="468"/>
                    </a:lnTo>
                    <a:lnTo>
                      <a:pt x="288" y="466"/>
                    </a:lnTo>
                    <a:lnTo>
                      <a:pt x="291" y="463"/>
                    </a:lnTo>
                    <a:lnTo>
                      <a:pt x="286" y="466"/>
                    </a:lnTo>
                    <a:lnTo>
                      <a:pt x="290" y="461"/>
                    </a:lnTo>
                    <a:lnTo>
                      <a:pt x="286" y="465"/>
                    </a:lnTo>
                    <a:lnTo>
                      <a:pt x="285" y="463"/>
                    </a:lnTo>
                    <a:lnTo>
                      <a:pt x="285" y="460"/>
                    </a:lnTo>
                    <a:lnTo>
                      <a:pt x="283" y="463"/>
                    </a:lnTo>
                    <a:lnTo>
                      <a:pt x="285" y="458"/>
                    </a:lnTo>
                    <a:lnTo>
                      <a:pt x="283" y="463"/>
                    </a:lnTo>
                    <a:lnTo>
                      <a:pt x="283" y="458"/>
                    </a:lnTo>
                    <a:lnTo>
                      <a:pt x="281" y="463"/>
                    </a:lnTo>
                    <a:lnTo>
                      <a:pt x="280" y="463"/>
                    </a:lnTo>
                    <a:lnTo>
                      <a:pt x="68" y="463"/>
                    </a:lnTo>
                    <a:lnTo>
                      <a:pt x="66" y="458"/>
                    </a:lnTo>
                    <a:lnTo>
                      <a:pt x="68" y="463"/>
                    </a:lnTo>
                    <a:lnTo>
                      <a:pt x="66" y="463"/>
                    </a:lnTo>
                    <a:lnTo>
                      <a:pt x="64" y="460"/>
                    </a:lnTo>
                    <a:lnTo>
                      <a:pt x="64" y="463"/>
                    </a:lnTo>
                    <a:lnTo>
                      <a:pt x="64" y="465"/>
                    </a:lnTo>
                    <a:lnTo>
                      <a:pt x="60" y="461"/>
                    </a:lnTo>
                    <a:lnTo>
                      <a:pt x="63" y="465"/>
                    </a:lnTo>
                    <a:lnTo>
                      <a:pt x="60" y="463"/>
                    </a:lnTo>
                    <a:lnTo>
                      <a:pt x="63" y="466"/>
                    </a:lnTo>
                    <a:lnTo>
                      <a:pt x="58" y="465"/>
                    </a:lnTo>
                    <a:lnTo>
                      <a:pt x="63" y="466"/>
                    </a:lnTo>
                    <a:lnTo>
                      <a:pt x="61" y="466"/>
                    </a:lnTo>
                    <a:lnTo>
                      <a:pt x="58" y="466"/>
                    </a:lnTo>
                    <a:lnTo>
                      <a:pt x="61" y="468"/>
                    </a:lnTo>
                    <a:lnTo>
                      <a:pt x="56" y="468"/>
                    </a:lnTo>
                    <a:lnTo>
                      <a:pt x="61" y="468"/>
                    </a:lnTo>
                    <a:lnTo>
                      <a:pt x="56" y="468"/>
                    </a:lnTo>
                    <a:lnTo>
                      <a:pt x="61" y="470"/>
                    </a:lnTo>
                    <a:lnTo>
                      <a:pt x="61" y="471"/>
                    </a:lnTo>
                    <a:lnTo>
                      <a:pt x="61" y="511"/>
                    </a:lnTo>
                    <a:lnTo>
                      <a:pt x="61" y="514"/>
                    </a:lnTo>
                    <a:lnTo>
                      <a:pt x="58" y="516"/>
                    </a:lnTo>
                    <a:lnTo>
                      <a:pt x="61" y="514"/>
                    </a:lnTo>
                    <a:lnTo>
                      <a:pt x="58" y="517"/>
                    </a:lnTo>
                    <a:lnTo>
                      <a:pt x="61" y="516"/>
                    </a:lnTo>
                    <a:lnTo>
                      <a:pt x="60" y="519"/>
                    </a:lnTo>
                    <a:lnTo>
                      <a:pt x="63" y="516"/>
                    </a:lnTo>
                    <a:lnTo>
                      <a:pt x="63" y="517"/>
                    </a:lnTo>
                    <a:lnTo>
                      <a:pt x="61" y="521"/>
                    </a:lnTo>
                    <a:lnTo>
                      <a:pt x="64" y="517"/>
                    </a:lnTo>
                    <a:lnTo>
                      <a:pt x="66" y="519"/>
                    </a:lnTo>
                    <a:lnTo>
                      <a:pt x="66" y="522"/>
                    </a:lnTo>
                    <a:lnTo>
                      <a:pt x="66" y="519"/>
                    </a:lnTo>
                    <a:lnTo>
                      <a:pt x="68" y="519"/>
                    </a:lnTo>
                    <a:lnTo>
                      <a:pt x="66" y="524"/>
                    </a:lnTo>
                    <a:lnTo>
                      <a:pt x="68" y="519"/>
                    </a:lnTo>
                    <a:lnTo>
                      <a:pt x="69" y="519"/>
                    </a:lnTo>
                    <a:lnTo>
                      <a:pt x="281" y="519"/>
                    </a:lnTo>
                    <a:close/>
                    <a:moveTo>
                      <a:pt x="253" y="507"/>
                    </a:moveTo>
                    <a:lnTo>
                      <a:pt x="247" y="506"/>
                    </a:lnTo>
                    <a:lnTo>
                      <a:pt x="249" y="501"/>
                    </a:lnTo>
                    <a:lnTo>
                      <a:pt x="245" y="506"/>
                    </a:lnTo>
                    <a:lnTo>
                      <a:pt x="245" y="504"/>
                    </a:lnTo>
                    <a:lnTo>
                      <a:pt x="247" y="501"/>
                    </a:lnTo>
                    <a:lnTo>
                      <a:pt x="244" y="504"/>
                    </a:lnTo>
                    <a:lnTo>
                      <a:pt x="240" y="501"/>
                    </a:lnTo>
                    <a:lnTo>
                      <a:pt x="244" y="498"/>
                    </a:lnTo>
                    <a:lnTo>
                      <a:pt x="239" y="499"/>
                    </a:lnTo>
                    <a:lnTo>
                      <a:pt x="237" y="498"/>
                    </a:lnTo>
                    <a:lnTo>
                      <a:pt x="237" y="491"/>
                    </a:lnTo>
                    <a:lnTo>
                      <a:pt x="237" y="488"/>
                    </a:lnTo>
                    <a:lnTo>
                      <a:pt x="242" y="488"/>
                    </a:lnTo>
                    <a:lnTo>
                      <a:pt x="237" y="486"/>
                    </a:lnTo>
                    <a:lnTo>
                      <a:pt x="240" y="481"/>
                    </a:lnTo>
                    <a:lnTo>
                      <a:pt x="247" y="476"/>
                    </a:lnTo>
                    <a:lnTo>
                      <a:pt x="250" y="475"/>
                    </a:lnTo>
                    <a:lnTo>
                      <a:pt x="252" y="479"/>
                    </a:lnTo>
                    <a:lnTo>
                      <a:pt x="252" y="475"/>
                    </a:lnTo>
                    <a:lnTo>
                      <a:pt x="253" y="475"/>
                    </a:lnTo>
                    <a:lnTo>
                      <a:pt x="253" y="479"/>
                    </a:lnTo>
                    <a:lnTo>
                      <a:pt x="255" y="475"/>
                    </a:lnTo>
                    <a:lnTo>
                      <a:pt x="260" y="476"/>
                    </a:lnTo>
                    <a:lnTo>
                      <a:pt x="265" y="481"/>
                    </a:lnTo>
                    <a:lnTo>
                      <a:pt x="262" y="484"/>
                    </a:lnTo>
                    <a:lnTo>
                      <a:pt x="265" y="481"/>
                    </a:lnTo>
                    <a:lnTo>
                      <a:pt x="267" y="484"/>
                    </a:lnTo>
                    <a:lnTo>
                      <a:pt x="263" y="488"/>
                    </a:lnTo>
                    <a:lnTo>
                      <a:pt x="268" y="486"/>
                    </a:lnTo>
                    <a:lnTo>
                      <a:pt x="268" y="489"/>
                    </a:lnTo>
                    <a:lnTo>
                      <a:pt x="263" y="491"/>
                    </a:lnTo>
                    <a:lnTo>
                      <a:pt x="268" y="491"/>
                    </a:lnTo>
                    <a:lnTo>
                      <a:pt x="268" y="493"/>
                    </a:lnTo>
                    <a:lnTo>
                      <a:pt x="263" y="493"/>
                    </a:lnTo>
                    <a:lnTo>
                      <a:pt x="268" y="494"/>
                    </a:lnTo>
                    <a:lnTo>
                      <a:pt x="267" y="498"/>
                    </a:lnTo>
                    <a:lnTo>
                      <a:pt x="263" y="496"/>
                    </a:lnTo>
                    <a:lnTo>
                      <a:pt x="267" y="498"/>
                    </a:lnTo>
                    <a:lnTo>
                      <a:pt x="265" y="501"/>
                    </a:lnTo>
                    <a:lnTo>
                      <a:pt x="262" y="498"/>
                    </a:lnTo>
                    <a:lnTo>
                      <a:pt x="265" y="501"/>
                    </a:lnTo>
                    <a:lnTo>
                      <a:pt x="263" y="502"/>
                    </a:lnTo>
                    <a:lnTo>
                      <a:pt x="260" y="499"/>
                    </a:lnTo>
                    <a:lnTo>
                      <a:pt x="263" y="502"/>
                    </a:lnTo>
                    <a:lnTo>
                      <a:pt x="262" y="502"/>
                    </a:lnTo>
                    <a:lnTo>
                      <a:pt x="260" y="501"/>
                    </a:lnTo>
                    <a:lnTo>
                      <a:pt x="262" y="504"/>
                    </a:lnTo>
                    <a:lnTo>
                      <a:pt x="258" y="506"/>
                    </a:lnTo>
                    <a:lnTo>
                      <a:pt x="257" y="501"/>
                    </a:lnTo>
                    <a:lnTo>
                      <a:pt x="258" y="506"/>
                    </a:lnTo>
                    <a:lnTo>
                      <a:pt x="253" y="507"/>
                    </a:lnTo>
                    <a:close/>
                    <a:moveTo>
                      <a:pt x="250" y="498"/>
                    </a:moveTo>
                    <a:lnTo>
                      <a:pt x="250" y="498"/>
                    </a:lnTo>
                    <a:lnTo>
                      <a:pt x="250" y="502"/>
                    </a:lnTo>
                    <a:lnTo>
                      <a:pt x="252" y="498"/>
                    </a:lnTo>
                    <a:lnTo>
                      <a:pt x="253" y="498"/>
                    </a:lnTo>
                    <a:lnTo>
                      <a:pt x="255" y="502"/>
                    </a:lnTo>
                    <a:lnTo>
                      <a:pt x="255" y="498"/>
                    </a:lnTo>
                    <a:lnTo>
                      <a:pt x="257" y="501"/>
                    </a:lnTo>
                    <a:lnTo>
                      <a:pt x="255" y="498"/>
                    </a:lnTo>
                    <a:lnTo>
                      <a:pt x="257" y="496"/>
                    </a:lnTo>
                    <a:lnTo>
                      <a:pt x="260" y="501"/>
                    </a:lnTo>
                    <a:lnTo>
                      <a:pt x="258" y="499"/>
                    </a:lnTo>
                    <a:lnTo>
                      <a:pt x="257" y="496"/>
                    </a:lnTo>
                    <a:lnTo>
                      <a:pt x="258" y="496"/>
                    </a:lnTo>
                    <a:lnTo>
                      <a:pt x="260" y="499"/>
                    </a:lnTo>
                    <a:lnTo>
                      <a:pt x="258" y="496"/>
                    </a:lnTo>
                    <a:lnTo>
                      <a:pt x="260" y="493"/>
                    </a:lnTo>
                    <a:lnTo>
                      <a:pt x="262" y="494"/>
                    </a:lnTo>
                    <a:lnTo>
                      <a:pt x="263" y="494"/>
                    </a:lnTo>
                    <a:lnTo>
                      <a:pt x="260" y="493"/>
                    </a:lnTo>
                    <a:lnTo>
                      <a:pt x="260" y="491"/>
                    </a:lnTo>
                    <a:lnTo>
                      <a:pt x="263" y="489"/>
                    </a:lnTo>
                    <a:lnTo>
                      <a:pt x="260" y="489"/>
                    </a:lnTo>
                    <a:lnTo>
                      <a:pt x="263" y="489"/>
                    </a:lnTo>
                    <a:lnTo>
                      <a:pt x="260" y="489"/>
                    </a:lnTo>
                    <a:lnTo>
                      <a:pt x="258" y="486"/>
                    </a:lnTo>
                    <a:lnTo>
                      <a:pt x="262" y="483"/>
                    </a:lnTo>
                    <a:lnTo>
                      <a:pt x="258" y="486"/>
                    </a:lnTo>
                    <a:lnTo>
                      <a:pt x="257" y="484"/>
                    </a:lnTo>
                    <a:lnTo>
                      <a:pt x="258" y="481"/>
                    </a:lnTo>
                    <a:lnTo>
                      <a:pt x="257" y="484"/>
                    </a:lnTo>
                    <a:lnTo>
                      <a:pt x="258" y="481"/>
                    </a:lnTo>
                    <a:lnTo>
                      <a:pt x="255" y="484"/>
                    </a:lnTo>
                    <a:lnTo>
                      <a:pt x="257" y="481"/>
                    </a:lnTo>
                    <a:lnTo>
                      <a:pt x="255" y="484"/>
                    </a:lnTo>
                    <a:lnTo>
                      <a:pt x="255" y="479"/>
                    </a:lnTo>
                    <a:lnTo>
                      <a:pt x="253" y="484"/>
                    </a:lnTo>
                    <a:lnTo>
                      <a:pt x="252" y="484"/>
                    </a:lnTo>
                    <a:lnTo>
                      <a:pt x="252" y="479"/>
                    </a:lnTo>
                    <a:lnTo>
                      <a:pt x="252" y="484"/>
                    </a:lnTo>
                    <a:lnTo>
                      <a:pt x="250" y="484"/>
                    </a:lnTo>
                    <a:lnTo>
                      <a:pt x="250" y="479"/>
                    </a:lnTo>
                    <a:lnTo>
                      <a:pt x="250" y="484"/>
                    </a:lnTo>
                    <a:lnTo>
                      <a:pt x="249" y="481"/>
                    </a:lnTo>
                    <a:lnTo>
                      <a:pt x="250" y="484"/>
                    </a:lnTo>
                    <a:lnTo>
                      <a:pt x="247" y="481"/>
                    </a:lnTo>
                    <a:lnTo>
                      <a:pt x="249" y="484"/>
                    </a:lnTo>
                    <a:lnTo>
                      <a:pt x="245" y="481"/>
                    </a:lnTo>
                    <a:lnTo>
                      <a:pt x="247" y="483"/>
                    </a:lnTo>
                    <a:lnTo>
                      <a:pt x="249" y="484"/>
                    </a:lnTo>
                    <a:lnTo>
                      <a:pt x="249" y="486"/>
                    </a:lnTo>
                    <a:lnTo>
                      <a:pt x="245" y="483"/>
                    </a:lnTo>
                    <a:lnTo>
                      <a:pt x="247" y="486"/>
                    </a:lnTo>
                    <a:lnTo>
                      <a:pt x="244" y="483"/>
                    </a:lnTo>
                    <a:lnTo>
                      <a:pt x="247" y="486"/>
                    </a:lnTo>
                    <a:lnTo>
                      <a:pt x="244" y="484"/>
                    </a:lnTo>
                    <a:lnTo>
                      <a:pt x="247" y="488"/>
                    </a:lnTo>
                    <a:lnTo>
                      <a:pt x="242" y="486"/>
                    </a:lnTo>
                    <a:lnTo>
                      <a:pt x="245" y="488"/>
                    </a:lnTo>
                    <a:lnTo>
                      <a:pt x="245" y="489"/>
                    </a:lnTo>
                    <a:lnTo>
                      <a:pt x="242" y="488"/>
                    </a:lnTo>
                    <a:lnTo>
                      <a:pt x="244" y="489"/>
                    </a:lnTo>
                    <a:lnTo>
                      <a:pt x="245" y="489"/>
                    </a:lnTo>
                    <a:lnTo>
                      <a:pt x="244" y="489"/>
                    </a:lnTo>
                    <a:lnTo>
                      <a:pt x="245" y="489"/>
                    </a:lnTo>
                    <a:lnTo>
                      <a:pt x="244" y="489"/>
                    </a:lnTo>
                    <a:lnTo>
                      <a:pt x="240" y="489"/>
                    </a:lnTo>
                    <a:lnTo>
                      <a:pt x="245" y="491"/>
                    </a:lnTo>
                    <a:lnTo>
                      <a:pt x="240" y="491"/>
                    </a:lnTo>
                    <a:lnTo>
                      <a:pt x="245" y="491"/>
                    </a:lnTo>
                    <a:lnTo>
                      <a:pt x="240" y="493"/>
                    </a:lnTo>
                    <a:lnTo>
                      <a:pt x="245" y="493"/>
                    </a:lnTo>
                    <a:lnTo>
                      <a:pt x="245" y="493"/>
                    </a:lnTo>
                    <a:lnTo>
                      <a:pt x="242" y="494"/>
                    </a:lnTo>
                    <a:lnTo>
                      <a:pt x="245" y="494"/>
                    </a:lnTo>
                    <a:lnTo>
                      <a:pt x="242" y="496"/>
                    </a:lnTo>
                    <a:lnTo>
                      <a:pt x="247" y="494"/>
                    </a:lnTo>
                    <a:lnTo>
                      <a:pt x="244" y="498"/>
                    </a:lnTo>
                    <a:lnTo>
                      <a:pt x="247" y="496"/>
                    </a:lnTo>
                    <a:lnTo>
                      <a:pt x="244" y="498"/>
                    </a:lnTo>
                    <a:lnTo>
                      <a:pt x="247" y="496"/>
                    </a:lnTo>
                    <a:lnTo>
                      <a:pt x="249" y="496"/>
                    </a:lnTo>
                    <a:lnTo>
                      <a:pt x="245" y="501"/>
                    </a:lnTo>
                    <a:lnTo>
                      <a:pt x="249" y="498"/>
                    </a:lnTo>
                    <a:lnTo>
                      <a:pt x="249" y="498"/>
                    </a:lnTo>
                    <a:lnTo>
                      <a:pt x="249" y="498"/>
                    </a:lnTo>
                    <a:lnTo>
                      <a:pt x="250" y="498"/>
                    </a:lnTo>
                    <a:lnTo>
                      <a:pt x="249" y="499"/>
                    </a:lnTo>
                    <a:lnTo>
                      <a:pt x="247" y="501"/>
                    </a:lnTo>
                    <a:lnTo>
                      <a:pt x="250" y="498"/>
                    </a:lnTo>
                    <a:close/>
                    <a:moveTo>
                      <a:pt x="69" y="435"/>
                    </a:moveTo>
                    <a:lnTo>
                      <a:pt x="63" y="435"/>
                    </a:lnTo>
                    <a:lnTo>
                      <a:pt x="64" y="430"/>
                    </a:lnTo>
                    <a:lnTo>
                      <a:pt x="63" y="433"/>
                    </a:lnTo>
                    <a:lnTo>
                      <a:pt x="61" y="433"/>
                    </a:lnTo>
                    <a:lnTo>
                      <a:pt x="63" y="430"/>
                    </a:lnTo>
                    <a:lnTo>
                      <a:pt x="61" y="433"/>
                    </a:lnTo>
                    <a:lnTo>
                      <a:pt x="60" y="432"/>
                    </a:lnTo>
                    <a:lnTo>
                      <a:pt x="61" y="429"/>
                    </a:lnTo>
                    <a:lnTo>
                      <a:pt x="58" y="432"/>
                    </a:lnTo>
                    <a:lnTo>
                      <a:pt x="53" y="424"/>
                    </a:lnTo>
                    <a:lnTo>
                      <a:pt x="53" y="419"/>
                    </a:lnTo>
                    <a:lnTo>
                      <a:pt x="53" y="373"/>
                    </a:lnTo>
                    <a:lnTo>
                      <a:pt x="56" y="368"/>
                    </a:lnTo>
                    <a:lnTo>
                      <a:pt x="60" y="369"/>
                    </a:lnTo>
                    <a:lnTo>
                      <a:pt x="58" y="366"/>
                    </a:lnTo>
                    <a:lnTo>
                      <a:pt x="66" y="363"/>
                    </a:lnTo>
                    <a:lnTo>
                      <a:pt x="69" y="361"/>
                    </a:lnTo>
                    <a:lnTo>
                      <a:pt x="285" y="363"/>
                    </a:lnTo>
                    <a:lnTo>
                      <a:pt x="290" y="364"/>
                    </a:lnTo>
                    <a:lnTo>
                      <a:pt x="288" y="368"/>
                    </a:lnTo>
                    <a:lnTo>
                      <a:pt x="290" y="364"/>
                    </a:lnTo>
                    <a:lnTo>
                      <a:pt x="291" y="366"/>
                    </a:lnTo>
                    <a:lnTo>
                      <a:pt x="290" y="369"/>
                    </a:lnTo>
                    <a:lnTo>
                      <a:pt x="293" y="368"/>
                    </a:lnTo>
                    <a:lnTo>
                      <a:pt x="296" y="371"/>
                    </a:lnTo>
                    <a:lnTo>
                      <a:pt x="298" y="379"/>
                    </a:lnTo>
                    <a:lnTo>
                      <a:pt x="296" y="425"/>
                    </a:lnTo>
                    <a:lnTo>
                      <a:pt x="291" y="432"/>
                    </a:lnTo>
                    <a:lnTo>
                      <a:pt x="288" y="429"/>
                    </a:lnTo>
                    <a:lnTo>
                      <a:pt x="291" y="432"/>
                    </a:lnTo>
                    <a:lnTo>
                      <a:pt x="290" y="433"/>
                    </a:lnTo>
                    <a:lnTo>
                      <a:pt x="286" y="430"/>
                    </a:lnTo>
                    <a:lnTo>
                      <a:pt x="288" y="433"/>
                    </a:lnTo>
                    <a:lnTo>
                      <a:pt x="285" y="430"/>
                    </a:lnTo>
                    <a:lnTo>
                      <a:pt x="286" y="433"/>
                    </a:lnTo>
                    <a:lnTo>
                      <a:pt x="283" y="435"/>
                    </a:lnTo>
                    <a:lnTo>
                      <a:pt x="280" y="435"/>
                    </a:lnTo>
                    <a:lnTo>
                      <a:pt x="69" y="435"/>
                    </a:lnTo>
                    <a:close/>
                    <a:moveTo>
                      <a:pt x="68" y="427"/>
                    </a:moveTo>
                    <a:lnTo>
                      <a:pt x="68" y="432"/>
                    </a:lnTo>
                    <a:lnTo>
                      <a:pt x="68" y="427"/>
                    </a:lnTo>
                    <a:lnTo>
                      <a:pt x="69" y="427"/>
                    </a:lnTo>
                    <a:lnTo>
                      <a:pt x="281" y="427"/>
                    </a:lnTo>
                    <a:lnTo>
                      <a:pt x="283" y="430"/>
                    </a:lnTo>
                    <a:lnTo>
                      <a:pt x="283" y="427"/>
                    </a:lnTo>
                    <a:lnTo>
                      <a:pt x="285" y="430"/>
                    </a:lnTo>
                    <a:lnTo>
                      <a:pt x="283" y="427"/>
                    </a:lnTo>
                    <a:lnTo>
                      <a:pt x="286" y="425"/>
                    </a:lnTo>
                    <a:lnTo>
                      <a:pt x="290" y="427"/>
                    </a:lnTo>
                    <a:lnTo>
                      <a:pt x="286" y="424"/>
                    </a:lnTo>
                    <a:lnTo>
                      <a:pt x="290" y="427"/>
                    </a:lnTo>
                    <a:lnTo>
                      <a:pt x="288" y="424"/>
                    </a:lnTo>
                    <a:lnTo>
                      <a:pt x="291" y="425"/>
                    </a:lnTo>
                    <a:lnTo>
                      <a:pt x="288" y="422"/>
                    </a:lnTo>
                    <a:lnTo>
                      <a:pt x="291" y="425"/>
                    </a:lnTo>
                    <a:lnTo>
                      <a:pt x="288" y="422"/>
                    </a:lnTo>
                    <a:lnTo>
                      <a:pt x="291" y="424"/>
                    </a:lnTo>
                    <a:lnTo>
                      <a:pt x="288" y="422"/>
                    </a:lnTo>
                    <a:lnTo>
                      <a:pt x="293" y="422"/>
                    </a:lnTo>
                    <a:lnTo>
                      <a:pt x="288" y="420"/>
                    </a:lnTo>
                    <a:lnTo>
                      <a:pt x="293" y="420"/>
                    </a:lnTo>
                    <a:lnTo>
                      <a:pt x="288" y="420"/>
                    </a:lnTo>
                    <a:lnTo>
                      <a:pt x="290" y="419"/>
                    </a:lnTo>
                    <a:lnTo>
                      <a:pt x="288" y="378"/>
                    </a:lnTo>
                    <a:lnTo>
                      <a:pt x="293" y="376"/>
                    </a:lnTo>
                    <a:lnTo>
                      <a:pt x="288" y="376"/>
                    </a:lnTo>
                    <a:lnTo>
                      <a:pt x="293" y="374"/>
                    </a:lnTo>
                    <a:lnTo>
                      <a:pt x="288" y="376"/>
                    </a:lnTo>
                    <a:lnTo>
                      <a:pt x="291" y="374"/>
                    </a:lnTo>
                    <a:lnTo>
                      <a:pt x="288" y="374"/>
                    </a:lnTo>
                    <a:lnTo>
                      <a:pt x="288" y="374"/>
                    </a:lnTo>
                    <a:lnTo>
                      <a:pt x="291" y="371"/>
                    </a:lnTo>
                    <a:lnTo>
                      <a:pt x="286" y="373"/>
                    </a:lnTo>
                    <a:lnTo>
                      <a:pt x="286" y="373"/>
                    </a:lnTo>
                    <a:lnTo>
                      <a:pt x="288" y="369"/>
                    </a:lnTo>
                    <a:lnTo>
                      <a:pt x="286" y="373"/>
                    </a:lnTo>
                    <a:lnTo>
                      <a:pt x="285" y="371"/>
                    </a:lnTo>
                    <a:lnTo>
                      <a:pt x="286" y="368"/>
                    </a:lnTo>
                    <a:lnTo>
                      <a:pt x="285" y="371"/>
                    </a:lnTo>
                    <a:lnTo>
                      <a:pt x="285" y="368"/>
                    </a:lnTo>
                    <a:lnTo>
                      <a:pt x="283" y="371"/>
                    </a:lnTo>
                    <a:lnTo>
                      <a:pt x="285" y="366"/>
                    </a:lnTo>
                    <a:lnTo>
                      <a:pt x="283" y="371"/>
                    </a:lnTo>
                    <a:lnTo>
                      <a:pt x="283" y="366"/>
                    </a:lnTo>
                    <a:lnTo>
                      <a:pt x="281" y="371"/>
                    </a:lnTo>
                    <a:lnTo>
                      <a:pt x="280" y="371"/>
                    </a:lnTo>
                    <a:lnTo>
                      <a:pt x="68" y="371"/>
                    </a:lnTo>
                    <a:lnTo>
                      <a:pt x="66" y="366"/>
                    </a:lnTo>
                    <a:lnTo>
                      <a:pt x="68" y="371"/>
                    </a:lnTo>
                    <a:lnTo>
                      <a:pt x="66" y="371"/>
                    </a:lnTo>
                    <a:lnTo>
                      <a:pt x="64" y="368"/>
                    </a:lnTo>
                    <a:lnTo>
                      <a:pt x="66" y="371"/>
                    </a:lnTo>
                    <a:lnTo>
                      <a:pt x="63" y="368"/>
                    </a:lnTo>
                    <a:lnTo>
                      <a:pt x="64" y="371"/>
                    </a:lnTo>
                    <a:lnTo>
                      <a:pt x="63" y="368"/>
                    </a:lnTo>
                    <a:lnTo>
                      <a:pt x="64" y="373"/>
                    </a:lnTo>
                    <a:lnTo>
                      <a:pt x="61" y="369"/>
                    </a:lnTo>
                    <a:lnTo>
                      <a:pt x="63" y="373"/>
                    </a:lnTo>
                    <a:lnTo>
                      <a:pt x="63" y="373"/>
                    </a:lnTo>
                    <a:lnTo>
                      <a:pt x="60" y="371"/>
                    </a:lnTo>
                    <a:lnTo>
                      <a:pt x="63" y="374"/>
                    </a:lnTo>
                    <a:lnTo>
                      <a:pt x="58" y="371"/>
                    </a:lnTo>
                    <a:lnTo>
                      <a:pt x="61" y="374"/>
                    </a:lnTo>
                    <a:lnTo>
                      <a:pt x="58" y="373"/>
                    </a:lnTo>
                    <a:lnTo>
                      <a:pt x="61" y="374"/>
                    </a:lnTo>
                    <a:lnTo>
                      <a:pt x="58" y="374"/>
                    </a:lnTo>
                    <a:lnTo>
                      <a:pt x="61" y="376"/>
                    </a:lnTo>
                    <a:lnTo>
                      <a:pt x="56" y="374"/>
                    </a:lnTo>
                    <a:lnTo>
                      <a:pt x="61" y="376"/>
                    </a:lnTo>
                    <a:lnTo>
                      <a:pt x="56" y="376"/>
                    </a:lnTo>
                    <a:lnTo>
                      <a:pt x="61" y="378"/>
                    </a:lnTo>
                    <a:lnTo>
                      <a:pt x="61" y="378"/>
                    </a:lnTo>
                    <a:lnTo>
                      <a:pt x="61" y="419"/>
                    </a:lnTo>
                    <a:lnTo>
                      <a:pt x="61" y="420"/>
                    </a:lnTo>
                    <a:lnTo>
                      <a:pt x="56" y="420"/>
                    </a:lnTo>
                    <a:lnTo>
                      <a:pt x="61" y="420"/>
                    </a:lnTo>
                    <a:lnTo>
                      <a:pt x="56" y="422"/>
                    </a:lnTo>
                    <a:lnTo>
                      <a:pt x="61" y="422"/>
                    </a:lnTo>
                    <a:lnTo>
                      <a:pt x="58" y="424"/>
                    </a:lnTo>
                    <a:lnTo>
                      <a:pt x="61" y="422"/>
                    </a:lnTo>
                    <a:lnTo>
                      <a:pt x="58" y="425"/>
                    </a:lnTo>
                    <a:lnTo>
                      <a:pt x="61" y="424"/>
                    </a:lnTo>
                    <a:lnTo>
                      <a:pt x="58" y="425"/>
                    </a:lnTo>
                    <a:lnTo>
                      <a:pt x="63" y="424"/>
                    </a:lnTo>
                    <a:lnTo>
                      <a:pt x="63" y="424"/>
                    </a:lnTo>
                    <a:lnTo>
                      <a:pt x="60" y="427"/>
                    </a:lnTo>
                    <a:lnTo>
                      <a:pt x="63" y="425"/>
                    </a:lnTo>
                    <a:lnTo>
                      <a:pt x="66" y="427"/>
                    </a:lnTo>
                    <a:lnTo>
                      <a:pt x="66" y="430"/>
                    </a:lnTo>
                    <a:lnTo>
                      <a:pt x="68" y="427"/>
                    </a:lnTo>
                    <a:close/>
                    <a:moveTo>
                      <a:pt x="253" y="414"/>
                    </a:moveTo>
                    <a:lnTo>
                      <a:pt x="247" y="414"/>
                    </a:lnTo>
                    <a:lnTo>
                      <a:pt x="247" y="409"/>
                    </a:lnTo>
                    <a:lnTo>
                      <a:pt x="245" y="412"/>
                    </a:lnTo>
                    <a:lnTo>
                      <a:pt x="240" y="409"/>
                    </a:lnTo>
                    <a:lnTo>
                      <a:pt x="240" y="409"/>
                    </a:lnTo>
                    <a:lnTo>
                      <a:pt x="244" y="406"/>
                    </a:lnTo>
                    <a:lnTo>
                      <a:pt x="239" y="407"/>
                    </a:lnTo>
                    <a:lnTo>
                      <a:pt x="237" y="404"/>
                    </a:lnTo>
                    <a:lnTo>
                      <a:pt x="242" y="401"/>
                    </a:lnTo>
                    <a:lnTo>
                      <a:pt x="237" y="402"/>
                    </a:lnTo>
                    <a:lnTo>
                      <a:pt x="237" y="399"/>
                    </a:lnTo>
                    <a:lnTo>
                      <a:pt x="240" y="397"/>
                    </a:lnTo>
                    <a:lnTo>
                      <a:pt x="237" y="397"/>
                    </a:lnTo>
                    <a:lnTo>
                      <a:pt x="237" y="396"/>
                    </a:lnTo>
                    <a:lnTo>
                      <a:pt x="242" y="396"/>
                    </a:lnTo>
                    <a:lnTo>
                      <a:pt x="237" y="394"/>
                    </a:lnTo>
                    <a:lnTo>
                      <a:pt x="239" y="391"/>
                    </a:lnTo>
                    <a:lnTo>
                      <a:pt x="242" y="387"/>
                    </a:lnTo>
                    <a:lnTo>
                      <a:pt x="245" y="389"/>
                    </a:lnTo>
                    <a:lnTo>
                      <a:pt x="244" y="386"/>
                    </a:lnTo>
                    <a:lnTo>
                      <a:pt x="247" y="384"/>
                    </a:lnTo>
                    <a:lnTo>
                      <a:pt x="253" y="383"/>
                    </a:lnTo>
                    <a:lnTo>
                      <a:pt x="258" y="384"/>
                    </a:lnTo>
                    <a:lnTo>
                      <a:pt x="257" y="387"/>
                    </a:lnTo>
                    <a:lnTo>
                      <a:pt x="258" y="384"/>
                    </a:lnTo>
                    <a:lnTo>
                      <a:pt x="262" y="386"/>
                    </a:lnTo>
                    <a:lnTo>
                      <a:pt x="260" y="389"/>
                    </a:lnTo>
                    <a:lnTo>
                      <a:pt x="262" y="386"/>
                    </a:lnTo>
                    <a:lnTo>
                      <a:pt x="265" y="389"/>
                    </a:lnTo>
                    <a:lnTo>
                      <a:pt x="262" y="392"/>
                    </a:lnTo>
                    <a:lnTo>
                      <a:pt x="265" y="389"/>
                    </a:lnTo>
                    <a:lnTo>
                      <a:pt x="267" y="392"/>
                    </a:lnTo>
                    <a:lnTo>
                      <a:pt x="263" y="394"/>
                    </a:lnTo>
                    <a:lnTo>
                      <a:pt x="268" y="394"/>
                    </a:lnTo>
                    <a:lnTo>
                      <a:pt x="268" y="397"/>
                    </a:lnTo>
                    <a:lnTo>
                      <a:pt x="263" y="397"/>
                    </a:lnTo>
                    <a:lnTo>
                      <a:pt x="268" y="399"/>
                    </a:lnTo>
                    <a:lnTo>
                      <a:pt x="268" y="401"/>
                    </a:lnTo>
                    <a:lnTo>
                      <a:pt x="263" y="401"/>
                    </a:lnTo>
                    <a:lnTo>
                      <a:pt x="268" y="402"/>
                    </a:lnTo>
                    <a:lnTo>
                      <a:pt x="267" y="406"/>
                    </a:lnTo>
                    <a:lnTo>
                      <a:pt x="263" y="404"/>
                    </a:lnTo>
                    <a:lnTo>
                      <a:pt x="267" y="406"/>
                    </a:lnTo>
                    <a:lnTo>
                      <a:pt x="265" y="407"/>
                    </a:lnTo>
                    <a:lnTo>
                      <a:pt x="262" y="406"/>
                    </a:lnTo>
                    <a:lnTo>
                      <a:pt x="265" y="409"/>
                    </a:lnTo>
                    <a:lnTo>
                      <a:pt x="262" y="410"/>
                    </a:lnTo>
                    <a:lnTo>
                      <a:pt x="260" y="407"/>
                    </a:lnTo>
                    <a:lnTo>
                      <a:pt x="262" y="412"/>
                    </a:lnTo>
                    <a:lnTo>
                      <a:pt x="258" y="414"/>
                    </a:lnTo>
                    <a:lnTo>
                      <a:pt x="257" y="409"/>
                    </a:lnTo>
                    <a:lnTo>
                      <a:pt x="258" y="414"/>
                    </a:lnTo>
                    <a:lnTo>
                      <a:pt x="253" y="414"/>
                    </a:lnTo>
                    <a:close/>
                    <a:moveTo>
                      <a:pt x="252" y="406"/>
                    </a:moveTo>
                    <a:lnTo>
                      <a:pt x="253" y="410"/>
                    </a:lnTo>
                    <a:lnTo>
                      <a:pt x="253" y="406"/>
                    </a:lnTo>
                    <a:lnTo>
                      <a:pt x="253" y="406"/>
                    </a:lnTo>
                    <a:lnTo>
                      <a:pt x="253" y="410"/>
                    </a:lnTo>
                    <a:lnTo>
                      <a:pt x="253" y="406"/>
                    </a:lnTo>
                    <a:lnTo>
                      <a:pt x="255" y="410"/>
                    </a:lnTo>
                    <a:lnTo>
                      <a:pt x="255" y="406"/>
                    </a:lnTo>
                    <a:lnTo>
                      <a:pt x="257" y="406"/>
                    </a:lnTo>
                    <a:lnTo>
                      <a:pt x="258" y="409"/>
                    </a:lnTo>
                    <a:lnTo>
                      <a:pt x="257" y="404"/>
                    </a:lnTo>
                    <a:lnTo>
                      <a:pt x="257" y="404"/>
                    </a:lnTo>
                    <a:lnTo>
                      <a:pt x="260" y="407"/>
                    </a:lnTo>
                    <a:lnTo>
                      <a:pt x="258" y="404"/>
                    </a:lnTo>
                    <a:lnTo>
                      <a:pt x="258" y="402"/>
                    </a:lnTo>
                    <a:lnTo>
                      <a:pt x="263" y="404"/>
                    </a:lnTo>
                    <a:lnTo>
                      <a:pt x="262" y="402"/>
                    </a:lnTo>
                    <a:lnTo>
                      <a:pt x="260" y="402"/>
                    </a:lnTo>
                    <a:lnTo>
                      <a:pt x="260" y="399"/>
                    </a:lnTo>
                    <a:lnTo>
                      <a:pt x="263" y="397"/>
                    </a:lnTo>
                    <a:lnTo>
                      <a:pt x="260" y="397"/>
                    </a:lnTo>
                    <a:lnTo>
                      <a:pt x="263" y="396"/>
                    </a:lnTo>
                    <a:lnTo>
                      <a:pt x="260" y="397"/>
                    </a:lnTo>
                    <a:lnTo>
                      <a:pt x="258" y="396"/>
                    </a:lnTo>
                    <a:lnTo>
                      <a:pt x="263" y="392"/>
                    </a:lnTo>
                    <a:lnTo>
                      <a:pt x="258" y="394"/>
                    </a:lnTo>
                    <a:lnTo>
                      <a:pt x="257" y="392"/>
                    </a:lnTo>
                    <a:lnTo>
                      <a:pt x="258" y="389"/>
                    </a:lnTo>
                    <a:lnTo>
                      <a:pt x="257" y="392"/>
                    </a:lnTo>
                    <a:lnTo>
                      <a:pt x="258" y="387"/>
                    </a:lnTo>
                    <a:lnTo>
                      <a:pt x="255" y="392"/>
                    </a:lnTo>
                    <a:lnTo>
                      <a:pt x="255" y="392"/>
                    </a:lnTo>
                    <a:lnTo>
                      <a:pt x="255" y="389"/>
                    </a:lnTo>
                    <a:lnTo>
                      <a:pt x="257" y="387"/>
                    </a:lnTo>
                    <a:lnTo>
                      <a:pt x="255" y="392"/>
                    </a:lnTo>
                    <a:lnTo>
                      <a:pt x="255" y="387"/>
                    </a:lnTo>
                    <a:lnTo>
                      <a:pt x="253" y="391"/>
                    </a:lnTo>
                    <a:lnTo>
                      <a:pt x="253" y="387"/>
                    </a:lnTo>
                    <a:lnTo>
                      <a:pt x="253" y="391"/>
                    </a:lnTo>
                    <a:lnTo>
                      <a:pt x="252" y="387"/>
                    </a:lnTo>
                    <a:lnTo>
                      <a:pt x="252" y="391"/>
                    </a:lnTo>
                    <a:lnTo>
                      <a:pt x="252" y="387"/>
                    </a:lnTo>
                    <a:lnTo>
                      <a:pt x="252" y="391"/>
                    </a:lnTo>
                    <a:lnTo>
                      <a:pt x="249" y="392"/>
                    </a:lnTo>
                    <a:lnTo>
                      <a:pt x="247" y="389"/>
                    </a:lnTo>
                    <a:lnTo>
                      <a:pt x="249" y="392"/>
                    </a:lnTo>
                    <a:lnTo>
                      <a:pt x="245" y="389"/>
                    </a:lnTo>
                    <a:lnTo>
                      <a:pt x="249" y="392"/>
                    </a:lnTo>
                    <a:lnTo>
                      <a:pt x="245" y="391"/>
                    </a:lnTo>
                    <a:lnTo>
                      <a:pt x="247" y="394"/>
                    </a:lnTo>
                    <a:lnTo>
                      <a:pt x="244" y="391"/>
                    </a:lnTo>
                    <a:lnTo>
                      <a:pt x="247" y="394"/>
                    </a:lnTo>
                    <a:lnTo>
                      <a:pt x="244" y="392"/>
                    </a:lnTo>
                    <a:lnTo>
                      <a:pt x="247" y="396"/>
                    </a:lnTo>
                    <a:lnTo>
                      <a:pt x="242" y="392"/>
                    </a:lnTo>
                    <a:lnTo>
                      <a:pt x="245" y="396"/>
                    </a:lnTo>
                    <a:lnTo>
                      <a:pt x="245" y="397"/>
                    </a:lnTo>
                    <a:lnTo>
                      <a:pt x="242" y="396"/>
                    </a:lnTo>
                    <a:lnTo>
                      <a:pt x="244" y="396"/>
                    </a:lnTo>
                    <a:lnTo>
                      <a:pt x="245" y="397"/>
                    </a:lnTo>
                    <a:lnTo>
                      <a:pt x="244" y="397"/>
                    </a:lnTo>
                    <a:lnTo>
                      <a:pt x="245" y="397"/>
                    </a:lnTo>
                    <a:lnTo>
                      <a:pt x="244" y="397"/>
                    </a:lnTo>
                    <a:lnTo>
                      <a:pt x="240" y="397"/>
                    </a:lnTo>
                    <a:lnTo>
                      <a:pt x="245" y="397"/>
                    </a:lnTo>
                    <a:lnTo>
                      <a:pt x="240" y="397"/>
                    </a:lnTo>
                    <a:lnTo>
                      <a:pt x="245" y="399"/>
                    </a:lnTo>
                    <a:lnTo>
                      <a:pt x="240" y="399"/>
                    </a:lnTo>
                    <a:lnTo>
                      <a:pt x="245" y="401"/>
                    </a:lnTo>
                    <a:lnTo>
                      <a:pt x="245" y="401"/>
                    </a:lnTo>
                    <a:lnTo>
                      <a:pt x="242" y="402"/>
                    </a:lnTo>
                    <a:lnTo>
                      <a:pt x="245" y="402"/>
                    </a:lnTo>
                    <a:lnTo>
                      <a:pt x="242" y="404"/>
                    </a:lnTo>
                    <a:lnTo>
                      <a:pt x="247" y="402"/>
                    </a:lnTo>
                    <a:lnTo>
                      <a:pt x="247" y="402"/>
                    </a:lnTo>
                    <a:lnTo>
                      <a:pt x="244" y="406"/>
                    </a:lnTo>
                    <a:lnTo>
                      <a:pt x="247" y="404"/>
                    </a:lnTo>
                    <a:lnTo>
                      <a:pt x="245" y="407"/>
                    </a:lnTo>
                    <a:lnTo>
                      <a:pt x="249" y="404"/>
                    </a:lnTo>
                    <a:lnTo>
                      <a:pt x="249" y="406"/>
                    </a:lnTo>
                    <a:lnTo>
                      <a:pt x="247" y="409"/>
                    </a:lnTo>
                    <a:lnTo>
                      <a:pt x="250" y="406"/>
                    </a:lnTo>
                    <a:lnTo>
                      <a:pt x="250" y="406"/>
                    </a:lnTo>
                    <a:lnTo>
                      <a:pt x="250" y="410"/>
                    </a:lnTo>
                    <a:lnTo>
                      <a:pt x="252" y="406"/>
                    </a:lnTo>
                    <a:lnTo>
                      <a:pt x="250" y="410"/>
                    </a:lnTo>
                    <a:lnTo>
                      <a:pt x="252" y="406"/>
                    </a:lnTo>
                    <a:lnTo>
                      <a:pt x="252" y="410"/>
                    </a:lnTo>
                    <a:lnTo>
                      <a:pt x="252" y="406"/>
                    </a:lnTo>
                    <a:close/>
                    <a:moveTo>
                      <a:pt x="69" y="343"/>
                    </a:moveTo>
                    <a:lnTo>
                      <a:pt x="63" y="341"/>
                    </a:lnTo>
                    <a:lnTo>
                      <a:pt x="64" y="338"/>
                    </a:lnTo>
                    <a:lnTo>
                      <a:pt x="63" y="341"/>
                    </a:lnTo>
                    <a:lnTo>
                      <a:pt x="61" y="341"/>
                    </a:lnTo>
                    <a:lnTo>
                      <a:pt x="63" y="337"/>
                    </a:lnTo>
                    <a:lnTo>
                      <a:pt x="61" y="341"/>
                    </a:lnTo>
                    <a:lnTo>
                      <a:pt x="60" y="340"/>
                    </a:lnTo>
                    <a:lnTo>
                      <a:pt x="61" y="337"/>
                    </a:lnTo>
                    <a:lnTo>
                      <a:pt x="58" y="338"/>
                    </a:lnTo>
                    <a:lnTo>
                      <a:pt x="55" y="337"/>
                    </a:lnTo>
                    <a:lnTo>
                      <a:pt x="58" y="333"/>
                    </a:lnTo>
                    <a:lnTo>
                      <a:pt x="55" y="335"/>
                    </a:lnTo>
                    <a:lnTo>
                      <a:pt x="53" y="327"/>
                    </a:lnTo>
                    <a:lnTo>
                      <a:pt x="53" y="327"/>
                    </a:lnTo>
                    <a:lnTo>
                      <a:pt x="53" y="281"/>
                    </a:lnTo>
                    <a:lnTo>
                      <a:pt x="55" y="277"/>
                    </a:lnTo>
                    <a:lnTo>
                      <a:pt x="58" y="279"/>
                    </a:lnTo>
                    <a:lnTo>
                      <a:pt x="55" y="276"/>
                    </a:lnTo>
                    <a:lnTo>
                      <a:pt x="58" y="274"/>
                    </a:lnTo>
                    <a:lnTo>
                      <a:pt x="61" y="277"/>
                    </a:lnTo>
                    <a:lnTo>
                      <a:pt x="60" y="272"/>
                    </a:lnTo>
                    <a:lnTo>
                      <a:pt x="61" y="272"/>
                    </a:lnTo>
                    <a:lnTo>
                      <a:pt x="63" y="276"/>
                    </a:lnTo>
                    <a:lnTo>
                      <a:pt x="61" y="271"/>
                    </a:lnTo>
                    <a:lnTo>
                      <a:pt x="64" y="271"/>
                    </a:lnTo>
                    <a:lnTo>
                      <a:pt x="69" y="269"/>
                    </a:lnTo>
                    <a:lnTo>
                      <a:pt x="283" y="269"/>
                    </a:lnTo>
                    <a:lnTo>
                      <a:pt x="288" y="271"/>
                    </a:lnTo>
                    <a:lnTo>
                      <a:pt x="286" y="276"/>
                    </a:lnTo>
                    <a:lnTo>
                      <a:pt x="290" y="272"/>
                    </a:lnTo>
                    <a:lnTo>
                      <a:pt x="291" y="272"/>
                    </a:lnTo>
                    <a:lnTo>
                      <a:pt x="288" y="277"/>
                    </a:lnTo>
                    <a:lnTo>
                      <a:pt x="291" y="274"/>
                    </a:lnTo>
                    <a:lnTo>
                      <a:pt x="296" y="279"/>
                    </a:lnTo>
                    <a:lnTo>
                      <a:pt x="298" y="286"/>
                    </a:lnTo>
                    <a:lnTo>
                      <a:pt x="296" y="333"/>
                    </a:lnTo>
                    <a:lnTo>
                      <a:pt x="291" y="338"/>
                    </a:lnTo>
                    <a:lnTo>
                      <a:pt x="288" y="337"/>
                    </a:lnTo>
                    <a:lnTo>
                      <a:pt x="291" y="340"/>
                    </a:lnTo>
                    <a:lnTo>
                      <a:pt x="290" y="341"/>
                    </a:lnTo>
                    <a:lnTo>
                      <a:pt x="286" y="337"/>
                    </a:lnTo>
                    <a:lnTo>
                      <a:pt x="288" y="341"/>
                    </a:lnTo>
                    <a:lnTo>
                      <a:pt x="285" y="338"/>
                    </a:lnTo>
                    <a:lnTo>
                      <a:pt x="286" y="341"/>
                    </a:lnTo>
                    <a:lnTo>
                      <a:pt x="280" y="343"/>
                    </a:lnTo>
                    <a:lnTo>
                      <a:pt x="69" y="343"/>
                    </a:lnTo>
                    <a:close/>
                    <a:moveTo>
                      <a:pt x="281" y="335"/>
                    </a:moveTo>
                    <a:lnTo>
                      <a:pt x="283" y="338"/>
                    </a:lnTo>
                    <a:lnTo>
                      <a:pt x="281" y="335"/>
                    </a:lnTo>
                    <a:lnTo>
                      <a:pt x="285" y="338"/>
                    </a:lnTo>
                    <a:lnTo>
                      <a:pt x="283" y="333"/>
                    </a:lnTo>
                    <a:lnTo>
                      <a:pt x="286" y="333"/>
                    </a:lnTo>
                    <a:lnTo>
                      <a:pt x="290" y="335"/>
                    </a:lnTo>
                    <a:lnTo>
                      <a:pt x="286" y="332"/>
                    </a:lnTo>
                    <a:lnTo>
                      <a:pt x="290" y="335"/>
                    </a:lnTo>
                    <a:lnTo>
                      <a:pt x="288" y="332"/>
                    </a:lnTo>
                    <a:lnTo>
                      <a:pt x="291" y="333"/>
                    </a:lnTo>
                    <a:lnTo>
                      <a:pt x="288" y="330"/>
                    </a:lnTo>
                    <a:lnTo>
                      <a:pt x="291" y="332"/>
                    </a:lnTo>
                    <a:lnTo>
                      <a:pt x="288" y="330"/>
                    </a:lnTo>
                    <a:lnTo>
                      <a:pt x="291" y="332"/>
                    </a:lnTo>
                    <a:lnTo>
                      <a:pt x="288" y="328"/>
                    </a:lnTo>
                    <a:lnTo>
                      <a:pt x="293" y="330"/>
                    </a:lnTo>
                    <a:lnTo>
                      <a:pt x="288" y="328"/>
                    </a:lnTo>
                    <a:lnTo>
                      <a:pt x="293" y="328"/>
                    </a:lnTo>
                    <a:lnTo>
                      <a:pt x="288" y="327"/>
                    </a:lnTo>
                    <a:lnTo>
                      <a:pt x="290" y="327"/>
                    </a:lnTo>
                    <a:lnTo>
                      <a:pt x="288" y="286"/>
                    </a:lnTo>
                    <a:lnTo>
                      <a:pt x="293" y="284"/>
                    </a:lnTo>
                    <a:lnTo>
                      <a:pt x="288" y="284"/>
                    </a:lnTo>
                    <a:lnTo>
                      <a:pt x="293" y="282"/>
                    </a:lnTo>
                    <a:lnTo>
                      <a:pt x="288" y="284"/>
                    </a:lnTo>
                    <a:lnTo>
                      <a:pt x="291" y="281"/>
                    </a:lnTo>
                    <a:lnTo>
                      <a:pt x="288" y="282"/>
                    </a:lnTo>
                    <a:lnTo>
                      <a:pt x="291" y="281"/>
                    </a:lnTo>
                    <a:lnTo>
                      <a:pt x="288" y="282"/>
                    </a:lnTo>
                    <a:lnTo>
                      <a:pt x="291" y="279"/>
                    </a:lnTo>
                    <a:lnTo>
                      <a:pt x="286" y="281"/>
                    </a:lnTo>
                    <a:lnTo>
                      <a:pt x="290" y="277"/>
                    </a:lnTo>
                    <a:lnTo>
                      <a:pt x="286" y="281"/>
                    </a:lnTo>
                    <a:lnTo>
                      <a:pt x="285" y="279"/>
                    </a:lnTo>
                    <a:lnTo>
                      <a:pt x="288" y="276"/>
                    </a:lnTo>
                    <a:lnTo>
                      <a:pt x="285" y="279"/>
                    </a:lnTo>
                    <a:lnTo>
                      <a:pt x="283" y="279"/>
                    </a:lnTo>
                    <a:lnTo>
                      <a:pt x="285" y="274"/>
                    </a:lnTo>
                    <a:lnTo>
                      <a:pt x="283" y="279"/>
                    </a:lnTo>
                    <a:lnTo>
                      <a:pt x="283" y="274"/>
                    </a:lnTo>
                    <a:lnTo>
                      <a:pt x="281" y="277"/>
                    </a:lnTo>
                    <a:lnTo>
                      <a:pt x="280" y="277"/>
                    </a:lnTo>
                    <a:lnTo>
                      <a:pt x="68" y="277"/>
                    </a:lnTo>
                    <a:lnTo>
                      <a:pt x="66" y="274"/>
                    </a:lnTo>
                    <a:lnTo>
                      <a:pt x="68" y="277"/>
                    </a:lnTo>
                    <a:lnTo>
                      <a:pt x="66" y="274"/>
                    </a:lnTo>
                    <a:lnTo>
                      <a:pt x="66" y="279"/>
                    </a:lnTo>
                    <a:lnTo>
                      <a:pt x="64" y="274"/>
                    </a:lnTo>
                    <a:lnTo>
                      <a:pt x="64" y="276"/>
                    </a:lnTo>
                    <a:lnTo>
                      <a:pt x="66" y="279"/>
                    </a:lnTo>
                    <a:lnTo>
                      <a:pt x="64" y="279"/>
                    </a:lnTo>
                    <a:lnTo>
                      <a:pt x="63" y="276"/>
                    </a:lnTo>
                    <a:lnTo>
                      <a:pt x="64" y="279"/>
                    </a:lnTo>
                    <a:lnTo>
                      <a:pt x="64" y="281"/>
                    </a:lnTo>
                    <a:lnTo>
                      <a:pt x="60" y="277"/>
                    </a:lnTo>
                    <a:lnTo>
                      <a:pt x="63" y="281"/>
                    </a:lnTo>
                    <a:lnTo>
                      <a:pt x="60" y="279"/>
                    </a:lnTo>
                    <a:lnTo>
                      <a:pt x="63" y="281"/>
                    </a:lnTo>
                    <a:lnTo>
                      <a:pt x="61" y="282"/>
                    </a:lnTo>
                    <a:lnTo>
                      <a:pt x="58" y="281"/>
                    </a:lnTo>
                    <a:lnTo>
                      <a:pt x="61" y="282"/>
                    </a:lnTo>
                    <a:lnTo>
                      <a:pt x="58" y="281"/>
                    </a:lnTo>
                    <a:lnTo>
                      <a:pt x="61" y="284"/>
                    </a:lnTo>
                    <a:lnTo>
                      <a:pt x="56" y="282"/>
                    </a:lnTo>
                    <a:lnTo>
                      <a:pt x="61" y="284"/>
                    </a:lnTo>
                    <a:lnTo>
                      <a:pt x="56" y="284"/>
                    </a:lnTo>
                    <a:lnTo>
                      <a:pt x="61" y="286"/>
                    </a:lnTo>
                    <a:lnTo>
                      <a:pt x="61" y="286"/>
                    </a:lnTo>
                    <a:lnTo>
                      <a:pt x="61" y="327"/>
                    </a:lnTo>
                    <a:lnTo>
                      <a:pt x="61" y="327"/>
                    </a:lnTo>
                    <a:lnTo>
                      <a:pt x="56" y="328"/>
                    </a:lnTo>
                    <a:lnTo>
                      <a:pt x="61" y="328"/>
                    </a:lnTo>
                    <a:lnTo>
                      <a:pt x="56" y="330"/>
                    </a:lnTo>
                    <a:lnTo>
                      <a:pt x="61" y="328"/>
                    </a:lnTo>
                    <a:lnTo>
                      <a:pt x="58" y="332"/>
                    </a:lnTo>
                    <a:lnTo>
                      <a:pt x="61" y="330"/>
                    </a:lnTo>
                    <a:lnTo>
                      <a:pt x="58" y="332"/>
                    </a:lnTo>
                    <a:lnTo>
                      <a:pt x="61" y="330"/>
                    </a:lnTo>
                    <a:lnTo>
                      <a:pt x="63" y="332"/>
                    </a:lnTo>
                    <a:lnTo>
                      <a:pt x="60" y="335"/>
                    </a:lnTo>
                    <a:lnTo>
                      <a:pt x="63" y="333"/>
                    </a:lnTo>
                    <a:lnTo>
                      <a:pt x="68" y="335"/>
                    </a:lnTo>
                    <a:lnTo>
                      <a:pt x="66" y="338"/>
                    </a:lnTo>
                    <a:lnTo>
                      <a:pt x="68" y="335"/>
                    </a:lnTo>
                    <a:lnTo>
                      <a:pt x="69" y="335"/>
                    </a:lnTo>
                    <a:lnTo>
                      <a:pt x="281" y="335"/>
                    </a:lnTo>
                    <a:close/>
                    <a:moveTo>
                      <a:pt x="253" y="322"/>
                    </a:moveTo>
                    <a:lnTo>
                      <a:pt x="247" y="320"/>
                    </a:lnTo>
                    <a:lnTo>
                      <a:pt x="249" y="317"/>
                    </a:lnTo>
                    <a:lnTo>
                      <a:pt x="245" y="320"/>
                    </a:lnTo>
                    <a:lnTo>
                      <a:pt x="244" y="320"/>
                    </a:lnTo>
                    <a:lnTo>
                      <a:pt x="245" y="315"/>
                    </a:lnTo>
                    <a:lnTo>
                      <a:pt x="244" y="318"/>
                    </a:lnTo>
                    <a:lnTo>
                      <a:pt x="242" y="318"/>
                    </a:lnTo>
                    <a:lnTo>
                      <a:pt x="244" y="314"/>
                    </a:lnTo>
                    <a:lnTo>
                      <a:pt x="240" y="317"/>
                    </a:lnTo>
                    <a:lnTo>
                      <a:pt x="237" y="312"/>
                    </a:lnTo>
                    <a:lnTo>
                      <a:pt x="237" y="310"/>
                    </a:lnTo>
                    <a:lnTo>
                      <a:pt x="242" y="309"/>
                    </a:lnTo>
                    <a:lnTo>
                      <a:pt x="237" y="310"/>
                    </a:lnTo>
                    <a:lnTo>
                      <a:pt x="237" y="305"/>
                    </a:lnTo>
                    <a:lnTo>
                      <a:pt x="237" y="302"/>
                    </a:lnTo>
                    <a:lnTo>
                      <a:pt x="242" y="304"/>
                    </a:lnTo>
                    <a:lnTo>
                      <a:pt x="237" y="302"/>
                    </a:lnTo>
                    <a:lnTo>
                      <a:pt x="239" y="297"/>
                    </a:lnTo>
                    <a:lnTo>
                      <a:pt x="244" y="299"/>
                    </a:lnTo>
                    <a:lnTo>
                      <a:pt x="240" y="297"/>
                    </a:lnTo>
                    <a:lnTo>
                      <a:pt x="245" y="292"/>
                    </a:lnTo>
                    <a:lnTo>
                      <a:pt x="247" y="291"/>
                    </a:lnTo>
                    <a:lnTo>
                      <a:pt x="249" y="295"/>
                    </a:lnTo>
                    <a:lnTo>
                      <a:pt x="249" y="291"/>
                    </a:lnTo>
                    <a:lnTo>
                      <a:pt x="252" y="291"/>
                    </a:lnTo>
                    <a:lnTo>
                      <a:pt x="258" y="292"/>
                    </a:lnTo>
                    <a:lnTo>
                      <a:pt x="257" y="295"/>
                    </a:lnTo>
                    <a:lnTo>
                      <a:pt x="258" y="292"/>
                    </a:lnTo>
                    <a:lnTo>
                      <a:pt x="262" y="294"/>
                    </a:lnTo>
                    <a:lnTo>
                      <a:pt x="260" y="297"/>
                    </a:lnTo>
                    <a:lnTo>
                      <a:pt x="262" y="294"/>
                    </a:lnTo>
                    <a:lnTo>
                      <a:pt x="265" y="297"/>
                    </a:lnTo>
                    <a:lnTo>
                      <a:pt x="262" y="299"/>
                    </a:lnTo>
                    <a:lnTo>
                      <a:pt x="265" y="297"/>
                    </a:lnTo>
                    <a:lnTo>
                      <a:pt x="267" y="300"/>
                    </a:lnTo>
                    <a:lnTo>
                      <a:pt x="263" y="302"/>
                    </a:lnTo>
                    <a:lnTo>
                      <a:pt x="268" y="302"/>
                    </a:lnTo>
                    <a:lnTo>
                      <a:pt x="268" y="305"/>
                    </a:lnTo>
                    <a:lnTo>
                      <a:pt x="268" y="307"/>
                    </a:lnTo>
                    <a:lnTo>
                      <a:pt x="267" y="312"/>
                    </a:lnTo>
                    <a:lnTo>
                      <a:pt x="267" y="314"/>
                    </a:lnTo>
                    <a:lnTo>
                      <a:pt x="262" y="312"/>
                    </a:lnTo>
                    <a:lnTo>
                      <a:pt x="267" y="315"/>
                    </a:lnTo>
                    <a:lnTo>
                      <a:pt x="265" y="315"/>
                    </a:lnTo>
                    <a:lnTo>
                      <a:pt x="262" y="314"/>
                    </a:lnTo>
                    <a:lnTo>
                      <a:pt x="265" y="315"/>
                    </a:lnTo>
                    <a:lnTo>
                      <a:pt x="262" y="318"/>
                    </a:lnTo>
                    <a:lnTo>
                      <a:pt x="260" y="315"/>
                    </a:lnTo>
                    <a:lnTo>
                      <a:pt x="262" y="318"/>
                    </a:lnTo>
                    <a:lnTo>
                      <a:pt x="255" y="322"/>
                    </a:lnTo>
                    <a:lnTo>
                      <a:pt x="253" y="322"/>
                    </a:lnTo>
                    <a:close/>
                    <a:moveTo>
                      <a:pt x="252" y="314"/>
                    </a:moveTo>
                    <a:lnTo>
                      <a:pt x="253" y="318"/>
                    </a:lnTo>
                    <a:lnTo>
                      <a:pt x="253" y="314"/>
                    </a:lnTo>
                    <a:lnTo>
                      <a:pt x="253" y="314"/>
                    </a:lnTo>
                    <a:lnTo>
                      <a:pt x="253" y="317"/>
                    </a:lnTo>
                    <a:lnTo>
                      <a:pt x="253" y="314"/>
                    </a:lnTo>
                    <a:lnTo>
                      <a:pt x="255" y="317"/>
                    </a:lnTo>
                    <a:lnTo>
                      <a:pt x="255" y="314"/>
                    </a:lnTo>
                    <a:lnTo>
                      <a:pt x="257" y="312"/>
                    </a:lnTo>
                    <a:lnTo>
                      <a:pt x="258" y="317"/>
                    </a:lnTo>
                    <a:lnTo>
                      <a:pt x="257" y="312"/>
                    </a:lnTo>
                    <a:lnTo>
                      <a:pt x="260" y="315"/>
                    </a:lnTo>
                    <a:lnTo>
                      <a:pt x="257" y="312"/>
                    </a:lnTo>
                    <a:lnTo>
                      <a:pt x="260" y="314"/>
                    </a:lnTo>
                    <a:lnTo>
                      <a:pt x="258" y="310"/>
                    </a:lnTo>
                    <a:lnTo>
                      <a:pt x="260" y="309"/>
                    </a:lnTo>
                    <a:lnTo>
                      <a:pt x="260" y="309"/>
                    </a:lnTo>
                    <a:lnTo>
                      <a:pt x="260" y="309"/>
                    </a:lnTo>
                    <a:lnTo>
                      <a:pt x="260" y="309"/>
                    </a:lnTo>
                    <a:lnTo>
                      <a:pt x="263" y="310"/>
                    </a:lnTo>
                    <a:lnTo>
                      <a:pt x="260" y="309"/>
                    </a:lnTo>
                    <a:lnTo>
                      <a:pt x="263" y="309"/>
                    </a:lnTo>
                    <a:lnTo>
                      <a:pt x="260" y="307"/>
                    </a:lnTo>
                    <a:lnTo>
                      <a:pt x="260" y="305"/>
                    </a:lnTo>
                    <a:lnTo>
                      <a:pt x="263" y="305"/>
                    </a:lnTo>
                    <a:lnTo>
                      <a:pt x="260" y="305"/>
                    </a:lnTo>
                    <a:lnTo>
                      <a:pt x="263" y="304"/>
                    </a:lnTo>
                    <a:lnTo>
                      <a:pt x="260" y="304"/>
                    </a:lnTo>
                    <a:lnTo>
                      <a:pt x="258" y="304"/>
                    </a:lnTo>
                    <a:lnTo>
                      <a:pt x="263" y="300"/>
                    </a:lnTo>
                    <a:lnTo>
                      <a:pt x="258" y="302"/>
                    </a:lnTo>
                    <a:lnTo>
                      <a:pt x="258" y="302"/>
                    </a:lnTo>
                    <a:lnTo>
                      <a:pt x="262" y="299"/>
                    </a:lnTo>
                    <a:lnTo>
                      <a:pt x="258" y="302"/>
                    </a:lnTo>
                    <a:lnTo>
                      <a:pt x="257" y="300"/>
                    </a:lnTo>
                    <a:lnTo>
                      <a:pt x="258" y="297"/>
                    </a:lnTo>
                    <a:lnTo>
                      <a:pt x="257" y="300"/>
                    </a:lnTo>
                    <a:lnTo>
                      <a:pt x="255" y="299"/>
                    </a:lnTo>
                    <a:lnTo>
                      <a:pt x="255" y="299"/>
                    </a:lnTo>
                    <a:lnTo>
                      <a:pt x="255" y="299"/>
                    </a:lnTo>
                    <a:lnTo>
                      <a:pt x="255" y="299"/>
                    </a:lnTo>
                    <a:lnTo>
                      <a:pt x="255" y="295"/>
                    </a:lnTo>
                    <a:lnTo>
                      <a:pt x="253" y="299"/>
                    </a:lnTo>
                    <a:lnTo>
                      <a:pt x="253" y="295"/>
                    </a:lnTo>
                    <a:lnTo>
                      <a:pt x="253" y="299"/>
                    </a:lnTo>
                    <a:lnTo>
                      <a:pt x="252" y="299"/>
                    </a:lnTo>
                    <a:lnTo>
                      <a:pt x="252" y="295"/>
                    </a:lnTo>
                    <a:lnTo>
                      <a:pt x="252" y="299"/>
                    </a:lnTo>
                    <a:lnTo>
                      <a:pt x="250" y="295"/>
                    </a:lnTo>
                    <a:lnTo>
                      <a:pt x="250" y="299"/>
                    </a:lnTo>
                    <a:lnTo>
                      <a:pt x="250" y="299"/>
                    </a:lnTo>
                    <a:lnTo>
                      <a:pt x="250" y="299"/>
                    </a:lnTo>
                    <a:lnTo>
                      <a:pt x="250" y="300"/>
                    </a:lnTo>
                    <a:lnTo>
                      <a:pt x="250" y="300"/>
                    </a:lnTo>
                    <a:lnTo>
                      <a:pt x="250" y="300"/>
                    </a:lnTo>
                    <a:lnTo>
                      <a:pt x="250" y="299"/>
                    </a:lnTo>
                    <a:lnTo>
                      <a:pt x="247" y="295"/>
                    </a:lnTo>
                    <a:lnTo>
                      <a:pt x="249" y="300"/>
                    </a:lnTo>
                    <a:lnTo>
                      <a:pt x="249" y="300"/>
                    </a:lnTo>
                    <a:lnTo>
                      <a:pt x="245" y="297"/>
                    </a:lnTo>
                    <a:lnTo>
                      <a:pt x="247" y="302"/>
                    </a:lnTo>
                    <a:lnTo>
                      <a:pt x="244" y="299"/>
                    </a:lnTo>
                    <a:lnTo>
                      <a:pt x="247" y="302"/>
                    </a:lnTo>
                    <a:lnTo>
                      <a:pt x="247" y="302"/>
                    </a:lnTo>
                    <a:lnTo>
                      <a:pt x="242" y="300"/>
                    </a:lnTo>
                    <a:lnTo>
                      <a:pt x="245" y="304"/>
                    </a:lnTo>
                    <a:lnTo>
                      <a:pt x="245" y="304"/>
                    </a:lnTo>
                    <a:lnTo>
                      <a:pt x="242" y="304"/>
                    </a:lnTo>
                    <a:lnTo>
                      <a:pt x="244" y="304"/>
                    </a:lnTo>
                    <a:lnTo>
                      <a:pt x="245" y="304"/>
                    </a:lnTo>
                    <a:lnTo>
                      <a:pt x="244" y="305"/>
                    </a:lnTo>
                    <a:lnTo>
                      <a:pt x="245" y="305"/>
                    </a:lnTo>
                    <a:lnTo>
                      <a:pt x="244" y="305"/>
                    </a:lnTo>
                    <a:lnTo>
                      <a:pt x="240" y="305"/>
                    </a:lnTo>
                    <a:lnTo>
                      <a:pt x="245" y="305"/>
                    </a:lnTo>
                    <a:lnTo>
                      <a:pt x="240" y="305"/>
                    </a:lnTo>
                    <a:lnTo>
                      <a:pt x="245" y="307"/>
                    </a:lnTo>
                    <a:lnTo>
                      <a:pt x="240" y="307"/>
                    </a:lnTo>
                    <a:lnTo>
                      <a:pt x="245" y="307"/>
                    </a:lnTo>
                    <a:lnTo>
                      <a:pt x="245" y="309"/>
                    </a:lnTo>
                    <a:lnTo>
                      <a:pt x="242" y="310"/>
                    </a:lnTo>
                    <a:lnTo>
                      <a:pt x="245" y="309"/>
                    </a:lnTo>
                    <a:lnTo>
                      <a:pt x="242" y="312"/>
                    </a:lnTo>
                    <a:lnTo>
                      <a:pt x="247" y="310"/>
                    </a:lnTo>
                    <a:lnTo>
                      <a:pt x="247" y="310"/>
                    </a:lnTo>
                    <a:lnTo>
                      <a:pt x="244" y="314"/>
                    </a:lnTo>
                    <a:lnTo>
                      <a:pt x="247" y="312"/>
                    </a:lnTo>
                    <a:lnTo>
                      <a:pt x="245" y="315"/>
                    </a:lnTo>
                    <a:lnTo>
                      <a:pt x="249" y="312"/>
                    </a:lnTo>
                    <a:lnTo>
                      <a:pt x="249" y="312"/>
                    </a:lnTo>
                    <a:lnTo>
                      <a:pt x="247" y="317"/>
                    </a:lnTo>
                    <a:lnTo>
                      <a:pt x="249" y="314"/>
                    </a:lnTo>
                    <a:lnTo>
                      <a:pt x="250" y="314"/>
                    </a:lnTo>
                    <a:lnTo>
                      <a:pt x="249" y="317"/>
                    </a:lnTo>
                    <a:lnTo>
                      <a:pt x="250" y="314"/>
                    </a:lnTo>
                    <a:lnTo>
                      <a:pt x="250" y="317"/>
                    </a:lnTo>
                    <a:lnTo>
                      <a:pt x="252" y="314"/>
                    </a:lnTo>
                    <a:lnTo>
                      <a:pt x="252" y="318"/>
                    </a:lnTo>
                    <a:lnTo>
                      <a:pt x="252" y="314"/>
                    </a:lnTo>
                    <a:close/>
                    <a:moveTo>
                      <a:pt x="69" y="251"/>
                    </a:moveTo>
                    <a:lnTo>
                      <a:pt x="61" y="248"/>
                    </a:lnTo>
                    <a:lnTo>
                      <a:pt x="56" y="246"/>
                    </a:lnTo>
                    <a:lnTo>
                      <a:pt x="55" y="245"/>
                    </a:lnTo>
                    <a:lnTo>
                      <a:pt x="58" y="241"/>
                    </a:lnTo>
                    <a:lnTo>
                      <a:pt x="55" y="243"/>
                    </a:lnTo>
                    <a:lnTo>
                      <a:pt x="53" y="236"/>
                    </a:lnTo>
                    <a:lnTo>
                      <a:pt x="53" y="235"/>
                    </a:lnTo>
                    <a:lnTo>
                      <a:pt x="55" y="187"/>
                    </a:lnTo>
                    <a:lnTo>
                      <a:pt x="55" y="185"/>
                    </a:lnTo>
                    <a:lnTo>
                      <a:pt x="58" y="187"/>
                    </a:lnTo>
                    <a:lnTo>
                      <a:pt x="55" y="184"/>
                    </a:lnTo>
                    <a:lnTo>
                      <a:pt x="58" y="180"/>
                    </a:lnTo>
                    <a:lnTo>
                      <a:pt x="61" y="184"/>
                    </a:lnTo>
                    <a:lnTo>
                      <a:pt x="60" y="180"/>
                    </a:lnTo>
                    <a:lnTo>
                      <a:pt x="61" y="179"/>
                    </a:lnTo>
                    <a:lnTo>
                      <a:pt x="63" y="182"/>
                    </a:lnTo>
                    <a:lnTo>
                      <a:pt x="61" y="179"/>
                    </a:lnTo>
                    <a:lnTo>
                      <a:pt x="63" y="179"/>
                    </a:lnTo>
                    <a:lnTo>
                      <a:pt x="69" y="177"/>
                    </a:lnTo>
                    <a:lnTo>
                      <a:pt x="285" y="177"/>
                    </a:lnTo>
                    <a:lnTo>
                      <a:pt x="288" y="179"/>
                    </a:lnTo>
                    <a:lnTo>
                      <a:pt x="286" y="182"/>
                    </a:lnTo>
                    <a:lnTo>
                      <a:pt x="290" y="179"/>
                    </a:lnTo>
                    <a:lnTo>
                      <a:pt x="291" y="180"/>
                    </a:lnTo>
                    <a:lnTo>
                      <a:pt x="288" y="184"/>
                    </a:lnTo>
                    <a:lnTo>
                      <a:pt x="291" y="180"/>
                    </a:lnTo>
                    <a:lnTo>
                      <a:pt x="296" y="189"/>
                    </a:lnTo>
                    <a:lnTo>
                      <a:pt x="298" y="194"/>
                    </a:lnTo>
                    <a:lnTo>
                      <a:pt x="296" y="241"/>
                    </a:lnTo>
                    <a:lnTo>
                      <a:pt x="293" y="245"/>
                    </a:lnTo>
                    <a:lnTo>
                      <a:pt x="286" y="249"/>
                    </a:lnTo>
                    <a:lnTo>
                      <a:pt x="280" y="251"/>
                    </a:lnTo>
                    <a:lnTo>
                      <a:pt x="69" y="251"/>
                    </a:lnTo>
                    <a:close/>
                    <a:moveTo>
                      <a:pt x="66" y="241"/>
                    </a:moveTo>
                    <a:lnTo>
                      <a:pt x="68" y="241"/>
                    </a:lnTo>
                    <a:lnTo>
                      <a:pt x="68" y="246"/>
                    </a:lnTo>
                    <a:lnTo>
                      <a:pt x="68" y="243"/>
                    </a:lnTo>
                    <a:lnTo>
                      <a:pt x="69" y="243"/>
                    </a:lnTo>
                    <a:lnTo>
                      <a:pt x="281" y="243"/>
                    </a:lnTo>
                    <a:lnTo>
                      <a:pt x="283" y="246"/>
                    </a:lnTo>
                    <a:lnTo>
                      <a:pt x="283" y="241"/>
                    </a:lnTo>
                    <a:lnTo>
                      <a:pt x="285" y="246"/>
                    </a:lnTo>
                    <a:lnTo>
                      <a:pt x="283" y="241"/>
                    </a:lnTo>
                    <a:lnTo>
                      <a:pt x="285" y="246"/>
                    </a:lnTo>
                    <a:lnTo>
                      <a:pt x="285" y="241"/>
                    </a:lnTo>
                    <a:lnTo>
                      <a:pt x="286" y="245"/>
                    </a:lnTo>
                    <a:lnTo>
                      <a:pt x="285" y="241"/>
                    </a:lnTo>
                    <a:lnTo>
                      <a:pt x="288" y="245"/>
                    </a:lnTo>
                    <a:lnTo>
                      <a:pt x="286" y="240"/>
                    </a:lnTo>
                    <a:lnTo>
                      <a:pt x="288" y="243"/>
                    </a:lnTo>
                    <a:lnTo>
                      <a:pt x="286" y="240"/>
                    </a:lnTo>
                    <a:lnTo>
                      <a:pt x="290" y="241"/>
                    </a:lnTo>
                    <a:lnTo>
                      <a:pt x="286" y="240"/>
                    </a:lnTo>
                    <a:lnTo>
                      <a:pt x="291" y="241"/>
                    </a:lnTo>
                    <a:lnTo>
                      <a:pt x="288" y="238"/>
                    </a:lnTo>
                    <a:lnTo>
                      <a:pt x="291" y="240"/>
                    </a:lnTo>
                    <a:lnTo>
                      <a:pt x="288" y="238"/>
                    </a:lnTo>
                    <a:lnTo>
                      <a:pt x="291" y="238"/>
                    </a:lnTo>
                    <a:lnTo>
                      <a:pt x="288" y="236"/>
                    </a:lnTo>
                    <a:lnTo>
                      <a:pt x="293" y="238"/>
                    </a:lnTo>
                    <a:lnTo>
                      <a:pt x="288" y="236"/>
                    </a:lnTo>
                    <a:lnTo>
                      <a:pt x="293" y="236"/>
                    </a:lnTo>
                    <a:lnTo>
                      <a:pt x="288" y="235"/>
                    </a:lnTo>
                    <a:lnTo>
                      <a:pt x="290" y="233"/>
                    </a:lnTo>
                    <a:lnTo>
                      <a:pt x="288" y="194"/>
                    </a:lnTo>
                    <a:lnTo>
                      <a:pt x="293" y="192"/>
                    </a:lnTo>
                    <a:lnTo>
                      <a:pt x="288" y="192"/>
                    </a:lnTo>
                    <a:lnTo>
                      <a:pt x="293" y="190"/>
                    </a:lnTo>
                    <a:lnTo>
                      <a:pt x="288" y="192"/>
                    </a:lnTo>
                    <a:lnTo>
                      <a:pt x="291" y="189"/>
                    </a:lnTo>
                    <a:lnTo>
                      <a:pt x="288" y="190"/>
                    </a:lnTo>
                    <a:lnTo>
                      <a:pt x="291" y="189"/>
                    </a:lnTo>
                    <a:lnTo>
                      <a:pt x="288" y="190"/>
                    </a:lnTo>
                    <a:lnTo>
                      <a:pt x="291" y="187"/>
                    </a:lnTo>
                    <a:lnTo>
                      <a:pt x="286" y="189"/>
                    </a:lnTo>
                    <a:lnTo>
                      <a:pt x="286" y="189"/>
                    </a:lnTo>
                    <a:lnTo>
                      <a:pt x="290" y="185"/>
                    </a:lnTo>
                    <a:lnTo>
                      <a:pt x="286" y="187"/>
                    </a:lnTo>
                    <a:lnTo>
                      <a:pt x="285" y="187"/>
                    </a:lnTo>
                    <a:lnTo>
                      <a:pt x="286" y="185"/>
                    </a:lnTo>
                    <a:lnTo>
                      <a:pt x="288" y="184"/>
                    </a:lnTo>
                    <a:lnTo>
                      <a:pt x="285" y="187"/>
                    </a:lnTo>
                    <a:lnTo>
                      <a:pt x="283" y="187"/>
                    </a:lnTo>
                    <a:lnTo>
                      <a:pt x="285" y="182"/>
                    </a:lnTo>
                    <a:lnTo>
                      <a:pt x="283" y="185"/>
                    </a:lnTo>
                    <a:lnTo>
                      <a:pt x="283" y="182"/>
                    </a:lnTo>
                    <a:lnTo>
                      <a:pt x="281" y="185"/>
                    </a:lnTo>
                    <a:lnTo>
                      <a:pt x="280" y="185"/>
                    </a:lnTo>
                    <a:lnTo>
                      <a:pt x="68" y="185"/>
                    </a:lnTo>
                    <a:lnTo>
                      <a:pt x="66" y="182"/>
                    </a:lnTo>
                    <a:lnTo>
                      <a:pt x="68" y="185"/>
                    </a:lnTo>
                    <a:lnTo>
                      <a:pt x="66" y="182"/>
                    </a:lnTo>
                    <a:lnTo>
                      <a:pt x="66" y="185"/>
                    </a:lnTo>
                    <a:lnTo>
                      <a:pt x="64" y="182"/>
                    </a:lnTo>
                    <a:lnTo>
                      <a:pt x="64" y="184"/>
                    </a:lnTo>
                    <a:lnTo>
                      <a:pt x="66" y="187"/>
                    </a:lnTo>
                    <a:lnTo>
                      <a:pt x="64" y="187"/>
                    </a:lnTo>
                    <a:lnTo>
                      <a:pt x="63" y="184"/>
                    </a:lnTo>
                    <a:lnTo>
                      <a:pt x="64" y="187"/>
                    </a:lnTo>
                    <a:lnTo>
                      <a:pt x="64" y="187"/>
                    </a:lnTo>
                    <a:lnTo>
                      <a:pt x="60" y="185"/>
                    </a:lnTo>
                    <a:lnTo>
                      <a:pt x="63" y="189"/>
                    </a:lnTo>
                    <a:lnTo>
                      <a:pt x="60" y="185"/>
                    </a:lnTo>
                    <a:lnTo>
                      <a:pt x="63" y="189"/>
                    </a:lnTo>
                    <a:lnTo>
                      <a:pt x="61" y="190"/>
                    </a:lnTo>
                    <a:lnTo>
                      <a:pt x="58" y="189"/>
                    </a:lnTo>
                    <a:lnTo>
                      <a:pt x="61" y="190"/>
                    </a:lnTo>
                    <a:lnTo>
                      <a:pt x="58" y="189"/>
                    </a:lnTo>
                    <a:lnTo>
                      <a:pt x="61" y="192"/>
                    </a:lnTo>
                    <a:lnTo>
                      <a:pt x="56" y="190"/>
                    </a:lnTo>
                    <a:lnTo>
                      <a:pt x="61" y="192"/>
                    </a:lnTo>
                    <a:lnTo>
                      <a:pt x="56" y="192"/>
                    </a:lnTo>
                    <a:lnTo>
                      <a:pt x="61" y="194"/>
                    </a:lnTo>
                    <a:lnTo>
                      <a:pt x="61" y="194"/>
                    </a:lnTo>
                    <a:lnTo>
                      <a:pt x="61" y="235"/>
                    </a:lnTo>
                    <a:lnTo>
                      <a:pt x="61" y="235"/>
                    </a:lnTo>
                    <a:lnTo>
                      <a:pt x="56" y="236"/>
                    </a:lnTo>
                    <a:lnTo>
                      <a:pt x="61" y="236"/>
                    </a:lnTo>
                    <a:lnTo>
                      <a:pt x="56" y="238"/>
                    </a:lnTo>
                    <a:lnTo>
                      <a:pt x="61" y="236"/>
                    </a:lnTo>
                    <a:lnTo>
                      <a:pt x="58" y="238"/>
                    </a:lnTo>
                    <a:lnTo>
                      <a:pt x="61" y="238"/>
                    </a:lnTo>
                    <a:lnTo>
                      <a:pt x="63" y="238"/>
                    </a:lnTo>
                    <a:lnTo>
                      <a:pt x="60" y="241"/>
                    </a:lnTo>
                    <a:lnTo>
                      <a:pt x="63" y="240"/>
                    </a:lnTo>
                    <a:lnTo>
                      <a:pt x="60" y="243"/>
                    </a:lnTo>
                    <a:lnTo>
                      <a:pt x="63" y="240"/>
                    </a:lnTo>
                    <a:lnTo>
                      <a:pt x="61" y="243"/>
                    </a:lnTo>
                    <a:lnTo>
                      <a:pt x="64" y="241"/>
                    </a:lnTo>
                    <a:lnTo>
                      <a:pt x="63" y="245"/>
                    </a:lnTo>
                    <a:lnTo>
                      <a:pt x="64" y="241"/>
                    </a:lnTo>
                    <a:lnTo>
                      <a:pt x="63" y="245"/>
                    </a:lnTo>
                    <a:lnTo>
                      <a:pt x="66" y="241"/>
                    </a:lnTo>
                    <a:lnTo>
                      <a:pt x="66" y="246"/>
                    </a:lnTo>
                    <a:lnTo>
                      <a:pt x="66" y="241"/>
                    </a:lnTo>
                    <a:close/>
                    <a:moveTo>
                      <a:pt x="253" y="230"/>
                    </a:moveTo>
                    <a:lnTo>
                      <a:pt x="250" y="230"/>
                    </a:lnTo>
                    <a:lnTo>
                      <a:pt x="250" y="225"/>
                    </a:lnTo>
                    <a:lnTo>
                      <a:pt x="249" y="230"/>
                    </a:lnTo>
                    <a:lnTo>
                      <a:pt x="247" y="228"/>
                    </a:lnTo>
                    <a:lnTo>
                      <a:pt x="249" y="225"/>
                    </a:lnTo>
                    <a:lnTo>
                      <a:pt x="245" y="228"/>
                    </a:lnTo>
                    <a:lnTo>
                      <a:pt x="242" y="225"/>
                    </a:lnTo>
                    <a:lnTo>
                      <a:pt x="244" y="222"/>
                    </a:lnTo>
                    <a:lnTo>
                      <a:pt x="240" y="225"/>
                    </a:lnTo>
                    <a:lnTo>
                      <a:pt x="237" y="220"/>
                    </a:lnTo>
                    <a:lnTo>
                      <a:pt x="242" y="218"/>
                    </a:lnTo>
                    <a:lnTo>
                      <a:pt x="237" y="218"/>
                    </a:lnTo>
                    <a:lnTo>
                      <a:pt x="237" y="213"/>
                    </a:lnTo>
                    <a:lnTo>
                      <a:pt x="237" y="210"/>
                    </a:lnTo>
                    <a:lnTo>
                      <a:pt x="242" y="212"/>
                    </a:lnTo>
                    <a:lnTo>
                      <a:pt x="237" y="210"/>
                    </a:lnTo>
                    <a:lnTo>
                      <a:pt x="239" y="205"/>
                    </a:lnTo>
                    <a:lnTo>
                      <a:pt x="244" y="207"/>
                    </a:lnTo>
                    <a:lnTo>
                      <a:pt x="240" y="203"/>
                    </a:lnTo>
                    <a:lnTo>
                      <a:pt x="245" y="200"/>
                    </a:lnTo>
                    <a:lnTo>
                      <a:pt x="245" y="200"/>
                    </a:lnTo>
                    <a:lnTo>
                      <a:pt x="249" y="203"/>
                    </a:lnTo>
                    <a:lnTo>
                      <a:pt x="247" y="199"/>
                    </a:lnTo>
                    <a:lnTo>
                      <a:pt x="249" y="199"/>
                    </a:lnTo>
                    <a:lnTo>
                      <a:pt x="250" y="203"/>
                    </a:lnTo>
                    <a:lnTo>
                      <a:pt x="250" y="199"/>
                    </a:lnTo>
                    <a:lnTo>
                      <a:pt x="253" y="199"/>
                    </a:lnTo>
                    <a:lnTo>
                      <a:pt x="258" y="199"/>
                    </a:lnTo>
                    <a:lnTo>
                      <a:pt x="257" y="203"/>
                    </a:lnTo>
                    <a:lnTo>
                      <a:pt x="258" y="200"/>
                    </a:lnTo>
                    <a:lnTo>
                      <a:pt x="262" y="200"/>
                    </a:lnTo>
                    <a:lnTo>
                      <a:pt x="260" y="205"/>
                    </a:lnTo>
                    <a:lnTo>
                      <a:pt x="262" y="202"/>
                    </a:lnTo>
                    <a:lnTo>
                      <a:pt x="265" y="203"/>
                    </a:lnTo>
                    <a:lnTo>
                      <a:pt x="262" y="207"/>
                    </a:lnTo>
                    <a:lnTo>
                      <a:pt x="265" y="205"/>
                    </a:lnTo>
                    <a:lnTo>
                      <a:pt x="267" y="208"/>
                    </a:lnTo>
                    <a:lnTo>
                      <a:pt x="263" y="210"/>
                    </a:lnTo>
                    <a:lnTo>
                      <a:pt x="268" y="208"/>
                    </a:lnTo>
                    <a:lnTo>
                      <a:pt x="268" y="213"/>
                    </a:lnTo>
                    <a:lnTo>
                      <a:pt x="268" y="217"/>
                    </a:lnTo>
                    <a:lnTo>
                      <a:pt x="263" y="217"/>
                    </a:lnTo>
                    <a:lnTo>
                      <a:pt x="268" y="218"/>
                    </a:lnTo>
                    <a:lnTo>
                      <a:pt x="267" y="222"/>
                    </a:lnTo>
                    <a:lnTo>
                      <a:pt x="263" y="225"/>
                    </a:lnTo>
                    <a:lnTo>
                      <a:pt x="260" y="223"/>
                    </a:lnTo>
                    <a:lnTo>
                      <a:pt x="263" y="226"/>
                    </a:lnTo>
                    <a:lnTo>
                      <a:pt x="258" y="228"/>
                    </a:lnTo>
                    <a:lnTo>
                      <a:pt x="257" y="225"/>
                    </a:lnTo>
                    <a:lnTo>
                      <a:pt x="257" y="230"/>
                    </a:lnTo>
                    <a:lnTo>
                      <a:pt x="253" y="230"/>
                    </a:lnTo>
                    <a:close/>
                    <a:moveTo>
                      <a:pt x="252" y="222"/>
                    </a:moveTo>
                    <a:lnTo>
                      <a:pt x="253" y="225"/>
                    </a:lnTo>
                    <a:lnTo>
                      <a:pt x="253" y="222"/>
                    </a:lnTo>
                    <a:lnTo>
                      <a:pt x="253" y="222"/>
                    </a:lnTo>
                    <a:lnTo>
                      <a:pt x="255" y="225"/>
                    </a:lnTo>
                    <a:lnTo>
                      <a:pt x="255" y="222"/>
                    </a:lnTo>
                    <a:lnTo>
                      <a:pt x="255" y="220"/>
                    </a:lnTo>
                    <a:lnTo>
                      <a:pt x="258" y="225"/>
                    </a:lnTo>
                    <a:lnTo>
                      <a:pt x="257" y="220"/>
                    </a:lnTo>
                    <a:lnTo>
                      <a:pt x="258" y="223"/>
                    </a:lnTo>
                    <a:lnTo>
                      <a:pt x="257" y="220"/>
                    </a:lnTo>
                    <a:lnTo>
                      <a:pt x="258" y="218"/>
                    </a:lnTo>
                    <a:lnTo>
                      <a:pt x="262" y="220"/>
                    </a:lnTo>
                    <a:lnTo>
                      <a:pt x="258" y="217"/>
                    </a:lnTo>
                    <a:lnTo>
                      <a:pt x="260" y="217"/>
                    </a:lnTo>
                    <a:lnTo>
                      <a:pt x="260" y="215"/>
                    </a:lnTo>
                    <a:lnTo>
                      <a:pt x="263" y="215"/>
                    </a:lnTo>
                    <a:lnTo>
                      <a:pt x="260" y="213"/>
                    </a:lnTo>
                    <a:lnTo>
                      <a:pt x="263" y="213"/>
                    </a:lnTo>
                    <a:lnTo>
                      <a:pt x="260" y="213"/>
                    </a:lnTo>
                    <a:lnTo>
                      <a:pt x="263" y="212"/>
                    </a:lnTo>
                    <a:lnTo>
                      <a:pt x="260" y="212"/>
                    </a:lnTo>
                    <a:lnTo>
                      <a:pt x="258" y="210"/>
                    </a:lnTo>
                    <a:lnTo>
                      <a:pt x="263" y="208"/>
                    </a:lnTo>
                    <a:lnTo>
                      <a:pt x="258" y="210"/>
                    </a:lnTo>
                    <a:lnTo>
                      <a:pt x="258" y="210"/>
                    </a:lnTo>
                    <a:lnTo>
                      <a:pt x="262" y="207"/>
                    </a:lnTo>
                    <a:lnTo>
                      <a:pt x="258" y="208"/>
                    </a:lnTo>
                    <a:lnTo>
                      <a:pt x="257" y="208"/>
                    </a:lnTo>
                    <a:lnTo>
                      <a:pt x="258" y="205"/>
                    </a:lnTo>
                    <a:lnTo>
                      <a:pt x="257" y="208"/>
                    </a:lnTo>
                    <a:lnTo>
                      <a:pt x="258" y="203"/>
                    </a:lnTo>
                    <a:lnTo>
                      <a:pt x="255" y="207"/>
                    </a:lnTo>
                    <a:lnTo>
                      <a:pt x="255" y="207"/>
                    </a:lnTo>
                    <a:lnTo>
                      <a:pt x="255" y="203"/>
                    </a:lnTo>
                    <a:lnTo>
                      <a:pt x="253" y="207"/>
                    </a:lnTo>
                    <a:lnTo>
                      <a:pt x="253" y="202"/>
                    </a:lnTo>
                    <a:lnTo>
                      <a:pt x="252" y="207"/>
                    </a:lnTo>
                    <a:lnTo>
                      <a:pt x="252" y="202"/>
                    </a:lnTo>
                    <a:lnTo>
                      <a:pt x="252" y="207"/>
                    </a:lnTo>
                    <a:lnTo>
                      <a:pt x="249" y="207"/>
                    </a:lnTo>
                    <a:lnTo>
                      <a:pt x="247" y="203"/>
                    </a:lnTo>
                    <a:lnTo>
                      <a:pt x="249" y="208"/>
                    </a:lnTo>
                    <a:lnTo>
                      <a:pt x="249" y="208"/>
                    </a:lnTo>
                    <a:lnTo>
                      <a:pt x="245" y="205"/>
                    </a:lnTo>
                    <a:lnTo>
                      <a:pt x="247" y="208"/>
                    </a:lnTo>
                    <a:lnTo>
                      <a:pt x="244" y="207"/>
                    </a:lnTo>
                    <a:lnTo>
                      <a:pt x="247" y="210"/>
                    </a:lnTo>
                    <a:lnTo>
                      <a:pt x="247" y="210"/>
                    </a:lnTo>
                    <a:lnTo>
                      <a:pt x="242" y="208"/>
                    </a:lnTo>
                    <a:lnTo>
                      <a:pt x="245" y="212"/>
                    </a:lnTo>
                    <a:lnTo>
                      <a:pt x="245" y="212"/>
                    </a:lnTo>
                    <a:lnTo>
                      <a:pt x="242" y="212"/>
                    </a:lnTo>
                    <a:lnTo>
                      <a:pt x="244" y="212"/>
                    </a:lnTo>
                    <a:lnTo>
                      <a:pt x="245" y="212"/>
                    </a:lnTo>
                    <a:lnTo>
                      <a:pt x="244" y="212"/>
                    </a:lnTo>
                    <a:lnTo>
                      <a:pt x="245" y="213"/>
                    </a:lnTo>
                    <a:lnTo>
                      <a:pt x="244" y="212"/>
                    </a:lnTo>
                    <a:lnTo>
                      <a:pt x="240" y="212"/>
                    </a:lnTo>
                    <a:lnTo>
                      <a:pt x="245" y="213"/>
                    </a:lnTo>
                    <a:lnTo>
                      <a:pt x="240" y="213"/>
                    </a:lnTo>
                    <a:lnTo>
                      <a:pt x="245" y="215"/>
                    </a:lnTo>
                    <a:lnTo>
                      <a:pt x="240" y="215"/>
                    </a:lnTo>
                    <a:lnTo>
                      <a:pt x="245" y="215"/>
                    </a:lnTo>
                    <a:lnTo>
                      <a:pt x="245" y="217"/>
                    </a:lnTo>
                    <a:lnTo>
                      <a:pt x="242" y="218"/>
                    </a:lnTo>
                    <a:lnTo>
                      <a:pt x="245" y="217"/>
                    </a:lnTo>
                    <a:lnTo>
                      <a:pt x="242" y="220"/>
                    </a:lnTo>
                    <a:lnTo>
                      <a:pt x="247" y="218"/>
                    </a:lnTo>
                    <a:lnTo>
                      <a:pt x="244" y="220"/>
                    </a:lnTo>
                    <a:lnTo>
                      <a:pt x="247" y="218"/>
                    </a:lnTo>
                    <a:lnTo>
                      <a:pt x="249" y="220"/>
                    </a:lnTo>
                    <a:lnTo>
                      <a:pt x="247" y="223"/>
                    </a:lnTo>
                    <a:lnTo>
                      <a:pt x="249" y="220"/>
                    </a:lnTo>
                    <a:lnTo>
                      <a:pt x="247" y="225"/>
                    </a:lnTo>
                    <a:lnTo>
                      <a:pt x="250" y="220"/>
                    </a:lnTo>
                    <a:lnTo>
                      <a:pt x="250" y="220"/>
                    </a:lnTo>
                    <a:lnTo>
                      <a:pt x="250" y="220"/>
                    </a:lnTo>
                    <a:lnTo>
                      <a:pt x="252" y="222"/>
                    </a:lnTo>
                    <a:lnTo>
                      <a:pt x="252" y="225"/>
                    </a:lnTo>
                    <a:lnTo>
                      <a:pt x="252" y="222"/>
                    </a:lnTo>
                    <a:close/>
                    <a:moveTo>
                      <a:pt x="69" y="159"/>
                    </a:moveTo>
                    <a:lnTo>
                      <a:pt x="64" y="157"/>
                    </a:lnTo>
                    <a:lnTo>
                      <a:pt x="61" y="157"/>
                    </a:lnTo>
                    <a:lnTo>
                      <a:pt x="63" y="153"/>
                    </a:lnTo>
                    <a:lnTo>
                      <a:pt x="61" y="156"/>
                    </a:lnTo>
                    <a:lnTo>
                      <a:pt x="63" y="153"/>
                    </a:lnTo>
                    <a:lnTo>
                      <a:pt x="60" y="156"/>
                    </a:lnTo>
                    <a:lnTo>
                      <a:pt x="58" y="154"/>
                    </a:lnTo>
                    <a:lnTo>
                      <a:pt x="60" y="151"/>
                    </a:lnTo>
                    <a:lnTo>
                      <a:pt x="56" y="153"/>
                    </a:lnTo>
                    <a:lnTo>
                      <a:pt x="55" y="149"/>
                    </a:lnTo>
                    <a:lnTo>
                      <a:pt x="53" y="141"/>
                    </a:lnTo>
                    <a:lnTo>
                      <a:pt x="53" y="95"/>
                    </a:lnTo>
                    <a:lnTo>
                      <a:pt x="56" y="90"/>
                    </a:lnTo>
                    <a:lnTo>
                      <a:pt x="60" y="93"/>
                    </a:lnTo>
                    <a:lnTo>
                      <a:pt x="56" y="90"/>
                    </a:lnTo>
                    <a:lnTo>
                      <a:pt x="61" y="87"/>
                    </a:lnTo>
                    <a:lnTo>
                      <a:pt x="64" y="85"/>
                    </a:lnTo>
                    <a:lnTo>
                      <a:pt x="66" y="90"/>
                    </a:lnTo>
                    <a:lnTo>
                      <a:pt x="66" y="85"/>
                    </a:lnTo>
                    <a:lnTo>
                      <a:pt x="69" y="85"/>
                    </a:lnTo>
                    <a:lnTo>
                      <a:pt x="285" y="85"/>
                    </a:lnTo>
                    <a:lnTo>
                      <a:pt x="291" y="88"/>
                    </a:lnTo>
                    <a:lnTo>
                      <a:pt x="288" y="92"/>
                    </a:lnTo>
                    <a:lnTo>
                      <a:pt x="291" y="88"/>
                    </a:lnTo>
                    <a:lnTo>
                      <a:pt x="296" y="97"/>
                    </a:lnTo>
                    <a:lnTo>
                      <a:pt x="298" y="102"/>
                    </a:lnTo>
                    <a:lnTo>
                      <a:pt x="298" y="141"/>
                    </a:lnTo>
                    <a:lnTo>
                      <a:pt x="296" y="148"/>
                    </a:lnTo>
                    <a:lnTo>
                      <a:pt x="296" y="148"/>
                    </a:lnTo>
                    <a:lnTo>
                      <a:pt x="291" y="148"/>
                    </a:lnTo>
                    <a:lnTo>
                      <a:pt x="296" y="149"/>
                    </a:lnTo>
                    <a:lnTo>
                      <a:pt x="295" y="149"/>
                    </a:lnTo>
                    <a:lnTo>
                      <a:pt x="291" y="148"/>
                    </a:lnTo>
                    <a:lnTo>
                      <a:pt x="295" y="151"/>
                    </a:lnTo>
                    <a:lnTo>
                      <a:pt x="291" y="154"/>
                    </a:lnTo>
                    <a:lnTo>
                      <a:pt x="286" y="157"/>
                    </a:lnTo>
                    <a:lnTo>
                      <a:pt x="285" y="154"/>
                    </a:lnTo>
                    <a:lnTo>
                      <a:pt x="286" y="157"/>
                    </a:lnTo>
                    <a:lnTo>
                      <a:pt x="285" y="157"/>
                    </a:lnTo>
                    <a:lnTo>
                      <a:pt x="283" y="154"/>
                    </a:lnTo>
                    <a:lnTo>
                      <a:pt x="283" y="157"/>
                    </a:lnTo>
                    <a:lnTo>
                      <a:pt x="280" y="159"/>
                    </a:lnTo>
                    <a:lnTo>
                      <a:pt x="69" y="159"/>
                    </a:lnTo>
                    <a:close/>
                    <a:moveTo>
                      <a:pt x="66" y="149"/>
                    </a:moveTo>
                    <a:lnTo>
                      <a:pt x="68" y="149"/>
                    </a:lnTo>
                    <a:lnTo>
                      <a:pt x="68" y="154"/>
                    </a:lnTo>
                    <a:lnTo>
                      <a:pt x="68" y="149"/>
                    </a:lnTo>
                    <a:lnTo>
                      <a:pt x="69" y="149"/>
                    </a:lnTo>
                    <a:lnTo>
                      <a:pt x="281" y="149"/>
                    </a:lnTo>
                    <a:lnTo>
                      <a:pt x="283" y="154"/>
                    </a:lnTo>
                    <a:lnTo>
                      <a:pt x="283" y="149"/>
                    </a:lnTo>
                    <a:lnTo>
                      <a:pt x="283" y="149"/>
                    </a:lnTo>
                    <a:lnTo>
                      <a:pt x="285" y="153"/>
                    </a:lnTo>
                    <a:lnTo>
                      <a:pt x="285" y="149"/>
                    </a:lnTo>
                    <a:lnTo>
                      <a:pt x="286" y="148"/>
                    </a:lnTo>
                    <a:lnTo>
                      <a:pt x="290" y="149"/>
                    </a:lnTo>
                    <a:lnTo>
                      <a:pt x="288" y="146"/>
                    </a:lnTo>
                    <a:lnTo>
                      <a:pt x="291" y="149"/>
                    </a:lnTo>
                    <a:lnTo>
                      <a:pt x="288" y="146"/>
                    </a:lnTo>
                    <a:lnTo>
                      <a:pt x="291" y="148"/>
                    </a:lnTo>
                    <a:lnTo>
                      <a:pt x="288" y="146"/>
                    </a:lnTo>
                    <a:lnTo>
                      <a:pt x="291" y="146"/>
                    </a:lnTo>
                    <a:lnTo>
                      <a:pt x="288" y="144"/>
                    </a:lnTo>
                    <a:lnTo>
                      <a:pt x="293" y="146"/>
                    </a:lnTo>
                    <a:lnTo>
                      <a:pt x="288" y="143"/>
                    </a:lnTo>
                    <a:lnTo>
                      <a:pt x="293" y="144"/>
                    </a:lnTo>
                    <a:lnTo>
                      <a:pt x="288" y="143"/>
                    </a:lnTo>
                    <a:lnTo>
                      <a:pt x="290" y="141"/>
                    </a:lnTo>
                    <a:lnTo>
                      <a:pt x="288" y="100"/>
                    </a:lnTo>
                    <a:lnTo>
                      <a:pt x="293" y="98"/>
                    </a:lnTo>
                    <a:lnTo>
                      <a:pt x="288" y="100"/>
                    </a:lnTo>
                    <a:lnTo>
                      <a:pt x="288" y="98"/>
                    </a:lnTo>
                    <a:lnTo>
                      <a:pt x="291" y="97"/>
                    </a:lnTo>
                    <a:lnTo>
                      <a:pt x="288" y="98"/>
                    </a:lnTo>
                    <a:lnTo>
                      <a:pt x="291" y="95"/>
                    </a:lnTo>
                    <a:lnTo>
                      <a:pt x="288" y="98"/>
                    </a:lnTo>
                    <a:lnTo>
                      <a:pt x="291" y="93"/>
                    </a:lnTo>
                    <a:lnTo>
                      <a:pt x="286" y="97"/>
                    </a:lnTo>
                    <a:lnTo>
                      <a:pt x="286" y="97"/>
                    </a:lnTo>
                    <a:lnTo>
                      <a:pt x="290" y="92"/>
                    </a:lnTo>
                    <a:lnTo>
                      <a:pt x="286" y="95"/>
                    </a:lnTo>
                    <a:lnTo>
                      <a:pt x="288" y="92"/>
                    </a:lnTo>
                    <a:lnTo>
                      <a:pt x="285" y="95"/>
                    </a:lnTo>
                    <a:lnTo>
                      <a:pt x="286" y="90"/>
                    </a:lnTo>
                    <a:lnTo>
                      <a:pt x="285" y="95"/>
                    </a:lnTo>
                    <a:lnTo>
                      <a:pt x="286" y="90"/>
                    </a:lnTo>
                    <a:lnTo>
                      <a:pt x="283" y="93"/>
                    </a:lnTo>
                    <a:lnTo>
                      <a:pt x="285" y="90"/>
                    </a:lnTo>
                    <a:lnTo>
                      <a:pt x="283" y="93"/>
                    </a:lnTo>
                    <a:lnTo>
                      <a:pt x="281" y="93"/>
                    </a:lnTo>
                    <a:lnTo>
                      <a:pt x="281" y="88"/>
                    </a:lnTo>
                    <a:lnTo>
                      <a:pt x="281" y="93"/>
                    </a:lnTo>
                    <a:lnTo>
                      <a:pt x="280" y="93"/>
                    </a:lnTo>
                    <a:lnTo>
                      <a:pt x="68" y="93"/>
                    </a:lnTo>
                    <a:lnTo>
                      <a:pt x="66" y="90"/>
                    </a:lnTo>
                    <a:lnTo>
                      <a:pt x="68" y="93"/>
                    </a:lnTo>
                    <a:lnTo>
                      <a:pt x="66" y="90"/>
                    </a:lnTo>
                    <a:lnTo>
                      <a:pt x="66" y="93"/>
                    </a:lnTo>
                    <a:lnTo>
                      <a:pt x="64" y="90"/>
                    </a:lnTo>
                    <a:lnTo>
                      <a:pt x="66" y="93"/>
                    </a:lnTo>
                    <a:lnTo>
                      <a:pt x="64" y="95"/>
                    </a:lnTo>
                    <a:lnTo>
                      <a:pt x="63" y="92"/>
                    </a:lnTo>
                    <a:lnTo>
                      <a:pt x="64" y="95"/>
                    </a:lnTo>
                    <a:lnTo>
                      <a:pt x="61" y="92"/>
                    </a:lnTo>
                    <a:lnTo>
                      <a:pt x="63" y="95"/>
                    </a:lnTo>
                    <a:lnTo>
                      <a:pt x="63" y="97"/>
                    </a:lnTo>
                    <a:lnTo>
                      <a:pt x="58" y="95"/>
                    </a:lnTo>
                    <a:lnTo>
                      <a:pt x="63" y="97"/>
                    </a:lnTo>
                    <a:lnTo>
                      <a:pt x="58" y="95"/>
                    </a:lnTo>
                    <a:lnTo>
                      <a:pt x="61" y="98"/>
                    </a:lnTo>
                    <a:lnTo>
                      <a:pt x="58" y="97"/>
                    </a:lnTo>
                    <a:lnTo>
                      <a:pt x="61" y="98"/>
                    </a:lnTo>
                    <a:lnTo>
                      <a:pt x="61" y="100"/>
                    </a:lnTo>
                    <a:lnTo>
                      <a:pt x="56" y="100"/>
                    </a:lnTo>
                    <a:lnTo>
                      <a:pt x="61" y="100"/>
                    </a:lnTo>
                    <a:lnTo>
                      <a:pt x="61" y="102"/>
                    </a:lnTo>
                    <a:lnTo>
                      <a:pt x="61" y="143"/>
                    </a:lnTo>
                    <a:lnTo>
                      <a:pt x="56" y="144"/>
                    </a:lnTo>
                    <a:lnTo>
                      <a:pt x="61" y="144"/>
                    </a:lnTo>
                    <a:lnTo>
                      <a:pt x="63" y="146"/>
                    </a:lnTo>
                    <a:lnTo>
                      <a:pt x="60" y="149"/>
                    </a:lnTo>
                    <a:lnTo>
                      <a:pt x="63" y="148"/>
                    </a:lnTo>
                    <a:lnTo>
                      <a:pt x="60" y="151"/>
                    </a:lnTo>
                    <a:lnTo>
                      <a:pt x="63" y="148"/>
                    </a:lnTo>
                    <a:lnTo>
                      <a:pt x="61" y="151"/>
                    </a:lnTo>
                    <a:lnTo>
                      <a:pt x="64" y="148"/>
                    </a:lnTo>
                    <a:lnTo>
                      <a:pt x="61" y="151"/>
                    </a:lnTo>
                    <a:lnTo>
                      <a:pt x="64" y="149"/>
                    </a:lnTo>
                    <a:lnTo>
                      <a:pt x="63" y="153"/>
                    </a:lnTo>
                    <a:lnTo>
                      <a:pt x="64" y="149"/>
                    </a:lnTo>
                    <a:lnTo>
                      <a:pt x="64" y="153"/>
                    </a:lnTo>
                    <a:lnTo>
                      <a:pt x="66" y="149"/>
                    </a:lnTo>
                    <a:close/>
                    <a:moveTo>
                      <a:pt x="253" y="138"/>
                    </a:moveTo>
                    <a:lnTo>
                      <a:pt x="247" y="138"/>
                    </a:lnTo>
                    <a:lnTo>
                      <a:pt x="249" y="133"/>
                    </a:lnTo>
                    <a:lnTo>
                      <a:pt x="245" y="136"/>
                    </a:lnTo>
                    <a:lnTo>
                      <a:pt x="244" y="136"/>
                    </a:lnTo>
                    <a:lnTo>
                      <a:pt x="245" y="131"/>
                    </a:lnTo>
                    <a:lnTo>
                      <a:pt x="244" y="136"/>
                    </a:lnTo>
                    <a:lnTo>
                      <a:pt x="242" y="134"/>
                    </a:lnTo>
                    <a:lnTo>
                      <a:pt x="244" y="131"/>
                    </a:lnTo>
                    <a:lnTo>
                      <a:pt x="240" y="133"/>
                    </a:lnTo>
                    <a:lnTo>
                      <a:pt x="237" y="126"/>
                    </a:lnTo>
                    <a:lnTo>
                      <a:pt x="242" y="125"/>
                    </a:lnTo>
                    <a:lnTo>
                      <a:pt x="237" y="126"/>
                    </a:lnTo>
                    <a:lnTo>
                      <a:pt x="237" y="123"/>
                    </a:lnTo>
                    <a:lnTo>
                      <a:pt x="240" y="121"/>
                    </a:lnTo>
                    <a:lnTo>
                      <a:pt x="237" y="121"/>
                    </a:lnTo>
                    <a:lnTo>
                      <a:pt x="237" y="118"/>
                    </a:lnTo>
                    <a:lnTo>
                      <a:pt x="242" y="120"/>
                    </a:lnTo>
                    <a:lnTo>
                      <a:pt x="237" y="118"/>
                    </a:lnTo>
                    <a:lnTo>
                      <a:pt x="240" y="113"/>
                    </a:lnTo>
                    <a:lnTo>
                      <a:pt x="245" y="108"/>
                    </a:lnTo>
                    <a:lnTo>
                      <a:pt x="250" y="107"/>
                    </a:lnTo>
                    <a:lnTo>
                      <a:pt x="252" y="111"/>
                    </a:lnTo>
                    <a:lnTo>
                      <a:pt x="252" y="107"/>
                    </a:lnTo>
                    <a:lnTo>
                      <a:pt x="257" y="107"/>
                    </a:lnTo>
                    <a:lnTo>
                      <a:pt x="255" y="111"/>
                    </a:lnTo>
                    <a:lnTo>
                      <a:pt x="257" y="108"/>
                    </a:lnTo>
                    <a:lnTo>
                      <a:pt x="262" y="110"/>
                    </a:lnTo>
                    <a:lnTo>
                      <a:pt x="267" y="115"/>
                    </a:lnTo>
                    <a:lnTo>
                      <a:pt x="262" y="116"/>
                    </a:lnTo>
                    <a:lnTo>
                      <a:pt x="267" y="115"/>
                    </a:lnTo>
                    <a:lnTo>
                      <a:pt x="267" y="116"/>
                    </a:lnTo>
                    <a:lnTo>
                      <a:pt x="263" y="118"/>
                    </a:lnTo>
                    <a:lnTo>
                      <a:pt x="268" y="118"/>
                    </a:lnTo>
                    <a:lnTo>
                      <a:pt x="268" y="123"/>
                    </a:lnTo>
                    <a:lnTo>
                      <a:pt x="263" y="123"/>
                    </a:lnTo>
                    <a:lnTo>
                      <a:pt x="268" y="125"/>
                    </a:lnTo>
                    <a:lnTo>
                      <a:pt x="268" y="128"/>
                    </a:lnTo>
                    <a:lnTo>
                      <a:pt x="263" y="126"/>
                    </a:lnTo>
                    <a:lnTo>
                      <a:pt x="267" y="128"/>
                    </a:lnTo>
                    <a:lnTo>
                      <a:pt x="267" y="130"/>
                    </a:lnTo>
                    <a:lnTo>
                      <a:pt x="263" y="128"/>
                    </a:lnTo>
                    <a:lnTo>
                      <a:pt x="267" y="130"/>
                    </a:lnTo>
                    <a:lnTo>
                      <a:pt x="265" y="131"/>
                    </a:lnTo>
                    <a:lnTo>
                      <a:pt x="262" y="130"/>
                    </a:lnTo>
                    <a:lnTo>
                      <a:pt x="265" y="133"/>
                    </a:lnTo>
                    <a:lnTo>
                      <a:pt x="262" y="134"/>
                    </a:lnTo>
                    <a:lnTo>
                      <a:pt x="260" y="131"/>
                    </a:lnTo>
                    <a:lnTo>
                      <a:pt x="262" y="136"/>
                    </a:lnTo>
                    <a:lnTo>
                      <a:pt x="258" y="136"/>
                    </a:lnTo>
                    <a:lnTo>
                      <a:pt x="257" y="133"/>
                    </a:lnTo>
                    <a:lnTo>
                      <a:pt x="258" y="138"/>
                    </a:lnTo>
                    <a:lnTo>
                      <a:pt x="253" y="138"/>
                    </a:lnTo>
                    <a:close/>
                    <a:moveTo>
                      <a:pt x="253" y="130"/>
                    </a:moveTo>
                    <a:lnTo>
                      <a:pt x="253" y="134"/>
                    </a:lnTo>
                    <a:lnTo>
                      <a:pt x="253" y="130"/>
                    </a:lnTo>
                    <a:lnTo>
                      <a:pt x="255" y="134"/>
                    </a:lnTo>
                    <a:lnTo>
                      <a:pt x="255" y="131"/>
                    </a:lnTo>
                    <a:lnTo>
                      <a:pt x="255" y="130"/>
                    </a:lnTo>
                    <a:lnTo>
                      <a:pt x="257" y="130"/>
                    </a:lnTo>
                    <a:lnTo>
                      <a:pt x="258" y="133"/>
                    </a:lnTo>
                    <a:lnTo>
                      <a:pt x="257" y="128"/>
                    </a:lnTo>
                    <a:lnTo>
                      <a:pt x="257" y="128"/>
                    </a:lnTo>
                    <a:lnTo>
                      <a:pt x="260" y="131"/>
                    </a:lnTo>
                    <a:lnTo>
                      <a:pt x="258" y="128"/>
                    </a:lnTo>
                    <a:lnTo>
                      <a:pt x="258" y="126"/>
                    </a:lnTo>
                    <a:lnTo>
                      <a:pt x="263" y="128"/>
                    </a:lnTo>
                    <a:lnTo>
                      <a:pt x="262" y="126"/>
                    </a:lnTo>
                    <a:lnTo>
                      <a:pt x="260" y="126"/>
                    </a:lnTo>
                    <a:lnTo>
                      <a:pt x="260" y="125"/>
                    </a:lnTo>
                    <a:lnTo>
                      <a:pt x="263" y="125"/>
                    </a:lnTo>
                    <a:lnTo>
                      <a:pt x="260" y="123"/>
                    </a:lnTo>
                    <a:lnTo>
                      <a:pt x="260" y="123"/>
                    </a:lnTo>
                    <a:lnTo>
                      <a:pt x="263" y="121"/>
                    </a:lnTo>
                    <a:lnTo>
                      <a:pt x="260" y="121"/>
                    </a:lnTo>
                    <a:lnTo>
                      <a:pt x="263" y="120"/>
                    </a:lnTo>
                    <a:lnTo>
                      <a:pt x="260" y="121"/>
                    </a:lnTo>
                    <a:lnTo>
                      <a:pt x="258" y="120"/>
                    </a:lnTo>
                    <a:lnTo>
                      <a:pt x="262" y="116"/>
                    </a:lnTo>
                    <a:lnTo>
                      <a:pt x="260" y="118"/>
                    </a:lnTo>
                    <a:lnTo>
                      <a:pt x="258" y="120"/>
                    </a:lnTo>
                    <a:lnTo>
                      <a:pt x="258" y="118"/>
                    </a:lnTo>
                    <a:lnTo>
                      <a:pt x="262" y="115"/>
                    </a:lnTo>
                    <a:lnTo>
                      <a:pt x="258" y="118"/>
                    </a:lnTo>
                    <a:lnTo>
                      <a:pt x="260" y="115"/>
                    </a:lnTo>
                    <a:lnTo>
                      <a:pt x="257" y="116"/>
                    </a:lnTo>
                    <a:lnTo>
                      <a:pt x="257" y="116"/>
                    </a:lnTo>
                    <a:lnTo>
                      <a:pt x="258" y="113"/>
                    </a:lnTo>
                    <a:lnTo>
                      <a:pt x="255" y="116"/>
                    </a:lnTo>
                    <a:lnTo>
                      <a:pt x="253" y="115"/>
                    </a:lnTo>
                    <a:lnTo>
                      <a:pt x="253" y="111"/>
                    </a:lnTo>
                    <a:lnTo>
                      <a:pt x="252" y="115"/>
                    </a:lnTo>
                    <a:lnTo>
                      <a:pt x="252" y="111"/>
                    </a:lnTo>
                    <a:lnTo>
                      <a:pt x="252" y="115"/>
                    </a:lnTo>
                    <a:lnTo>
                      <a:pt x="250" y="115"/>
                    </a:lnTo>
                    <a:lnTo>
                      <a:pt x="249" y="111"/>
                    </a:lnTo>
                    <a:lnTo>
                      <a:pt x="250" y="116"/>
                    </a:lnTo>
                    <a:lnTo>
                      <a:pt x="249" y="116"/>
                    </a:lnTo>
                    <a:lnTo>
                      <a:pt x="247" y="113"/>
                    </a:lnTo>
                    <a:lnTo>
                      <a:pt x="249" y="116"/>
                    </a:lnTo>
                    <a:lnTo>
                      <a:pt x="245" y="113"/>
                    </a:lnTo>
                    <a:lnTo>
                      <a:pt x="249" y="116"/>
                    </a:lnTo>
                    <a:lnTo>
                      <a:pt x="245" y="115"/>
                    </a:lnTo>
                    <a:lnTo>
                      <a:pt x="247" y="118"/>
                    </a:lnTo>
                    <a:lnTo>
                      <a:pt x="244" y="115"/>
                    </a:lnTo>
                    <a:lnTo>
                      <a:pt x="247" y="118"/>
                    </a:lnTo>
                    <a:lnTo>
                      <a:pt x="244" y="116"/>
                    </a:lnTo>
                    <a:lnTo>
                      <a:pt x="247" y="118"/>
                    </a:lnTo>
                    <a:lnTo>
                      <a:pt x="242" y="116"/>
                    </a:lnTo>
                    <a:lnTo>
                      <a:pt x="245" y="120"/>
                    </a:lnTo>
                    <a:lnTo>
                      <a:pt x="245" y="121"/>
                    </a:lnTo>
                    <a:lnTo>
                      <a:pt x="242" y="121"/>
                    </a:lnTo>
                    <a:lnTo>
                      <a:pt x="240" y="121"/>
                    </a:lnTo>
                    <a:lnTo>
                      <a:pt x="245" y="121"/>
                    </a:lnTo>
                    <a:lnTo>
                      <a:pt x="240" y="121"/>
                    </a:lnTo>
                    <a:lnTo>
                      <a:pt x="245" y="123"/>
                    </a:lnTo>
                    <a:lnTo>
                      <a:pt x="240" y="123"/>
                    </a:lnTo>
                    <a:lnTo>
                      <a:pt x="245" y="125"/>
                    </a:lnTo>
                    <a:lnTo>
                      <a:pt x="245" y="125"/>
                    </a:lnTo>
                    <a:lnTo>
                      <a:pt x="242" y="126"/>
                    </a:lnTo>
                    <a:lnTo>
                      <a:pt x="245" y="126"/>
                    </a:lnTo>
                    <a:lnTo>
                      <a:pt x="242" y="128"/>
                    </a:lnTo>
                    <a:lnTo>
                      <a:pt x="247" y="126"/>
                    </a:lnTo>
                    <a:lnTo>
                      <a:pt x="247" y="126"/>
                    </a:lnTo>
                    <a:lnTo>
                      <a:pt x="244" y="130"/>
                    </a:lnTo>
                    <a:lnTo>
                      <a:pt x="247" y="128"/>
                    </a:lnTo>
                    <a:lnTo>
                      <a:pt x="245" y="131"/>
                    </a:lnTo>
                    <a:lnTo>
                      <a:pt x="249" y="128"/>
                    </a:lnTo>
                    <a:lnTo>
                      <a:pt x="249" y="128"/>
                    </a:lnTo>
                    <a:lnTo>
                      <a:pt x="247" y="133"/>
                    </a:lnTo>
                    <a:lnTo>
                      <a:pt x="249" y="130"/>
                    </a:lnTo>
                    <a:lnTo>
                      <a:pt x="250" y="130"/>
                    </a:lnTo>
                    <a:lnTo>
                      <a:pt x="250" y="134"/>
                    </a:lnTo>
                    <a:lnTo>
                      <a:pt x="252" y="130"/>
                    </a:lnTo>
                    <a:lnTo>
                      <a:pt x="250" y="134"/>
                    </a:lnTo>
                    <a:lnTo>
                      <a:pt x="252" y="130"/>
                    </a:lnTo>
                    <a:lnTo>
                      <a:pt x="253" y="13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5" name="Freeform 838"/>
              <p:cNvSpPr>
                <a:spLocks noEditPoints="1"/>
              </p:cNvSpPr>
              <p:nvPr/>
            </p:nvSpPr>
            <p:spPr bwMode="auto">
              <a:xfrm>
                <a:off x="12966700" y="4162425"/>
                <a:ext cx="555625" cy="973138"/>
              </a:xfrm>
              <a:custGeom>
                <a:avLst/>
                <a:gdLst/>
                <a:ahLst/>
                <a:cxnLst>
                  <a:cxn ang="0">
                    <a:pos x="350" y="29"/>
                  </a:cxn>
                  <a:cxn ang="0">
                    <a:pos x="329" y="603"/>
                  </a:cxn>
                  <a:cxn ang="0">
                    <a:pos x="53" y="465"/>
                  </a:cxn>
                  <a:cxn ang="0">
                    <a:pos x="298" y="470"/>
                  </a:cxn>
                  <a:cxn ang="0">
                    <a:pos x="288" y="514"/>
                  </a:cxn>
                  <a:cxn ang="0">
                    <a:pos x="66" y="458"/>
                  </a:cxn>
                  <a:cxn ang="0">
                    <a:pos x="61" y="514"/>
                  </a:cxn>
                  <a:cxn ang="0">
                    <a:pos x="240" y="501"/>
                  </a:cxn>
                  <a:cxn ang="0">
                    <a:pos x="268" y="489"/>
                  </a:cxn>
                  <a:cxn ang="0">
                    <a:pos x="250" y="498"/>
                  </a:cxn>
                  <a:cxn ang="0">
                    <a:pos x="260" y="489"/>
                  </a:cxn>
                  <a:cxn ang="0">
                    <a:pos x="245" y="481"/>
                  </a:cxn>
                  <a:cxn ang="0">
                    <a:pos x="240" y="493"/>
                  </a:cxn>
                  <a:cxn ang="0">
                    <a:pos x="63" y="433"/>
                  </a:cxn>
                  <a:cxn ang="0">
                    <a:pos x="298" y="379"/>
                  </a:cxn>
                  <a:cxn ang="0">
                    <a:pos x="290" y="427"/>
                  </a:cxn>
                  <a:cxn ang="0">
                    <a:pos x="291" y="371"/>
                  </a:cxn>
                  <a:cxn ang="0">
                    <a:pos x="63" y="368"/>
                  </a:cxn>
                  <a:cxn ang="0">
                    <a:pos x="61" y="422"/>
                  </a:cxn>
                  <a:cxn ang="0">
                    <a:pos x="237" y="402"/>
                  </a:cxn>
                  <a:cxn ang="0">
                    <a:pos x="263" y="394"/>
                  </a:cxn>
                  <a:cxn ang="0">
                    <a:pos x="253" y="406"/>
                  </a:cxn>
                  <a:cxn ang="0">
                    <a:pos x="258" y="394"/>
                  </a:cxn>
                  <a:cxn ang="0">
                    <a:pos x="245" y="391"/>
                  </a:cxn>
                  <a:cxn ang="0">
                    <a:pos x="245" y="402"/>
                  </a:cxn>
                  <a:cxn ang="0">
                    <a:pos x="63" y="337"/>
                  </a:cxn>
                  <a:cxn ang="0">
                    <a:pos x="288" y="271"/>
                  </a:cxn>
                  <a:cxn ang="0">
                    <a:pos x="283" y="333"/>
                  </a:cxn>
                  <a:cxn ang="0">
                    <a:pos x="288" y="282"/>
                  </a:cxn>
                  <a:cxn ang="0">
                    <a:pos x="66" y="279"/>
                  </a:cxn>
                  <a:cxn ang="0">
                    <a:pos x="56" y="330"/>
                  </a:cxn>
                  <a:cxn ang="0">
                    <a:pos x="240" y="317"/>
                  </a:cxn>
                  <a:cxn ang="0">
                    <a:pos x="265" y="297"/>
                  </a:cxn>
                  <a:cxn ang="0">
                    <a:pos x="253" y="314"/>
                  </a:cxn>
                  <a:cxn ang="0">
                    <a:pos x="263" y="304"/>
                  </a:cxn>
                  <a:cxn ang="0">
                    <a:pos x="250" y="299"/>
                  </a:cxn>
                  <a:cxn ang="0">
                    <a:pos x="244" y="305"/>
                  </a:cxn>
                  <a:cxn ang="0">
                    <a:pos x="250" y="317"/>
                  </a:cxn>
                  <a:cxn ang="0">
                    <a:pos x="69" y="177"/>
                  </a:cxn>
                  <a:cxn ang="0">
                    <a:pos x="285" y="246"/>
                  </a:cxn>
                  <a:cxn ang="0">
                    <a:pos x="288" y="194"/>
                  </a:cxn>
                  <a:cxn ang="0">
                    <a:pos x="280" y="185"/>
                  </a:cxn>
                  <a:cxn ang="0">
                    <a:pos x="61" y="192"/>
                  </a:cxn>
                  <a:cxn ang="0">
                    <a:pos x="66" y="246"/>
                  </a:cxn>
                  <a:cxn ang="0">
                    <a:pos x="245" y="200"/>
                  </a:cxn>
                  <a:cxn ang="0">
                    <a:pos x="267" y="222"/>
                  </a:cxn>
                  <a:cxn ang="0">
                    <a:pos x="260" y="215"/>
                  </a:cxn>
                  <a:cxn ang="0">
                    <a:pos x="252" y="202"/>
                  </a:cxn>
                  <a:cxn ang="0">
                    <a:pos x="245" y="215"/>
                  </a:cxn>
                  <a:cxn ang="0">
                    <a:pos x="63" y="153"/>
                  </a:cxn>
                  <a:cxn ang="0">
                    <a:pos x="298" y="102"/>
                  </a:cxn>
                  <a:cxn ang="0">
                    <a:pos x="281" y="149"/>
                  </a:cxn>
                  <a:cxn ang="0">
                    <a:pos x="288" y="98"/>
                  </a:cxn>
                  <a:cxn ang="0">
                    <a:pos x="66" y="90"/>
                  </a:cxn>
                  <a:cxn ang="0">
                    <a:pos x="56" y="144"/>
                  </a:cxn>
                  <a:cxn ang="0">
                    <a:pos x="244" y="131"/>
                  </a:cxn>
                  <a:cxn ang="0">
                    <a:pos x="267" y="116"/>
                  </a:cxn>
                  <a:cxn ang="0">
                    <a:pos x="253" y="134"/>
                  </a:cxn>
                  <a:cxn ang="0">
                    <a:pos x="258" y="120"/>
                  </a:cxn>
                  <a:cxn ang="0">
                    <a:pos x="245" y="113"/>
                  </a:cxn>
                  <a:cxn ang="0">
                    <a:pos x="247" y="126"/>
                  </a:cxn>
                </a:cxnLst>
                <a:rect l="0" t="0" r="r" b="b"/>
                <a:pathLst>
                  <a:path w="350" h="613">
                    <a:moveTo>
                      <a:pt x="319" y="613"/>
                    </a:moveTo>
                    <a:lnTo>
                      <a:pt x="25" y="613"/>
                    </a:lnTo>
                    <a:lnTo>
                      <a:pt x="17" y="611"/>
                    </a:lnTo>
                    <a:lnTo>
                      <a:pt x="10" y="606"/>
                    </a:lnTo>
                    <a:lnTo>
                      <a:pt x="5" y="599"/>
                    </a:lnTo>
                    <a:lnTo>
                      <a:pt x="2" y="593"/>
                    </a:lnTo>
                    <a:lnTo>
                      <a:pt x="0" y="588"/>
                    </a:lnTo>
                    <a:lnTo>
                      <a:pt x="0" y="583"/>
                    </a:lnTo>
                    <a:lnTo>
                      <a:pt x="0" y="28"/>
                    </a:lnTo>
                    <a:lnTo>
                      <a:pt x="0" y="21"/>
                    </a:lnTo>
                    <a:lnTo>
                      <a:pt x="4" y="15"/>
                    </a:lnTo>
                    <a:lnTo>
                      <a:pt x="9" y="8"/>
                    </a:lnTo>
                    <a:lnTo>
                      <a:pt x="15" y="3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19" y="0"/>
                    </a:lnTo>
                    <a:lnTo>
                      <a:pt x="324" y="0"/>
                    </a:lnTo>
                    <a:lnTo>
                      <a:pt x="332" y="1"/>
                    </a:lnTo>
                    <a:lnTo>
                      <a:pt x="339" y="6"/>
                    </a:lnTo>
                    <a:lnTo>
                      <a:pt x="344" y="13"/>
                    </a:lnTo>
                    <a:lnTo>
                      <a:pt x="347" y="19"/>
                    </a:lnTo>
                    <a:lnTo>
                      <a:pt x="349" y="24"/>
                    </a:lnTo>
                    <a:lnTo>
                      <a:pt x="350" y="29"/>
                    </a:lnTo>
                    <a:lnTo>
                      <a:pt x="350" y="585"/>
                    </a:lnTo>
                    <a:lnTo>
                      <a:pt x="349" y="591"/>
                    </a:lnTo>
                    <a:lnTo>
                      <a:pt x="345" y="598"/>
                    </a:lnTo>
                    <a:lnTo>
                      <a:pt x="341" y="604"/>
                    </a:lnTo>
                    <a:lnTo>
                      <a:pt x="334" y="609"/>
                    </a:lnTo>
                    <a:lnTo>
                      <a:pt x="327" y="613"/>
                    </a:lnTo>
                    <a:lnTo>
                      <a:pt x="321" y="613"/>
                    </a:lnTo>
                    <a:lnTo>
                      <a:pt x="319" y="613"/>
                    </a:lnTo>
                    <a:moveTo>
                      <a:pt x="319" y="8"/>
                    </a:moveTo>
                    <a:lnTo>
                      <a:pt x="27" y="8"/>
                    </a:lnTo>
                    <a:lnTo>
                      <a:pt x="20" y="11"/>
                    </a:lnTo>
                    <a:lnTo>
                      <a:pt x="14" y="15"/>
                    </a:lnTo>
                    <a:lnTo>
                      <a:pt x="10" y="21"/>
                    </a:lnTo>
                    <a:lnTo>
                      <a:pt x="9" y="26"/>
                    </a:lnTo>
                    <a:lnTo>
                      <a:pt x="9" y="29"/>
                    </a:lnTo>
                    <a:lnTo>
                      <a:pt x="9" y="585"/>
                    </a:lnTo>
                    <a:lnTo>
                      <a:pt x="10" y="591"/>
                    </a:lnTo>
                    <a:lnTo>
                      <a:pt x="14" y="596"/>
                    </a:lnTo>
                    <a:lnTo>
                      <a:pt x="18" y="601"/>
                    </a:lnTo>
                    <a:lnTo>
                      <a:pt x="25" y="604"/>
                    </a:lnTo>
                    <a:lnTo>
                      <a:pt x="32" y="604"/>
                    </a:lnTo>
                    <a:lnTo>
                      <a:pt x="322" y="604"/>
                    </a:lnTo>
                    <a:lnTo>
                      <a:pt x="329" y="603"/>
                    </a:lnTo>
                    <a:lnTo>
                      <a:pt x="336" y="598"/>
                    </a:lnTo>
                    <a:lnTo>
                      <a:pt x="339" y="591"/>
                    </a:lnTo>
                    <a:lnTo>
                      <a:pt x="341" y="585"/>
                    </a:lnTo>
                    <a:lnTo>
                      <a:pt x="341" y="583"/>
                    </a:lnTo>
                    <a:lnTo>
                      <a:pt x="341" y="29"/>
                    </a:lnTo>
                    <a:lnTo>
                      <a:pt x="339" y="21"/>
                    </a:lnTo>
                    <a:lnTo>
                      <a:pt x="336" y="16"/>
                    </a:lnTo>
                    <a:lnTo>
                      <a:pt x="331" y="11"/>
                    </a:lnTo>
                    <a:lnTo>
                      <a:pt x="324" y="8"/>
                    </a:lnTo>
                    <a:lnTo>
                      <a:pt x="319" y="8"/>
                    </a:lnTo>
                    <a:moveTo>
                      <a:pt x="69" y="527"/>
                    </a:moveTo>
                    <a:lnTo>
                      <a:pt x="61" y="525"/>
                    </a:lnTo>
                    <a:lnTo>
                      <a:pt x="63" y="522"/>
                    </a:lnTo>
                    <a:lnTo>
                      <a:pt x="61" y="525"/>
                    </a:lnTo>
                    <a:lnTo>
                      <a:pt x="56" y="522"/>
                    </a:lnTo>
                    <a:lnTo>
                      <a:pt x="60" y="519"/>
                    </a:lnTo>
                    <a:lnTo>
                      <a:pt x="56" y="522"/>
                    </a:lnTo>
                    <a:lnTo>
                      <a:pt x="53" y="516"/>
                    </a:lnTo>
                    <a:lnTo>
                      <a:pt x="53" y="511"/>
                    </a:lnTo>
                    <a:lnTo>
                      <a:pt x="53" y="471"/>
                    </a:lnTo>
                    <a:lnTo>
                      <a:pt x="53" y="466"/>
                    </a:lnTo>
                    <a:lnTo>
                      <a:pt x="58" y="466"/>
                    </a:lnTo>
                    <a:lnTo>
                      <a:pt x="53" y="465"/>
                    </a:lnTo>
                    <a:lnTo>
                      <a:pt x="55" y="463"/>
                    </a:lnTo>
                    <a:lnTo>
                      <a:pt x="58" y="465"/>
                    </a:lnTo>
                    <a:lnTo>
                      <a:pt x="55" y="461"/>
                    </a:lnTo>
                    <a:lnTo>
                      <a:pt x="60" y="456"/>
                    </a:lnTo>
                    <a:lnTo>
                      <a:pt x="63" y="455"/>
                    </a:lnTo>
                    <a:lnTo>
                      <a:pt x="64" y="460"/>
                    </a:lnTo>
                    <a:lnTo>
                      <a:pt x="64" y="455"/>
                    </a:lnTo>
                    <a:lnTo>
                      <a:pt x="64" y="455"/>
                    </a:lnTo>
                    <a:lnTo>
                      <a:pt x="66" y="458"/>
                    </a:lnTo>
                    <a:lnTo>
                      <a:pt x="66" y="455"/>
                    </a:lnTo>
                    <a:lnTo>
                      <a:pt x="69" y="455"/>
                    </a:lnTo>
                    <a:lnTo>
                      <a:pt x="285" y="455"/>
                    </a:lnTo>
                    <a:lnTo>
                      <a:pt x="288" y="456"/>
                    </a:lnTo>
                    <a:lnTo>
                      <a:pt x="286" y="460"/>
                    </a:lnTo>
                    <a:lnTo>
                      <a:pt x="290" y="456"/>
                    </a:lnTo>
                    <a:lnTo>
                      <a:pt x="288" y="460"/>
                    </a:lnTo>
                    <a:lnTo>
                      <a:pt x="290" y="456"/>
                    </a:lnTo>
                    <a:lnTo>
                      <a:pt x="295" y="461"/>
                    </a:lnTo>
                    <a:lnTo>
                      <a:pt x="291" y="465"/>
                    </a:lnTo>
                    <a:lnTo>
                      <a:pt x="295" y="463"/>
                    </a:lnTo>
                    <a:lnTo>
                      <a:pt x="291" y="465"/>
                    </a:lnTo>
                    <a:lnTo>
                      <a:pt x="296" y="463"/>
                    </a:lnTo>
                    <a:lnTo>
                      <a:pt x="298" y="470"/>
                    </a:lnTo>
                    <a:lnTo>
                      <a:pt x="298" y="471"/>
                    </a:lnTo>
                    <a:lnTo>
                      <a:pt x="296" y="517"/>
                    </a:lnTo>
                    <a:lnTo>
                      <a:pt x="293" y="522"/>
                    </a:lnTo>
                    <a:lnTo>
                      <a:pt x="290" y="519"/>
                    </a:lnTo>
                    <a:lnTo>
                      <a:pt x="293" y="522"/>
                    </a:lnTo>
                    <a:lnTo>
                      <a:pt x="288" y="525"/>
                    </a:lnTo>
                    <a:lnTo>
                      <a:pt x="280" y="527"/>
                    </a:lnTo>
                    <a:lnTo>
                      <a:pt x="69" y="527"/>
                    </a:lnTo>
                    <a:moveTo>
                      <a:pt x="281" y="519"/>
                    </a:moveTo>
                    <a:lnTo>
                      <a:pt x="283" y="524"/>
                    </a:lnTo>
                    <a:lnTo>
                      <a:pt x="283" y="519"/>
                    </a:lnTo>
                    <a:lnTo>
                      <a:pt x="285" y="522"/>
                    </a:lnTo>
                    <a:lnTo>
                      <a:pt x="283" y="519"/>
                    </a:lnTo>
                    <a:lnTo>
                      <a:pt x="286" y="522"/>
                    </a:lnTo>
                    <a:lnTo>
                      <a:pt x="285" y="519"/>
                    </a:lnTo>
                    <a:lnTo>
                      <a:pt x="285" y="517"/>
                    </a:lnTo>
                    <a:lnTo>
                      <a:pt x="290" y="521"/>
                    </a:lnTo>
                    <a:lnTo>
                      <a:pt x="286" y="517"/>
                    </a:lnTo>
                    <a:lnTo>
                      <a:pt x="286" y="516"/>
                    </a:lnTo>
                    <a:lnTo>
                      <a:pt x="291" y="519"/>
                    </a:lnTo>
                    <a:lnTo>
                      <a:pt x="288" y="516"/>
                    </a:lnTo>
                    <a:lnTo>
                      <a:pt x="291" y="517"/>
                    </a:lnTo>
                    <a:lnTo>
                      <a:pt x="288" y="514"/>
                    </a:lnTo>
                    <a:lnTo>
                      <a:pt x="291" y="516"/>
                    </a:lnTo>
                    <a:lnTo>
                      <a:pt x="288" y="514"/>
                    </a:lnTo>
                    <a:lnTo>
                      <a:pt x="290" y="511"/>
                    </a:lnTo>
                    <a:lnTo>
                      <a:pt x="288" y="470"/>
                    </a:lnTo>
                    <a:lnTo>
                      <a:pt x="293" y="468"/>
                    </a:lnTo>
                    <a:lnTo>
                      <a:pt x="288" y="468"/>
                    </a:lnTo>
                    <a:lnTo>
                      <a:pt x="293" y="466"/>
                    </a:lnTo>
                    <a:lnTo>
                      <a:pt x="288" y="468"/>
                    </a:lnTo>
                    <a:lnTo>
                      <a:pt x="288" y="466"/>
                    </a:lnTo>
                    <a:lnTo>
                      <a:pt x="291" y="463"/>
                    </a:lnTo>
                    <a:lnTo>
                      <a:pt x="286" y="466"/>
                    </a:lnTo>
                    <a:lnTo>
                      <a:pt x="290" y="461"/>
                    </a:lnTo>
                    <a:lnTo>
                      <a:pt x="286" y="465"/>
                    </a:lnTo>
                    <a:lnTo>
                      <a:pt x="285" y="463"/>
                    </a:lnTo>
                    <a:lnTo>
                      <a:pt x="285" y="460"/>
                    </a:lnTo>
                    <a:lnTo>
                      <a:pt x="283" y="463"/>
                    </a:lnTo>
                    <a:lnTo>
                      <a:pt x="285" y="458"/>
                    </a:lnTo>
                    <a:lnTo>
                      <a:pt x="283" y="463"/>
                    </a:lnTo>
                    <a:lnTo>
                      <a:pt x="283" y="458"/>
                    </a:lnTo>
                    <a:lnTo>
                      <a:pt x="281" y="463"/>
                    </a:lnTo>
                    <a:lnTo>
                      <a:pt x="280" y="463"/>
                    </a:lnTo>
                    <a:lnTo>
                      <a:pt x="68" y="463"/>
                    </a:lnTo>
                    <a:lnTo>
                      <a:pt x="66" y="458"/>
                    </a:lnTo>
                    <a:lnTo>
                      <a:pt x="68" y="463"/>
                    </a:lnTo>
                    <a:lnTo>
                      <a:pt x="66" y="463"/>
                    </a:lnTo>
                    <a:lnTo>
                      <a:pt x="64" y="460"/>
                    </a:lnTo>
                    <a:lnTo>
                      <a:pt x="64" y="463"/>
                    </a:lnTo>
                    <a:lnTo>
                      <a:pt x="64" y="465"/>
                    </a:lnTo>
                    <a:lnTo>
                      <a:pt x="60" y="461"/>
                    </a:lnTo>
                    <a:lnTo>
                      <a:pt x="63" y="465"/>
                    </a:lnTo>
                    <a:lnTo>
                      <a:pt x="60" y="463"/>
                    </a:lnTo>
                    <a:lnTo>
                      <a:pt x="63" y="466"/>
                    </a:lnTo>
                    <a:lnTo>
                      <a:pt x="58" y="465"/>
                    </a:lnTo>
                    <a:lnTo>
                      <a:pt x="63" y="466"/>
                    </a:lnTo>
                    <a:lnTo>
                      <a:pt x="61" y="466"/>
                    </a:lnTo>
                    <a:lnTo>
                      <a:pt x="58" y="466"/>
                    </a:lnTo>
                    <a:lnTo>
                      <a:pt x="61" y="468"/>
                    </a:lnTo>
                    <a:lnTo>
                      <a:pt x="56" y="468"/>
                    </a:lnTo>
                    <a:lnTo>
                      <a:pt x="61" y="468"/>
                    </a:lnTo>
                    <a:lnTo>
                      <a:pt x="56" y="468"/>
                    </a:lnTo>
                    <a:lnTo>
                      <a:pt x="61" y="470"/>
                    </a:lnTo>
                    <a:lnTo>
                      <a:pt x="61" y="471"/>
                    </a:lnTo>
                    <a:lnTo>
                      <a:pt x="61" y="511"/>
                    </a:lnTo>
                    <a:lnTo>
                      <a:pt x="61" y="514"/>
                    </a:lnTo>
                    <a:lnTo>
                      <a:pt x="58" y="516"/>
                    </a:lnTo>
                    <a:lnTo>
                      <a:pt x="61" y="514"/>
                    </a:lnTo>
                    <a:lnTo>
                      <a:pt x="58" y="517"/>
                    </a:lnTo>
                    <a:lnTo>
                      <a:pt x="61" y="516"/>
                    </a:lnTo>
                    <a:lnTo>
                      <a:pt x="60" y="519"/>
                    </a:lnTo>
                    <a:lnTo>
                      <a:pt x="63" y="516"/>
                    </a:lnTo>
                    <a:lnTo>
                      <a:pt x="63" y="517"/>
                    </a:lnTo>
                    <a:lnTo>
                      <a:pt x="61" y="521"/>
                    </a:lnTo>
                    <a:lnTo>
                      <a:pt x="64" y="517"/>
                    </a:lnTo>
                    <a:lnTo>
                      <a:pt x="66" y="519"/>
                    </a:lnTo>
                    <a:lnTo>
                      <a:pt x="66" y="522"/>
                    </a:lnTo>
                    <a:lnTo>
                      <a:pt x="66" y="519"/>
                    </a:lnTo>
                    <a:lnTo>
                      <a:pt x="68" y="519"/>
                    </a:lnTo>
                    <a:lnTo>
                      <a:pt x="66" y="524"/>
                    </a:lnTo>
                    <a:lnTo>
                      <a:pt x="68" y="519"/>
                    </a:lnTo>
                    <a:lnTo>
                      <a:pt x="69" y="519"/>
                    </a:lnTo>
                    <a:lnTo>
                      <a:pt x="281" y="519"/>
                    </a:lnTo>
                    <a:moveTo>
                      <a:pt x="253" y="507"/>
                    </a:moveTo>
                    <a:lnTo>
                      <a:pt x="247" y="506"/>
                    </a:lnTo>
                    <a:lnTo>
                      <a:pt x="249" y="501"/>
                    </a:lnTo>
                    <a:lnTo>
                      <a:pt x="245" y="506"/>
                    </a:lnTo>
                    <a:lnTo>
                      <a:pt x="245" y="504"/>
                    </a:lnTo>
                    <a:lnTo>
                      <a:pt x="247" y="501"/>
                    </a:lnTo>
                    <a:lnTo>
                      <a:pt x="244" y="504"/>
                    </a:lnTo>
                    <a:lnTo>
                      <a:pt x="240" y="501"/>
                    </a:lnTo>
                    <a:lnTo>
                      <a:pt x="244" y="498"/>
                    </a:lnTo>
                    <a:lnTo>
                      <a:pt x="239" y="499"/>
                    </a:lnTo>
                    <a:lnTo>
                      <a:pt x="237" y="498"/>
                    </a:lnTo>
                    <a:lnTo>
                      <a:pt x="237" y="491"/>
                    </a:lnTo>
                    <a:lnTo>
                      <a:pt x="237" y="488"/>
                    </a:lnTo>
                    <a:lnTo>
                      <a:pt x="242" y="488"/>
                    </a:lnTo>
                    <a:lnTo>
                      <a:pt x="237" y="486"/>
                    </a:lnTo>
                    <a:lnTo>
                      <a:pt x="240" y="481"/>
                    </a:lnTo>
                    <a:lnTo>
                      <a:pt x="247" y="476"/>
                    </a:lnTo>
                    <a:lnTo>
                      <a:pt x="250" y="475"/>
                    </a:lnTo>
                    <a:lnTo>
                      <a:pt x="252" y="479"/>
                    </a:lnTo>
                    <a:lnTo>
                      <a:pt x="252" y="475"/>
                    </a:lnTo>
                    <a:lnTo>
                      <a:pt x="253" y="475"/>
                    </a:lnTo>
                    <a:lnTo>
                      <a:pt x="253" y="479"/>
                    </a:lnTo>
                    <a:lnTo>
                      <a:pt x="255" y="475"/>
                    </a:lnTo>
                    <a:lnTo>
                      <a:pt x="260" y="476"/>
                    </a:lnTo>
                    <a:lnTo>
                      <a:pt x="265" y="481"/>
                    </a:lnTo>
                    <a:lnTo>
                      <a:pt x="262" y="484"/>
                    </a:lnTo>
                    <a:lnTo>
                      <a:pt x="265" y="481"/>
                    </a:lnTo>
                    <a:lnTo>
                      <a:pt x="267" y="484"/>
                    </a:lnTo>
                    <a:lnTo>
                      <a:pt x="263" y="488"/>
                    </a:lnTo>
                    <a:lnTo>
                      <a:pt x="268" y="486"/>
                    </a:lnTo>
                    <a:lnTo>
                      <a:pt x="268" y="489"/>
                    </a:lnTo>
                    <a:lnTo>
                      <a:pt x="263" y="491"/>
                    </a:lnTo>
                    <a:lnTo>
                      <a:pt x="268" y="491"/>
                    </a:lnTo>
                    <a:lnTo>
                      <a:pt x="268" y="493"/>
                    </a:lnTo>
                    <a:lnTo>
                      <a:pt x="263" y="493"/>
                    </a:lnTo>
                    <a:lnTo>
                      <a:pt x="268" y="494"/>
                    </a:lnTo>
                    <a:lnTo>
                      <a:pt x="267" y="498"/>
                    </a:lnTo>
                    <a:lnTo>
                      <a:pt x="263" y="496"/>
                    </a:lnTo>
                    <a:lnTo>
                      <a:pt x="267" y="498"/>
                    </a:lnTo>
                    <a:lnTo>
                      <a:pt x="265" y="501"/>
                    </a:lnTo>
                    <a:lnTo>
                      <a:pt x="262" y="498"/>
                    </a:lnTo>
                    <a:lnTo>
                      <a:pt x="265" y="501"/>
                    </a:lnTo>
                    <a:lnTo>
                      <a:pt x="263" y="502"/>
                    </a:lnTo>
                    <a:lnTo>
                      <a:pt x="260" y="499"/>
                    </a:lnTo>
                    <a:lnTo>
                      <a:pt x="263" y="502"/>
                    </a:lnTo>
                    <a:lnTo>
                      <a:pt x="262" y="502"/>
                    </a:lnTo>
                    <a:lnTo>
                      <a:pt x="260" y="501"/>
                    </a:lnTo>
                    <a:lnTo>
                      <a:pt x="262" y="504"/>
                    </a:lnTo>
                    <a:lnTo>
                      <a:pt x="258" y="506"/>
                    </a:lnTo>
                    <a:lnTo>
                      <a:pt x="257" y="501"/>
                    </a:lnTo>
                    <a:lnTo>
                      <a:pt x="258" y="506"/>
                    </a:lnTo>
                    <a:lnTo>
                      <a:pt x="253" y="507"/>
                    </a:lnTo>
                    <a:moveTo>
                      <a:pt x="250" y="498"/>
                    </a:moveTo>
                    <a:lnTo>
                      <a:pt x="250" y="498"/>
                    </a:lnTo>
                    <a:lnTo>
                      <a:pt x="250" y="502"/>
                    </a:lnTo>
                    <a:lnTo>
                      <a:pt x="252" y="498"/>
                    </a:lnTo>
                    <a:lnTo>
                      <a:pt x="253" y="498"/>
                    </a:lnTo>
                    <a:lnTo>
                      <a:pt x="255" y="502"/>
                    </a:lnTo>
                    <a:lnTo>
                      <a:pt x="255" y="498"/>
                    </a:lnTo>
                    <a:lnTo>
                      <a:pt x="257" y="501"/>
                    </a:lnTo>
                    <a:lnTo>
                      <a:pt x="255" y="498"/>
                    </a:lnTo>
                    <a:lnTo>
                      <a:pt x="257" y="496"/>
                    </a:lnTo>
                    <a:lnTo>
                      <a:pt x="260" y="501"/>
                    </a:lnTo>
                    <a:lnTo>
                      <a:pt x="258" y="499"/>
                    </a:lnTo>
                    <a:lnTo>
                      <a:pt x="257" y="496"/>
                    </a:lnTo>
                    <a:lnTo>
                      <a:pt x="258" y="496"/>
                    </a:lnTo>
                    <a:lnTo>
                      <a:pt x="260" y="499"/>
                    </a:lnTo>
                    <a:lnTo>
                      <a:pt x="258" y="496"/>
                    </a:lnTo>
                    <a:lnTo>
                      <a:pt x="260" y="493"/>
                    </a:lnTo>
                    <a:lnTo>
                      <a:pt x="262" y="494"/>
                    </a:lnTo>
                    <a:lnTo>
                      <a:pt x="263" y="494"/>
                    </a:lnTo>
                    <a:lnTo>
                      <a:pt x="260" y="493"/>
                    </a:lnTo>
                    <a:lnTo>
                      <a:pt x="260" y="491"/>
                    </a:lnTo>
                    <a:lnTo>
                      <a:pt x="263" y="489"/>
                    </a:lnTo>
                    <a:lnTo>
                      <a:pt x="260" y="489"/>
                    </a:lnTo>
                    <a:lnTo>
                      <a:pt x="263" y="489"/>
                    </a:lnTo>
                    <a:lnTo>
                      <a:pt x="260" y="489"/>
                    </a:lnTo>
                    <a:lnTo>
                      <a:pt x="258" y="486"/>
                    </a:lnTo>
                    <a:lnTo>
                      <a:pt x="262" y="483"/>
                    </a:lnTo>
                    <a:lnTo>
                      <a:pt x="258" y="486"/>
                    </a:lnTo>
                    <a:lnTo>
                      <a:pt x="257" y="484"/>
                    </a:lnTo>
                    <a:lnTo>
                      <a:pt x="258" y="481"/>
                    </a:lnTo>
                    <a:lnTo>
                      <a:pt x="257" y="484"/>
                    </a:lnTo>
                    <a:lnTo>
                      <a:pt x="258" y="481"/>
                    </a:lnTo>
                    <a:lnTo>
                      <a:pt x="255" y="484"/>
                    </a:lnTo>
                    <a:lnTo>
                      <a:pt x="257" y="481"/>
                    </a:lnTo>
                    <a:lnTo>
                      <a:pt x="255" y="484"/>
                    </a:lnTo>
                    <a:lnTo>
                      <a:pt x="255" y="479"/>
                    </a:lnTo>
                    <a:lnTo>
                      <a:pt x="253" y="484"/>
                    </a:lnTo>
                    <a:lnTo>
                      <a:pt x="252" y="484"/>
                    </a:lnTo>
                    <a:lnTo>
                      <a:pt x="252" y="479"/>
                    </a:lnTo>
                    <a:lnTo>
                      <a:pt x="252" y="484"/>
                    </a:lnTo>
                    <a:lnTo>
                      <a:pt x="250" y="484"/>
                    </a:lnTo>
                    <a:lnTo>
                      <a:pt x="250" y="479"/>
                    </a:lnTo>
                    <a:lnTo>
                      <a:pt x="250" y="484"/>
                    </a:lnTo>
                    <a:lnTo>
                      <a:pt x="249" y="481"/>
                    </a:lnTo>
                    <a:lnTo>
                      <a:pt x="250" y="484"/>
                    </a:lnTo>
                    <a:lnTo>
                      <a:pt x="247" y="481"/>
                    </a:lnTo>
                    <a:lnTo>
                      <a:pt x="249" y="484"/>
                    </a:lnTo>
                    <a:lnTo>
                      <a:pt x="245" y="481"/>
                    </a:lnTo>
                    <a:lnTo>
                      <a:pt x="247" y="483"/>
                    </a:lnTo>
                    <a:lnTo>
                      <a:pt x="249" y="484"/>
                    </a:lnTo>
                    <a:lnTo>
                      <a:pt x="249" y="486"/>
                    </a:lnTo>
                    <a:lnTo>
                      <a:pt x="245" y="483"/>
                    </a:lnTo>
                    <a:lnTo>
                      <a:pt x="247" y="486"/>
                    </a:lnTo>
                    <a:lnTo>
                      <a:pt x="244" y="483"/>
                    </a:lnTo>
                    <a:lnTo>
                      <a:pt x="247" y="486"/>
                    </a:lnTo>
                    <a:lnTo>
                      <a:pt x="244" y="484"/>
                    </a:lnTo>
                    <a:lnTo>
                      <a:pt x="247" y="488"/>
                    </a:lnTo>
                    <a:lnTo>
                      <a:pt x="242" y="486"/>
                    </a:lnTo>
                    <a:lnTo>
                      <a:pt x="245" y="488"/>
                    </a:lnTo>
                    <a:lnTo>
                      <a:pt x="245" y="489"/>
                    </a:lnTo>
                    <a:lnTo>
                      <a:pt x="242" y="488"/>
                    </a:lnTo>
                    <a:lnTo>
                      <a:pt x="244" y="489"/>
                    </a:lnTo>
                    <a:lnTo>
                      <a:pt x="245" y="489"/>
                    </a:lnTo>
                    <a:lnTo>
                      <a:pt x="244" y="489"/>
                    </a:lnTo>
                    <a:lnTo>
                      <a:pt x="245" y="489"/>
                    </a:lnTo>
                    <a:lnTo>
                      <a:pt x="244" y="489"/>
                    </a:lnTo>
                    <a:lnTo>
                      <a:pt x="240" y="489"/>
                    </a:lnTo>
                    <a:lnTo>
                      <a:pt x="245" y="491"/>
                    </a:lnTo>
                    <a:lnTo>
                      <a:pt x="240" y="491"/>
                    </a:lnTo>
                    <a:lnTo>
                      <a:pt x="245" y="491"/>
                    </a:lnTo>
                    <a:lnTo>
                      <a:pt x="240" y="493"/>
                    </a:lnTo>
                    <a:lnTo>
                      <a:pt x="245" y="493"/>
                    </a:lnTo>
                    <a:lnTo>
                      <a:pt x="245" y="493"/>
                    </a:lnTo>
                    <a:lnTo>
                      <a:pt x="242" y="494"/>
                    </a:lnTo>
                    <a:lnTo>
                      <a:pt x="245" y="494"/>
                    </a:lnTo>
                    <a:lnTo>
                      <a:pt x="242" y="496"/>
                    </a:lnTo>
                    <a:lnTo>
                      <a:pt x="247" y="494"/>
                    </a:lnTo>
                    <a:lnTo>
                      <a:pt x="244" y="498"/>
                    </a:lnTo>
                    <a:lnTo>
                      <a:pt x="247" y="496"/>
                    </a:lnTo>
                    <a:lnTo>
                      <a:pt x="244" y="498"/>
                    </a:lnTo>
                    <a:lnTo>
                      <a:pt x="247" y="496"/>
                    </a:lnTo>
                    <a:lnTo>
                      <a:pt x="249" y="496"/>
                    </a:lnTo>
                    <a:lnTo>
                      <a:pt x="245" y="501"/>
                    </a:lnTo>
                    <a:lnTo>
                      <a:pt x="249" y="498"/>
                    </a:lnTo>
                    <a:lnTo>
                      <a:pt x="249" y="498"/>
                    </a:lnTo>
                    <a:lnTo>
                      <a:pt x="249" y="498"/>
                    </a:lnTo>
                    <a:lnTo>
                      <a:pt x="250" y="498"/>
                    </a:lnTo>
                    <a:lnTo>
                      <a:pt x="249" y="499"/>
                    </a:lnTo>
                    <a:lnTo>
                      <a:pt x="247" y="501"/>
                    </a:lnTo>
                    <a:lnTo>
                      <a:pt x="250" y="498"/>
                    </a:lnTo>
                    <a:moveTo>
                      <a:pt x="69" y="435"/>
                    </a:moveTo>
                    <a:lnTo>
                      <a:pt x="63" y="435"/>
                    </a:lnTo>
                    <a:lnTo>
                      <a:pt x="64" y="430"/>
                    </a:lnTo>
                    <a:lnTo>
                      <a:pt x="63" y="433"/>
                    </a:lnTo>
                    <a:lnTo>
                      <a:pt x="61" y="433"/>
                    </a:lnTo>
                    <a:lnTo>
                      <a:pt x="63" y="430"/>
                    </a:lnTo>
                    <a:lnTo>
                      <a:pt x="61" y="433"/>
                    </a:lnTo>
                    <a:lnTo>
                      <a:pt x="60" y="432"/>
                    </a:lnTo>
                    <a:lnTo>
                      <a:pt x="61" y="429"/>
                    </a:lnTo>
                    <a:lnTo>
                      <a:pt x="58" y="432"/>
                    </a:lnTo>
                    <a:lnTo>
                      <a:pt x="53" y="424"/>
                    </a:lnTo>
                    <a:lnTo>
                      <a:pt x="53" y="419"/>
                    </a:lnTo>
                    <a:lnTo>
                      <a:pt x="53" y="373"/>
                    </a:lnTo>
                    <a:lnTo>
                      <a:pt x="56" y="368"/>
                    </a:lnTo>
                    <a:lnTo>
                      <a:pt x="60" y="369"/>
                    </a:lnTo>
                    <a:lnTo>
                      <a:pt x="58" y="366"/>
                    </a:lnTo>
                    <a:lnTo>
                      <a:pt x="66" y="363"/>
                    </a:lnTo>
                    <a:lnTo>
                      <a:pt x="69" y="361"/>
                    </a:lnTo>
                    <a:lnTo>
                      <a:pt x="285" y="363"/>
                    </a:lnTo>
                    <a:lnTo>
                      <a:pt x="290" y="364"/>
                    </a:lnTo>
                    <a:lnTo>
                      <a:pt x="288" y="368"/>
                    </a:lnTo>
                    <a:lnTo>
                      <a:pt x="290" y="364"/>
                    </a:lnTo>
                    <a:lnTo>
                      <a:pt x="291" y="366"/>
                    </a:lnTo>
                    <a:lnTo>
                      <a:pt x="290" y="369"/>
                    </a:lnTo>
                    <a:lnTo>
                      <a:pt x="293" y="368"/>
                    </a:lnTo>
                    <a:lnTo>
                      <a:pt x="296" y="371"/>
                    </a:lnTo>
                    <a:lnTo>
                      <a:pt x="298" y="379"/>
                    </a:lnTo>
                    <a:lnTo>
                      <a:pt x="296" y="425"/>
                    </a:lnTo>
                    <a:lnTo>
                      <a:pt x="291" y="432"/>
                    </a:lnTo>
                    <a:lnTo>
                      <a:pt x="288" y="429"/>
                    </a:lnTo>
                    <a:lnTo>
                      <a:pt x="291" y="432"/>
                    </a:lnTo>
                    <a:lnTo>
                      <a:pt x="290" y="433"/>
                    </a:lnTo>
                    <a:lnTo>
                      <a:pt x="286" y="430"/>
                    </a:lnTo>
                    <a:lnTo>
                      <a:pt x="288" y="433"/>
                    </a:lnTo>
                    <a:lnTo>
                      <a:pt x="285" y="430"/>
                    </a:lnTo>
                    <a:lnTo>
                      <a:pt x="286" y="433"/>
                    </a:lnTo>
                    <a:lnTo>
                      <a:pt x="283" y="435"/>
                    </a:lnTo>
                    <a:lnTo>
                      <a:pt x="280" y="435"/>
                    </a:lnTo>
                    <a:lnTo>
                      <a:pt x="69" y="435"/>
                    </a:lnTo>
                    <a:moveTo>
                      <a:pt x="68" y="427"/>
                    </a:moveTo>
                    <a:lnTo>
                      <a:pt x="68" y="432"/>
                    </a:lnTo>
                    <a:lnTo>
                      <a:pt x="68" y="427"/>
                    </a:lnTo>
                    <a:lnTo>
                      <a:pt x="69" y="427"/>
                    </a:lnTo>
                    <a:lnTo>
                      <a:pt x="281" y="427"/>
                    </a:lnTo>
                    <a:lnTo>
                      <a:pt x="283" y="430"/>
                    </a:lnTo>
                    <a:lnTo>
                      <a:pt x="283" y="427"/>
                    </a:lnTo>
                    <a:lnTo>
                      <a:pt x="285" y="430"/>
                    </a:lnTo>
                    <a:lnTo>
                      <a:pt x="283" y="427"/>
                    </a:lnTo>
                    <a:lnTo>
                      <a:pt x="286" y="425"/>
                    </a:lnTo>
                    <a:lnTo>
                      <a:pt x="290" y="427"/>
                    </a:lnTo>
                    <a:lnTo>
                      <a:pt x="286" y="424"/>
                    </a:lnTo>
                    <a:lnTo>
                      <a:pt x="290" y="427"/>
                    </a:lnTo>
                    <a:lnTo>
                      <a:pt x="288" y="424"/>
                    </a:lnTo>
                    <a:lnTo>
                      <a:pt x="291" y="425"/>
                    </a:lnTo>
                    <a:lnTo>
                      <a:pt x="288" y="422"/>
                    </a:lnTo>
                    <a:lnTo>
                      <a:pt x="291" y="425"/>
                    </a:lnTo>
                    <a:lnTo>
                      <a:pt x="288" y="422"/>
                    </a:lnTo>
                    <a:lnTo>
                      <a:pt x="291" y="424"/>
                    </a:lnTo>
                    <a:lnTo>
                      <a:pt x="288" y="422"/>
                    </a:lnTo>
                    <a:lnTo>
                      <a:pt x="293" y="422"/>
                    </a:lnTo>
                    <a:lnTo>
                      <a:pt x="288" y="420"/>
                    </a:lnTo>
                    <a:lnTo>
                      <a:pt x="293" y="420"/>
                    </a:lnTo>
                    <a:lnTo>
                      <a:pt x="288" y="420"/>
                    </a:lnTo>
                    <a:lnTo>
                      <a:pt x="290" y="419"/>
                    </a:lnTo>
                    <a:lnTo>
                      <a:pt x="288" y="378"/>
                    </a:lnTo>
                    <a:lnTo>
                      <a:pt x="293" y="376"/>
                    </a:lnTo>
                    <a:lnTo>
                      <a:pt x="288" y="376"/>
                    </a:lnTo>
                    <a:lnTo>
                      <a:pt x="293" y="374"/>
                    </a:lnTo>
                    <a:lnTo>
                      <a:pt x="288" y="376"/>
                    </a:lnTo>
                    <a:lnTo>
                      <a:pt x="291" y="374"/>
                    </a:lnTo>
                    <a:lnTo>
                      <a:pt x="288" y="374"/>
                    </a:lnTo>
                    <a:lnTo>
                      <a:pt x="288" y="374"/>
                    </a:lnTo>
                    <a:lnTo>
                      <a:pt x="291" y="371"/>
                    </a:lnTo>
                    <a:lnTo>
                      <a:pt x="286" y="373"/>
                    </a:lnTo>
                    <a:lnTo>
                      <a:pt x="286" y="373"/>
                    </a:lnTo>
                    <a:lnTo>
                      <a:pt x="288" y="369"/>
                    </a:lnTo>
                    <a:lnTo>
                      <a:pt x="286" y="373"/>
                    </a:lnTo>
                    <a:lnTo>
                      <a:pt x="285" y="371"/>
                    </a:lnTo>
                    <a:lnTo>
                      <a:pt x="286" y="368"/>
                    </a:lnTo>
                    <a:lnTo>
                      <a:pt x="285" y="371"/>
                    </a:lnTo>
                    <a:lnTo>
                      <a:pt x="285" y="368"/>
                    </a:lnTo>
                    <a:lnTo>
                      <a:pt x="283" y="371"/>
                    </a:lnTo>
                    <a:lnTo>
                      <a:pt x="285" y="366"/>
                    </a:lnTo>
                    <a:lnTo>
                      <a:pt x="283" y="371"/>
                    </a:lnTo>
                    <a:lnTo>
                      <a:pt x="283" y="366"/>
                    </a:lnTo>
                    <a:lnTo>
                      <a:pt x="281" y="371"/>
                    </a:lnTo>
                    <a:lnTo>
                      <a:pt x="280" y="371"/>
                    </a:lnTo>
                    <a:lnTo>
                      <a:pt x="68" y="371"/>
                    </a:lnTo>
                    <a:lnTo>
                      <a:pt x="66" y="366"/>
                    </a:lnTo>
                    <a:lnTo>
                      <a:pt x="68" y="371"/>
                    </a:lnTo>
                    <a:lnTo>
                      <a:pt x="66" y="371"/>
                    </a:lnTo>
                    <a:lnTo>
                      <a:pt x="64" y="368"/>
                    </a:lnTo>
                    <a:lnTo>
                      <a:pt x="66" y="371"/>
                    </a:lnTo>
                    <a:lnTo>
                      <a:pt x="63" y="368"/>
                    </a:lnTo>
                    <a:lnTo>
                      <a:pt x="64" y="371"/>
                    </a:lnTo>
                    <a:lnTo>
                      <a:pt x="63" y="368"/>
                    </a:lnTo>
                    <a:lnTo>
                      <a:pt x="64" y="373"/>
                    </a:lnTo>
                    <a:lnTo>
                      <a:pt x="61" y="369"/>
                    </a:lnTo>
                    <a:lnTo>
                      <a:pt x="63" y="373"/>
                    </a:lnTo>
                    <a:lnTo>
                      <a:pt x="63" y="373"/>
                    </a:lnTo>
                    <a:lnTo>
                      <a:pt x="60" y="371"/>
                    </a:lnTo>
                    <a:lnTo>
                      <a:pt x="63" y="374"/>
                    </a:lnTo>
                    <a:lnTo>
                      <a:pt x="58" y="371"/>
                    </a:lnTo>
                    <a:lnTo>
                      <a:pt x="61" y="374"/>
                    </a:lnTo>
                    <a:lnTo>
                      <a:pt x="58" y="373"/>
                    </a:lnTo>
                    <a:lnTo>
                      <a:pt x="61" y="374"/>
                    </a:lnTo>
                    <a:lnTo>
                      <a:pt x="58" y="374"/>
                    </a:lnTo>
                    <a:lnTo>
                      <a:pt x="61" y="376"/>
                    </a:lnTo>
                    <a:lnTo>
                      <a:pt x="56" y="374"/>
                    </a:lnTo>
                    <a:lnTo>
                      <a:pt x="61" y="376"/>
                    </a:lnTo>
                    <a:lnTo>
                      <a:pt x="56" y="376"/>
                    </a:lnTo>
                    <a:lnTo>
                      <a:pt x="61" y="378"/>
                    </a:lnTo>
                    <a:lnTo>
                      <a:pt x="61" y="378"/>
                    </a:lnTo>
                    <a:lnTo>
                      <a:pt x="61" y="419"/>
                    </a:lnTo>
                    <a:lnTo>
                      <a:pt x="61" y="420"/>
                    </a:lnTo>
                    <a:lnTo>
                      <a:pt x="56" y="420"/>
                    </a:lnTo>
                    <a:lnTo>
                      <a:pt x="61" y="420"/>
                    </a:lnTo>
                    <a:lnTo>
                      <a:pt x="56" y="422"/>
                    </a:lnTo>
                    <a:lnTo>
                      <a:pt x="61" y="422"/>
                    </a:lnTo>
                    <a:lnTo>
                      <a:pt x="58" y="424"/>
                    </a:lnTo>
                    <a:lnTo>
                      <a:pt x="61" y="422"/>
                    </a:lnTo>
                    <a:lnTo>
                      <a:pt x="58" y="425"/>
                    </a:lnTo>
                    <a:lnTo>
                      <a:pt x="61" y="424"/>
                    </a:lnTo>
                    <a:lnTo>
                      <a:pt x="58" y="425"/>
                    </a:lnTo>
                    <a:lnTo>
                      <a:pt x="63" y="424"/>
                    </a:lnTo>
                    <a:lnTo>
                      <a:pt x="63" y="424"/>
                    </a:lnTo>
                    <a:lnTo>
                      <a:pt x="60" y="427"/>
                    </a:lnTo>
                    <a:lnTo>
                      <a:pt x="63" y="425"/>
                    </a:lnTo>
                    <a:lnTo>
                      <a:pt x="66" y="427"/>
                    </a:lnTo>
                    <a:lnTo>
                      <a:pt x="66" y="430"/>
                    </a:lnTo>
                    <a:lnTo>
                      <a:pt x="68" y="427"/>
                    </a:lnTo>
                    <a:moveTo>
                      <a:pt x="253" y="414"/>
                    </a:moveTo>
                    <a:lnTo>
                      <a:pt x="247" y="414"/>
                    </a:lnTo>
                    <a:lnTo>
                      <a:pt x="247" y="409"/>
                    </a:lnTo>
                    <a:lnTo>
                      <a:pt x="245" y="412"/>
                    </a:lnTo>
                    <a:lnTo>
                      <a:pt x="240" y="409"/>
                    </a:lnTo>
                    <a:lnTo>
                      <a:pt x="240" y="409"/>
                    </a:lnTo>
                    <a:lnTo>
                      <a:pt x="244" y="406"/>
                    </a:lnTo>
                    <a:lnTo>
                      <a:pt x="239" y="407"/>
                    </a:lnTo>
                    <a:lnTo>
                      <a:pt x="237" y="404"/>
                    </a:lnTo>
                    <a:lnTo>
                      <a:pt x="242" y="401"/>
                    </a:lnTo>
                    <a:lnTo>
                      <a:pt x="237" y="402"/>
                    </a:lnTo>
                    <a:lnTo>
                      <a:pt x="237" y="399"/>
                    </a:lnTo>
                    <a:lnTo>
                      <a:pt x="240" y="397"/>
                    </a:lnTo>
                    <a:lnTo>
                      <a:pt x="237" y="397"/>
                    </a:lnTo>
                    <a:lnTo>
                      <a:pt x="237" y="396"/>
                    </a:lnTo>
                    <a:lnTo>
                      <a:pt x="242" y="396"/>
                    </a:lnTo>
                    <a:lnTo>
                      <a:pt x="237" y="394"/>
                    </a:lnTo>
                    <a:lnTo>
                      <a:pt x="239" y="391"/>
                    </a:lnTo>
                    <a:lnTo>
                      <a:pt x="242" y="387"/>
                    </a:lnTo>
                    <a:lnTo>
                      <a:pt x="245" y="389"/>
                    </a:lnTo>
                    <a:lnTo>
                      <a:pt x="244" y="386"/>
                    </a:lnTo>
                    <a:lnTo>
                      <a:pt x="247" y="384"/>
                    </a:lnTo>
                    <a:lnTo>
                      <a:pt x="253" y="383"/>
                    </a:lnTo>
                    <a:lnTo>
                      <a:pt x="258" y="384"/>
                    </a:lnTo>
                    <a:lnTo>
                      <a:pt x="257" y="387"/>
                    </a:lnTo>
                    <a:lnTo>
                      <a:pt x="258" y="384"/>
                    </a:lnTo>
                    <a:lnTo>
                      <a:pt x="262" y="386"/>
                    </a:lnTo>
                    <a:lnTo>
                      <a:pt x="260" y="389"/>
                    </a:lnTo>
                    <a:lnTo>
                      <a:pt x="262" y="386"/>
                    </a:lnTo>
                    <a:lnTo>
                      <a:pt x="265" y="389"/>
                    </a:lnTo>
                    <a:lnTo>
                      <a:pt x="262" y="392"/>
                    </a:lnTo>
                    <a:lnTo>
                      <a:pt x="265" y="389"/>
                    </a:lnTo>
                    <a:lnTo>
                      <a:pt x="267" y="392"/>
                    </a:lnTo>
                    <a:lnTo>
                      <a:pt x="263" y="394"/>
                    </a:lnTo>
                    <a:lnTo>
                      <a:pt x="268" y="394"/>
                    </a:lnTo>
                    <a:lnTo>
                      <a:pt x="268" y="397"/>
                    </a:lnTo>
                    <a:lnTo>
                      <a:pt x="263" y="397"/>
                    </a:lnTo>
                    <a:lnTo>
                      <a:pt x="268" y="399"/>
                    </a:lnTo>
                    <a:lnTo>
                      <a:pt x="268" y="401"/>
                    </a:lnTo>
                    <a:lnTo>
                      <a:pt x="263" y="401"/>
                    </a:lnTo>
                    <a:lnTo>
                      <a:pt x="268" y="402"/>
                    </a:lnTo>
                    <a:lnTo>
                      <a:pt x="267" y="406"/>
                    </a:lnTo>
                    <a:lnTo>
                      <a:pt x="263" y="404"/>
                    </a:lnTo>
                    <a:lnTo>
                      <a:pt x="267" y="406"/>
                    </a:lnTo>
                    <a:lnTo>
                      <a:pt x="265" y="407"/>
                    </a:lnTo>
                    <a:lnTo>
                      <a:pt x="262" y="406"/>
                    </a:lnTo>
                    <a:lnTo>
                      <a:pt x="265" y="409"/>
                    </a:lnTo>
                    <a:lnTo>
                      <a:pt x="262" y="410"/>
                    </a:lnTo>
                    <a:lnTo>
                      <a:pt x="260" y="407"/>
                    </a:lnTo>
                    <a:lnTo>
                      <a:pt x="262" y="412"/>
                    </a:lnTo>
                    <a:lnTo>
                      <a:pt x="258" y="414"/>
                    </a:lnTo>
                    <a:lnTo>
                      <a:pt x="257" y="409"/>
                    </a:lnTo>
                    <a:lnTo>
                      <a:pt x="258" y="414"/>
                    </a:lnTo>
                    <a:lnTo>
                      <a:pt x="253" y="414"/>
                    </a:lnTo>
                    <a:moveTo>
                      <a:pt x="252" y="406"/>
                    </a:moveTo>
                    <a:lnTo>
                      <a:pt x="253" y="410"/>
                    </a:lnTo>
                    <a:lnTo>
                      <a:pt x="253" y="406"/>
                    </a:lnTo>
                    <a:lnTo>
                      <a:pt x="253" y="406"/>
                    </a:lnTo>
                    <a:lnTo>
                      <a:pt x="253" y="410"/>
                    </a:lnTo>
                    <a:lnTo>
                      <a:pt x="253" y="406"/>
                    </a:lnTo>
                    <a:lnTo>
                      <a:pt x="255" y="410"/>
                    </a:lnTo>
                    <a:lnTo>
                      <a:pt x="255" y="406"/>
                    </a:lnTo>
                    <a:lnTo>
                      <a:pt x="257" y="406"/>
                    </a:lnTo>
                    <a:lnTo>
                      <a:pt x="258" y="409"/>
                    </a:lnTo>
                    <a:lnTo>
                      <a:pt x="257" y="404"/>
                    </a:lnTo>
                    <a:lnTo>
                      <a:pt x="257" y="404"/>
                    </a:lnTo>
                    <a:lnTo>
                      <a:pt x="260" y="407"/>
                    </a:lnTo>
                    <a:lnTo>
                      <a:pt x="258" y="404"/>
                    </a:lnTo>
                    <a:lnTo>
                      <a:pt x="258" y="402"/>
                    </a:lnTo>
                    <a:lnTo>
                      <a:pt x="263" y="404"/>
                    </a:lnTo>
                    <a:lnTo>
                      <a:pt x="262" y="402"/>
                    </a:lnTo>
                    <a:lnTo>
                      <a:pt x="260" y="402"/>
                    </a:lnTo>
                    <a:lnTo>
                      <a:pt x="260" y="399"/>
                    </a:lnTo>
                    <a:lnTo>
                      <a:pt x="263" y="397"/>
                    </a:lnTo>
                    <a:lnTo>
                      <a:pt x="260" y="397"/>
                    </a:lnTo>
                    <a:lnTo>
                      <a:pt x="263" y="396"/>
                    </a:lnTo>
                    <a:lnTo>
                      <a:pt x="260" y="397"/>
                    </a:lnTo>
                    <a:lnTo>
                      <a:pt x="258" y="396"/>
                    </a:lnTo>
                    <a:lnTo>
                      <a:pt x="263" y="392"/>
                    </a:lnTo>
                    <a:lnTo>
                      <a:pt x="258" y="394"/>
                    </a:lnTo>
                    <a:lnTo>
                      <a:pt x="257" y="392"/>
                    </a:lnTo>
                    <a:lnTo>
                      <a:pt x="258" y="389"/>
                    </a:lnTo>
                    <a:lnTo>
                      <a:pt x="257" y="392"/>
                    </a:lnTo>
                    <a:lnTo>
                      <a:pt x="258" y="387"/>
                    </a:lnTo>
                    <a:lnTo>
                      <a:pt x="255" y="392"/>
                    </a:lnTo>
                    <a:lnTo>
                      <a:pt x="255" y="392"/>
                    </a:lnTo>
                    <a:lnTo>
                      <a:pt x="255" y="389"/>
                    </a:lnTo>
                    <a:lnTo>
                      <a:pt x="257" y="387"/>
                    </a:lnTo>
                    <a:lnTo>
                      <a:pt x="255" y="392"/>
                    </a:lnTo>
                    <a:lnTo>
                      <a:pt x="255" y="387"/>
                    </a:lnTo>
                    <a:lnTo>
                      <a:pt x="253" y="391"/>
                    </a:lnTo>
                    <a:lnTo>
                      <a:pt x="253" y="387"/>
                    </a:lnTo>
                    <a:lnTo>
                      <a:pt x="253" y="391"/>
                    </a:lnTo>
                    <a:lnTo>
                      <a:pt x="252" y="387"/>
                    </a:lnTo>
                    <a:lnTo>
                      <a:pt x="252" y="391"/>
                    </a:lnTo>
                    <a:lnTo>
                      <a:pt x="252" y="387"/>
                    </a:lnTo>
                    <a:lnTo>
                      <a:pt x="252" y="391"/>
                    </a:lnTo>
                    <a:lnTo>
                      <a:pt x="249" y="392"/>
                    </a:lnTo>
                    <a:lnTo>
                      <a:pt x="247" y="389"/>
                    </a:lnTo>
                    <a:lnTo>
                      <a:pt x="249" y="392"/>
                    </a:lnTo>
                    <a:lnTo>
                      <a:pt x="245" y="389"/>
                    </a:lnTo>
                    <a:lnTo>
                      <a:pt x="249" y="392"/>
                    </a:lnTo>
                    <a:lnTo>
                      <a:pt x="245" y="391"/>
                    </a:lnTo>
                    <a:lnTo>
                      <a:pt x="247" y="394"/>
                    </a:lnTo>
                    <a:lnTo>
                      <a:pt x="244" y="391"/>
                    </a:lnTo>
                    <a:lnTo>
                      <a:pt x="247" y="394"/>
                    </a:lnTo>
                    <a:lnTo>
                      <a:pt x="244" y="392"/>
                    </a:lnTo>
                    <a:lnTo>
                      <a:pt x="247" y="396"/>
                    </a:lnTo>
                    <a:lnTo>
                      <a:pt x="242" y="392"/>
                    </a:lnTo>
                    <a:lnTo>
                      <a:pt x="245" y="396"/>
                    </a:lnTo>
                    <a:lnTo>
                      <a:pt x="245" y="397"/>
                    </a:lnTo>
                    <a:lnTo>
                      <a:pt x="242" y="396"/>
                    </a:lnTo>
                    <a:lnTo>
                      <a:pt x="244" y="396"/>
                    </a:lnTo>
                    <a:lnTo>
                      <a:pt x="245" y="397"/>
                    </a:lnTo>
                    <a:lnTo>
                      <a:pt x="244" y="397"/>
                    </a:lnTo>
                    <a:lnTo>
                      <a:pt x="245" y="397"/>
                    </a:lnTo>
                    <a:lnTo>
                      <a:pt x="244" y="397"/>
                    </a:lnTo>
                    <a:lnTo>
                      <a:pt x="240" y="397"/>
                    </a:lnTo>
                    <a:lnTo>
                      <a:pt x="245" y="397"/>
                    </a:lnTo>
                    <a:lnTo>
                      <a:pt x="240" y="397"/>
                    </a:lnTo>
                    <a:lnTo>
                      <a:pt x="245" y="399"/>
                    </a:lnTo>
                    <a:lnTo>
                      <a:pt x="240" y="399"/>
                    </a:lnTo>
                    <a:lnTo>
                      <a:pt x="245" y="401"/>
                    </a:lnTo>
                    <a:lnTo>
                      <a:pt x="245" y="401"/>
                    </a:lnTo>
                    <a:lnTo>
                      <a:pt x="242" y="402"/>
                    </a:lnTo>
                    <a:lnTo>
                      <a:pt x="245" y="402"/>
                    </a:lnTo>
                    <a:lnTo>
                      <a:pt x="242" y="404"/>
                    </a:lnTo>
                    <a:lnTo>
                      <a:pt x="247" y="402"/>
                    </a:lnTo>
                    <a:lnTo>
                      <a:pt x="247" y="402"/>
                    </a:lnTo>
                    <a:lnTo>
                      <a:pt x="244" y="406"/>
                    </a:lnTo>
                    <a:lnTo>
                      <a:pt x="247" y="404"/>
                    </a:lnTo>
                    <a:lnTo>
                      <a:pt x="245" y="407"/>
                    </a:lnTo>
                    <a:lnTo>
                      <a:pt x="249" y="404"/>
                    </a:lnTo>
                    <a:lnTo>
                      <a:pt x="249" y="406"/>
                    </a:lnTo>
                    <a:lnTo>
                      <a:pt x="247" y="409"/>
                    </a:lnTo>
                    <a:lnTo>
                      <a:pt x="250" y="406"/>
                    </a:lnTo>
                    <a:lnTo>
                      <a:pt x="250" y="406"/>
                    </a:lnTo>
                    <a:lnTo>
                      <a:pt x="250" y="410"/>
                    </a:lnTo>
                    <a:lnTo>
                      <a:pt x="252" y="406"/>
                    </a:lnTo>
                    <a:lnTo>
                      <a:pt x="250" y="410"/>
                    </a:lnTo>
                    <a:lnTo>
                      <a:pt x="252" y="406"/>
                    </a:lnTo>
                    <a:lnTo>
                      <a:pt x="252" y="410"/>
                    </a:lnTo>
                    <a:lnTo>
                      <a:pt x="252" y="406"/>
                    </a:lnTo>
                    <a:moveTo>
                      <a:pt x="69" y="343"/>
                    </a:moveTo>
                    <a:lnTo>
                      <a:pt x="63" y="341"/>
                    </a:lnTo>
                    <a:lnTo>
                      <a:pt x="64" y="338"/>
                    </a:lnTo>
                    <a:lnTo>
                      <a:pt x="63" y="341"/>
                    </a:lnTo>
                    <a:lnTo>
                      <a:pt x="61" y="341"/>
                    </a:lnTo>
                    <a:lnTo>
                      <a:pt x="63" y="337"/>
                    </a:lnTo>
                    <a:lnTo>
                      <a:pt x="61" y="341"/>
                    </a:lnTo>
                    <a:lnTo>
                      <a:pt x="60" y="340"/>
                    </a:lnTo>
                    <a:lnTo>
                      <a:pt x="61" y="337"/>
                    </a:lnTo>
                    <a:lnTo>
                      <a:pt x="58" y="338"/>
                    </a:lnTo>
                    <a:lnTo>
                      <a:pt x="55" y="337"/>
                    </a:lnTo>
                    <a:lnTo>
                      <a:pt x="58" y="333"/>
                    </a:lnTo>
                    <a:lnTo>
                      <a:pt x="55" y="335"/>
                    </a:lnTo>
                    <a:lnTo>
                      <a:pt x="53" y="327"/>
                    </a:lnTo>
                    <a:lnTo>
                      <a:pt x="53" y="327"/>
                    </a:lnTo>
                    <a:lnTo>
                      <a:pt x="53" y="281"/>
                    </a:lnTo>
                    <a:lnTo>
                      <a:pt x="55" y="277"/>
                    </a:lnTo>
                    <a:lnTo>
                      <a:pt x="58" y="279"/>
                    </a:lnTo>
                    <a:lnTo>
                      <a:pt x="55" y="276"/>
                    </a:lnTo>
                    <a:lnTo>
                      <a:pt x="58" y="274"/>
                    </a:lnTo>
                    <a:lnTo>
                      <a:pt x="61" y="277"/>
                    </a:lnTo>
                    <a:lnTo>
                      <a:pt x="60" y="272"/>
                    </a:lnTo>
                    <a:lnTo>
                      <a:pt x="61" y="272"/>
                    </a:lnTo>
                    <a:lnTo>
                      <a:pt x="63" y="276"/>
                    </a:lnTo>
                    <a:lnTo>
                      <a:pt x="61" y="271"/>
                    </a:lnTo>
                    <a:lnTo>
                      <a:pt x="64" y="271"/>
                    </a:lnTo>
                    <a:lnTo>
                      <a:pt x="69" y="269"/>
                    </a:lnTo>
                    <a:lnTo>
                      <a:pt x="283" y="269"/>
                    </a:lnTo>
                    <a:lnTo>
                      <a:pt x="288" y="271"/>
                    </a:lnTo>
                    <a:lnTo>
                      <a:pt x="286" y="276"/>
                    </a:lnTo>
                    <a:lnTo>
                      <a:pt x="290" y="272"/>
                    </a:lnTo>
                    <a:lnTo>
                      <a:pt x="291" y="272"/>
                    </a:lnTo>
                    <a:lnTo>
                      <a:pt x="288" y="277"/>
                    </a:lnTo>
                    <a:lnTo>
                      <a:pt x="291" y="274"/>
                    </a:lnTo>
                    <a:lnTo>
                      <a:pt x="296" y="279"/>
                    </a:lnTo>
                    <a:lnTo>
                      <a:pt x="298" y="286"/>
                    </a:lnTo>
                    <a:lnTo>
                      <a:pt x="296" y="333"/>
                    </a:lnTo>
                    <a:lnTo>
                      <a:pt x="291" y="338"/>
                    </a:lnTo>
                    <a:lnTo>
                      <a:pt x="288" y="337"/>
                    </a:lnTo>
                    <a:lnTo>
                      <a:pt x="291" y="340"/>
                    </a:lnTo>
                    <a:lnTo>
                      <a:pt x="290" y="341"/>
                    </a:lnTo>
                    <a:lnTo>
                      <a:pt x="286" y="337"/>
                    </a:lnTo>
                    <a:lnTo>
                      <a:pt x="288" y="341"/>
                    </a:lnTo>
                    <a:lnTo>
                      <a:pt x="285" y="338"/>
                    </a:lnTo>
                    <a:lnTo>
                      <a:pt x="286" y="341"/>
                    </a:lnTo>
                    <a:lnTo>
                      <a:pt x="280" y="343"/>
                    </a:lnTo>
                    <a:lnTo>
                      <a:pt x="69" y="343"/>
                    </a:lnTo>
                    <a:moveTo>
                      <a:pt x="281" y="335"/>
                    </a:moveTo>
                    <a:lnTo>
                      <a:pt x="283" y="338"/>
                    </a:lnTo>
                    <a:lnTo>
                      <a:pt x="281" y="335"/>
                    </a:lnTo>
                    <a:lnTo>
                      <a:pt x="285" y="338"/>
                    </a:lnTo>
                    <a:lnTo>
                      <a:pt x="283" y="333"/>
                    </a:lnTo>
                    <a:lnTo>
                      <a:pt x="286" y="333"/>
                    </a:lnTo>
                    <a:lnTo>
                      <a:pt x="290" y="335"/>
                    </a:lnTo>
                    <a:lnTo>
                      <a:pt x="286" y="332"/>
                    </a:lnTo>
                    <a:lnTo>
                      <a:pt x="290" y="335"/>
                    </a:lnTo>
                    <a:lnTo>
                      <a:pt x="288" y="332"/>
                    </a:lnTo>
                    <a:lnTo>
                      <a:pt x="291" y="333"/>
                    </a:lnTo>
                    <a:lnTo>
                      <a:pt x="288" y="330"/>
                    </a:lnTo>
                    <a:lnTo>
                      <a:pt x="291" y="332"/>
                    </a:lnTo>
                    <a:lnTo>
                      <a:pt x="288" y="330"/>
                    </a:lnTo>
                    <a:lnTo>
                      <a:pt x="291" y="332"/>
                    </a:lnTo>
                    <a:lnTo>
                      <a:pt x="288" y="328"/>
                    </a:lnTo>
                    <a:lnTo>
                      <a:pt x="293" y="330"/>
                    </a:lnTo>
                    <a:lnTo>
                      <a:pt x="288" y="328"/>
                    </a:lnTo>
                    <a:lnTo>
                      <a:pt x="293" y="328"/>
                    </a:lnTo>
                    <a:lnTo>
                      <a:pt x="288" y="327"/>
                    </a:lnTo>
                    <a:lnTo>
                      <a:pt x="290" y="327"/>
                    </a:lnTo>
                    <a:lnTo>
                      <a:pt x="288" y="286"/>
                    </a:lnTo>
                    <a:lnTo>
                      <a:pt x="293" y="284"/>
                    </a:lnTo>
                    <a:lnTo>
                      <a:pt x="288" y="284"/>
                    </a:lnTo>
                    <a:lnTo>
                      <a:pt x="293" y="282"/>
                    </a:lnTo>
                    <a:lnTo>
                      <a:pt x="288" y="284"/>
                    </a:lnTo>
                    <a:lnTo>
                      <a:pt x="291" y="281"/>
                    </a:lnTo>
                    <a:lnTo>
                      <a:pt x="288" y="282"/>
                    </a:lnTo>
                    <a:lnTo>
                      <a:pt x="291" y="281"/>
                    </a:lnTo>
                    <a:lnTo>
                      <a:pt x="288" y="282"/>
                    </a:lnTo>
                    <a:lnTo>
                      <a:pt x="291" y="279"/>
                    </a:lnTo>
                    <a:lnTo>
                      <a:pt x="286" y="281"/>
                    </a:lnTo>
                    <a:lnTo>
                      <a:pt x="290" y="277"/>
                    </a:lnTo>
                    <a:lnTo>
                      <a:pt x="286" y="281"/>
                    </a:lnTo>
                    <a:lnTo>
                      <a:pt x="285" y="279"/>
                    </a:lnTo>
                    <a:lnTo>
                      <a:pt x="288" y="276"/>
                    </a:lnTo>
                    <a:lnTo>
                      <a:pt x="285" y="279"/>
                    </a:lnTo>
                    <a:lnTo>
                      <a:pt x="283" y="279"/>
                    </a:lnTo>
                    <a:lnTo>
                      <a:pt x="285" y="274"/>
                    </a:lnTo>
                    <a:lnTo>
                      <a:pt x="283" y="279"/>
                    </a:lnTo>
                    <a:lnTo>
                      <a:pt x="283" y="274"/>
                    </a:lnTo>
                    <a:lnTo>
                      <a:pt x="281" y="277"/>
                    </a:lnTo>
                    <a:lnTo>
                      <a:pt x="280" y="277"/>
                    </a:lnTo>
                    <a:lnTo>
                      <a:pt x="68" y="277"/>
                    </a:lnTo>
                    <a:lnTo>
                      <a:pt x="66" y="274"/>
                    </a:lnTo>
                    <a:lnTo>
                      <a:pt x="68" y="277"/>
                    </a:lnTo>
                    <a:lnTo>
                      <a:pt x="66" y="274"/>
                    </a:lnTo>
                    <a:lnTo>
                      <a:pt x="66" y="279"/>
                    </a:lnTo>
                    <a:lnTo>
                      <a:pt x="64" y="274"/>
                    </a:lnTo>
                    <a:lnTo>
                      <a:pt x="64" y="276"/>
                    </a:lnTo>
                    <a:lnTo>
                      <a:pt x="66" y="279"/>
                    </a:lnTo>
                    <a:lnTo>
                      <a:pt x="64" y="279"/>
                    </a:lnTo>
                    <a:lnTo>
                      <a:pt x="63" y="276"/>
                    </a:lnTo>
                    <a:lnTo>
                      <a:pt x="64" y="279"/>
                    </a:lnTo>
                    <a:lnTo>
                      <a:pt x="64" y="281"/>
                    </a:lnTo>
                    <a:lnTo>
                      <a:pt x="60" y="277"/>
                    </a:lnTo>
                    <a:lnTo>
                      <a:pt x="63" y="281"/>
                    </a:lnTo>
                    <a:lnTo>
                      <a:pt x="60" y="279"/>
                    </a:lnTo>
                    <a:lnTo>
                      <a:pt x="63" y="281"/>
                    </a:lnTo>
                    <a:lnTo>
                      <a:pt x="61" y="282"/>
                    </a:lnTo>
                    <a:lnTo>
                      <a:pt x="58" y="281"/>
                    </a:lnTo>
                    <a:lnTo>
                      <a:pt x="61" y="282"/>
                    </a:lnTo>
                    <a:lnTo>
                      <a:pt x="58" y="281"/>
                    </a:lnTo>
                    <a:lnTo>
                      <a:pt x="61" y="284"/>
                    </a:lnTo>
                    <a:lnTo>
                      <a:pt x="56" y="282"/>
                    </a:lnTo>
                    <a:lnTo>
                      <a:pt x="61" y="284"/>
                    </a:lnTo>
                    <a:lnTo>
                      <a:pt x="56" y="284"/>
                    </a:lnTo>
                    <a:lnTo>
                      <a:pt x="61" y="286"/>
                    </a:lnTo>
                    <a:lnTo>
                      <a:pt x="61" y="286"/>
                    </a:lnTo>
                    <a:lnTo>
                      <a:pt x="61" y="327"/>
                    </a:lnTo>
                    <a:lnTo>
                      <a:pt x="61" y="327"/>
                    </a:lnTo>
                    <a:lnTo>
                      <a:pt x="56" y="328"/>
                    </a:lnTo>
                    <a:lnTo>
                      <a:pt x="61" y="328"/>
                    </a:lnTo>
                    <a:lnTo>
                      <a:pt x="56" y="330"/>
                    </a:lnTo>
                    <a:lnTo>
                      <a:pt x="61" y="328"/>
                    </a:lnTo>
                    <a:lnTo>
                      <a:pt x="58" y="332"/>
                    </a:lnTo>
                    <a:lnTo>
                      <a:pt x="61" y="330"/>
                    </a:lnTo>
                    <a:lnTo>
                      <a:pt x="58" y="332"/>
                    </a:lnTo>
                    <a:lnTo>
                      <a:pt x="61" y="330"/>
                    </a:lnTo>
                    <a:lnTo>
                      <a:pt x="63" y="332"/>
                    </a:lnTo>
                    <a:lnTo>
                      <a:pt x="60" y="335"/>
                    </a:lnTo>
                    <a:lnTo>
                      <a:pt x="63" y="333"/>
                    </a:lnTo>
                    <a:lnTo>
                      <a:pt x="68" y="335"/>
                    </a:lnTo>
                    <a:lnTo>
                      <a:pt x="66" y="338"/>
                    </a:lnTo>
                    <a:lnTo>
                      <a:pt x="68" y="335"/>
                    </a:lnTo>
                    <a:lnTo>
                      <a:pt x="69" y="335"/>
                    </a:lnTo>
                    <a:lnTo>
                      <a:pt x="281" y="335"/>
                    </a:lnTo>
                    <a:moveTo>
                      <a:pt x="253" y="322"/>
                    </a:moveTo>
                    <a:lnTo>
                      <a:pt x="247" y="320"/>
                    </a:lnTo>
                    <a:lnTo>
                      <a:pt x="249" y="317"/>
                    </a:lnTo>
                    <a:lnTo>
                      <a:pt x="245" y="320"/>
                    </a:lnTo>
                    <a:lnTo>
                      <a:pt x="244" y="320"/>
                    </a:lnTo>
                    <a:lnTo>
                      <a:pt x="245" y="315"/>
                    </a:lnTo>
                    <a:lnTo>
                      <a:pt x="244" y="318"/>
                    </a:lnTo>
                    <a:lnTo>
                      <a:pt x="242" y="318"/>
                    </a:lnTo>
                    <a:lnTo>
                      <a:pt x="244" y="314"/>
                    </a:lnTo>
                    <a:lnTo>
                      <a:pt x="240" y="317"/>
                    </a:lnTo>
                    <a:lnTo>
                      <a:pt x="237" y="312"/>
                    </a:lnTo>
                    <a:lnTo>
                      <a:pt x="237" y="310"/>
                    </a:lnTo>
                    <a:lnTo>
                      <a:pt x="242" y="309"/>
                    </a:lnTo>
                    <a:lnTo>
                      <a:pt x="237" y="310"/>
                    </a:lnTo>
                    <a:lnTo>
                      <a:pt x="237" y="305"/>
                    </a:lnTo>
                    <a:lnTo>
                      <a:pt x="237" y="302"/>
                    </a:lnTo>
                    <a:lnTo>
                      <a:pt x="242" y="304"/>
                    </a:lnTo>
                    <a:lnTo>
                      <a:pt x="237" y="302"/>
                    </a:lnTo>
                    <a:lnTo>
                      <a:pt x="239" y="297"/>
                    </a:lnTo>
                    <a:lnTo>
                      <a:pt x="244" y="299"/>
                    </a:lnTo>
                    <a:lnTo>
                      <a:pt x="240" y="297"/>
                    </a:lnTo>
                    <a:lnTo>
                      <a:pt x="245" y="292"/>
                    </a:lnTo>
                    <a:lnTo>
                      <a:pt x="247" y="291"/>
                    </a:lnTo>
                    <a:lnTo>
                      <a:pt x="249" y="295"/>
                    </a:lnTo>
                    <a:lnTo>
                      <a:pt x="249" y="291"/>
                    </a:lnTo>
                    <a:lnTo>
                      <a:pt x="252" y="291"/>
                    </a:lnTo>
                    <a:lnTo>
                      <a:pt x="258" y="292"/>
                    </a:lnTo>
                    <a:lnTo>
                      <a:pt x="257" y="295"/>
                    </a:lnTo>
                    <a:lnTo>
                      <a:pt x="258" y="292"/>
                    </a:lnTo>
                    <a:lnTo>
                      <a:pt x="262" y="294"/>
                    </a:lnTo>
                    <a:lnTo>
                      <a:pt x="260" y="297"/>
                    </a:lnTo>
                    <a:lnTo>
                      <a:pt x="262" y="294"/>
                    </a:lnTo>
                    <a:lnTo>
                      <a:pt x="265" y="297"/>
                    </a:lnTo>
                    <a:lnTo>
                      <a:pt x="262" y="299"/>
                    </a:lnTo>
                    <a:lnTo>
                      <a:pt x="265" y="297"/>
                    </a:lnTo>
                    <a:lnTo>
                      <a:pt x="267" y="300"/>
                    </a:lnTo>
                    <a:lnTo>
                      <a:pt x="263" y="302"/>
                    </a:lnTo>
                    <a:lnTo>
                      <a:pt x="268" y="302"/>
                    </a:lnTo>
                    <a:lnTo>
                      <a:pt x="268" y="305"/>
                    </a:lnTo>
                    <a:lnTo>
                      <a:pt x="268" y="307"/>
                    </a:lnTo>
                    <a:lnTo>
                      <a:pt x="267" y="312"/>
                    </a:lnTo>
                    <a:lnTo>
                      <a:pt x="267" y="314"/>
                    </a:lnTo>
                    <a:lnTo>
                      <a:pt x="262" y="312"/>
                    </a:lnTo>
                    <a:lnTo>
                      <a:pt x="267" y="315"/>
                    </a:lnTo>
                    <a:lnTo>
                      <a:pt x="265" y="315"/>
                    </a:lnTo>
                    <a:lnTo>
                      <a:pt x="262" y="314"/>
                    </a:lnTo>
                    <a:lnTo>
                      <a:pt x="265" y="315"/>
                    </a:lnTo>
                    <a:lnTo>
                      <a:pt x="262" y="318"/>
                    </a:lnTo>
                    <a:lnTo>
                      <a:pt x="260" y="315"/>
                    </a:lnTo>
                    <a:lnTo>
                      <a:pt x="262" y="318"/>
                    </a:lnTo>
                    <a:lnTo>
                      <a:pt x="255" y="322"/>
                    </a:lnTo>
                    <a:lnTo>
                      <a:pt x="253" y="322"/>
                    </a:lnTo>
                    <a:moveTo>
                      <a:pt x="252" y="314"/>
                    </a:moveTo>
                    <a:lnTo>
                      <a:pt x="253" y="318"/>
                    </a:lnTo>
                    <a:lnTo>
                      <a:pt x="253" y="314"/>
                    </a:lnTo>
                    <a:lnTo>
                      <a:pt x="253" y="314"/>
                    </a:lnTo>
                    <a:lnTo>
                      <a:pt x="253" y="317"/>
                    </a:lnTo>
                    <a:lnTo>
                      <a:pt x="253" y="314"/>
                    </a:lnTo>
                    <a:lnTo>
                      <a:pt x="255" y="317"/>
                    </a:lnTo>
                    <a:lnTo>
                      <a:pt x="255" y="314"/>
                    </a:lnTo>
                    <a:lnTo>
                      <a:pt x="257" y="312"/>
                    </a:lnTo>
                    <a:lnTo>
                      <a:pt x="258" y="317"/>
                    </a:lnTo>
                    <a:lnTo>
                      <a:pt x="257" y="312"/>
                    </a:lnTo>
                    <a:lnTo>
                      <a:pt x="260" y="315"/>
                    </a:lnTo>
                    <a:lnTo>
                      <a:pt x="257" y="312"/>
                    </a:lnTo>
                    <a:lnTo>
                      <a:pt x="260" y="314"/>
                    </a:lnTo>
                    <a:lnTo>
                      <a:pt x="258" y="310"/>
                    </a:lnTo>
                    <a:lnTo>
                      <a:pt x="260" y="309"/>
                    </a:lnTo>
                    <a:lnTo>
                      <a:pt x="260" y="309"/>
                    </a:lnTo>
                    <a:lnTo>
                      <a:pt x="260" y="309"/>
                    </a:lnTo>
                    <a:lnTo>
                      <a:pt x="260" y="309"/>
                    </a:lnTo>
                    <a:lnTo>
                      <a:pt x="263" y="310"/>
                    </a:lnTo>
                    <a:lnTo>
                      <a:pt x="260" y="309"/>
                    </a:lnTo>
                    <a:lnTo>
                      <a:pt x="263" y="309"/>
                    </a:lnTo>
                    <a:lnTo>
                      <a:pt x="260" y="307"/>
                    </a:lnTo>
                    <a:lnTo>
                      <a:pt x="260" y="305"/>
                    </a:lnTo>
                    <a:lnTo>
                      <a:pt x="263" y="305"/>
                    </a:lnTo>
                    <a:lnTo>
                      <a:pt x="260" y="305"/>
                    </a:lnTo>
                    <a:lnTo>
                      <a:pt x="263" y="304"/>
                    </a:lnTo>
                    <a:lnTo>
                      <a:pt x="260" y="304"/>
                    </a:lnTo>
                    <a:lnTo>
                      <a:pt x="258" y="304"/>
                    </a:lnTo>
                    <a:lnTo>
                      <a:pt x="263" y="300"/>
                    </a:lnTo>
                    <a:lnTo>
                      <a:pt x="258" y="302"/>
                    </a:lnTo>
                    <a:lnTo>
                      <a:pt x="258" y="302"/>
                    </a:lnTo>
                    <a:lnTo>
                      <a:pt x="262" y="299"/>
                    </a:lnTo>
                    <a:lnTo>
                      <a:pt x="258" y="302"/>
                    </a:lnTo>
                    <a:lnTo>
                      <a:pt x="257" y="300"/>
                    </a:lnTo>
                    <a:lnTo>
                      <a:pt x="258" y="297"/>
                    </a:lnTo>
                    <a:lnTo>
                      <a:pt x="257" y="300"/>
                    </a:lnTo>
                    <a:lnTo>
                      <a:pt x="255" y="299"/>
                    </a:lnTo>
                    <a:lnTo>
                      <a:pt x="255" y="299"/>
                    </a:lnTo>
                    <a:lnTo>
                      <a:pt x="255" y="299"/>
                    </a:lnTo>
                    <a:lnTo>
                      <a:pt x="255" y="299"/>
                    </a:lnTo>
                    <a:lnTo>
                      <a:pt x="255" y="295"/>
                    </a:lnTo>
                    <a:lnTo>
                      <a:pt x="253" y="299"/>
                    </a:lnTo>
                    <a:lnTo>
                      <a:pt x="253" y="295"/>
                    </a:lnTo>
                    <a:lnTo>
                      <a:pt x="253" y="299"/>
                    </a:lnTo>
                    <a:lnTo>
                      <a:pt x="252" y="299"/>
                    </a:lnTo>
                    <a:lnTo>
                      <a:pt x="252" y="295"/>
                    </a:lnTo>
                    <a:lnTo>
                      <a:pt x="252" y="299"/>
                    </a:lnTo>
                    <a:lnTo>
                      <a:pt x="250" y="295"/>
                    </a:lnTo>
                    <a:lnTo>
                      <a:pt x="250" y="299"/>
                    </a:lnTo>
                    <a:lnTo>
                      <a:pt x="250" y="299"/>
                    </a:lnTo>
                    <a:lnTo>
                      <a:pt x="250" y="299"/>
                    </a:lnTo>
                    <a:lnTo>
                      <a:pt x="250" y="300"/>
                    </a:lnTo>
                    <a:lnTo>
                      <a:pt x="250" y="300"/>
                    </a:lnTo>
                    <a:lnTo>
                      <a:pt x="250" y="300"/>
                    </a:lnTo>
                    <a:lnTo>
                      <a:pt x="250" y="299"/>
                    </a:lnTo>
                    <a:lnTo>
                      <a:pt x="247" y="295"/>
                    </a:lnTo>
                    <a:lnTo>
                      <a:pt x="249" y="300"/>
                    </a:lnTo>
                    <a:lnTo>
                      <a:pt x="249" y="300"/>
                    </a:lnTo>
                    <a:lnTo>
                      <a:pt x="245" y="297"/>
                    </a:lnTo>
                    <a:lnTo>
                      <a:pt x="247" y="302"/>
                    </a:lnTo>
                    <a:lnTo>
                      <a:pt x="244" y="299"/>
                    </a:lnTo>
                    <a:lnTo>
                      <a:pt x="247" y="302"/>
                    </a:lnTo>
                    <a:lnTo>
                      <a:pt x="247" y="302"/>
                    </a:lnTo>
                    <a:lnTo>
                      <a:pt x="242" y="300"/>
                    </a:lnTo>
                    <a:lnTo>
                      <a:pt x="245" y="304"/>
                    </a:lnTo>
                    <a:lnTo>
                      <a:pt x="245" y="304"/>
                    </a:lnTo>
                    <a:lnTo>
                      <a:pt x="242" y="304"/>
                    </a:lnTo>
                    <a:lnTo>
                      <a:pt x="244" y="304"/>
                    </a:lnTo>
                    <a:lnTo>
                      <a:pt x="245" y="304"/>
                    </a:lnTo>
                    <a:lnTo>
                      <a:pt x="244" y="305"/>
                    </a:lnTo>
                    <a:lnTo>
                      <a:pt x="245" y="305"/>
                    </a:lnTo>
                    <a:lnTo>
                      <a:pt x="244" y="305"/>
                    </a:lnTo>
                    <a:lnTo>
                      <a:pt x="240" y="305"/>
                    </a:lnTo>
                    <a:lnTo>
                      <a:pt x="245" y="305"/>
                    </a:lnTo>
                    <a:lnTo>
                      <a:pt x="240" y="305"/>
                    </a:lnTo>
                    <a:lnTo>
                      <a:pt x="245" y="307"/>
                    </a:lnTo>
                    <a:lnTo>
                      <a:pt x="240" y="307"/>
                    </a:lnTo>
                    <a:lnTo>
                      <a:pt x="245" y="307"/>
                    </a:lnTo>
                    <a:lnTo>
                      <a:pt x="245" y="309"/>
                    </a:lnTo>
                    <a:lnTo>
                      <a:pt x="242" y="310"/>
                    </a:lnTo>
                    <a:lnTo>
                      <a:pt x="245" y="309"/>
                    </a:lnTo>
                    <a:lnTo>
                      <a:pt x="242" y="312"/>
                    </a:lnTo>
                    <a:lnTo>
                      <a:pt x="247" y="310"/>
                    </a:lnTo>
                    <a:lnTo>
                      <a:pt x="247" y="310"/>
                    </a:lnTo>
                    <a:lnTo>
                      <a:pt x="244" y="314"/>
                    </a:lnTo>
                    <a:lnTo>
                      <a:pt x="247" y="312"/>
                    </a:lnTo>
                    <a:lnTo>
                      <a:pt x="245" y="315"/>
                    </a:lnTo>
                    <a:lnTo>
                      <a:pt x="249" y="312"/>
                    </a:lnTo>
                    <a:lnTo>
                      <a:pt x="249" y="312"/>
                    </a:lnTo>
                    <a:lnTo>
                      <a:pt x="247" y="317"/>
                    </a:lnTo>
                    <a:lnTo>
                      <a:pt x="249" y="314"/>
                    </a:lnTo>
                    <a:lnTo>
                      <a:pt x="250" y="314"/>
                    </a:lnTo>
                    <a:lnTo>
                      <a:pt x="249" y="317"/>
                    </a:lnTo>
                    <a:lnTo>
                      <a:pt x="250" y="314"/>
                    </a:lnTo>
                    <a:lnTo>
                      <a:pt x="250" y="317"/>
                    </a:lnTo>
                    <a:lnTo>
                      <a:pt x="252" y="314"/>
                    </a:lnTo>
                    <a:lnTo>
                      <a:pt x="252" y="318"/>
                    </a:lnTo>
                    <a:lnTo>
                      <a:pt x="252" y="314"/>
                    </a:lnTo>
                    <a:moveTo>
                      <a:pt x="69" y="251"/>
                    </a:moveTo>
                    <a:lnTo>
                      <a:pt x="61" y="248"/>
                    </a:lnTo>
                    <a:lnTo>
                      <a:pt x="56" y="246"/>
                    </a:lnTo>
                    <a:lnTo>
                      <a:pt x="55" y="245"/>
                    </a:lnTo>
                    <a:lnTo>
                      <a:pt x="58" y="241"/>
                    </a:lnTo>
                    <a:lnTo>
                      <a:pt x="55" y="243"/>
                    </a:lnTo>
                    <a:lnTo>
                      <a:pt x="53" y="236"/>
                    </a:lnTo>
                    <a:lnTo>
                      <a:pt x="53" y="235"/>
                    </a:lnTo>
                    <a:lnTo>
                      <a:pt x="55" y="187"/>
                    </a:lnTo>
                    <a:lnTo>
                      <a:pt x="55" y="185"/>
                    </a:lnTo>
                    <a:lnTo>
                      <a:pt x="58" y="187"/>
                    </a:lnTo>
                    <a:lnTo>
                      <a:pt x="55" y="184"/>
                    </a:lnTo>
                    <a:lnTo>
                      <a:pt x="58" y="180"/>
                    </a:lnTo>
                    <a:lnTo>
                      <a:pt x="61" y="184"/>
                    </a:lnTo>
                    <a:lnTo>
                      <a:pt x="60" y="180"/>
                    </a:lnTo>
                    <a:lnTo>
                      <a:pt x="61" y="179"/>
                    </a:lnTo>
                    <a:lnTo>
                      <a:pt x="63" y="182"/>
                    </a:lnTo>
                    <a:lnTo>
                      <a:pt x="61" y="179"/>
                    </a:lnTo>
                    <a:lnTo>
                      <a:pt x="63" y="179"/>
                    </a:lnTo>
                    <a:lnTo>
                      <a:pt x="69" y="177"/>
                    </a:lnTo>
                    <a:lnTo>
                      <a:pt x="285" y="177"/>
                    </a:lnTo>
                    <a:lnTo>
                      <a:pt x="288" y="179"/>
                    </a:lnTo>
                    <a:lnTo>
                      <a:pt x="286" y="182"/>
                    </a:lnTo>
                    <a:lnTo>
                      <a:pt x="290" y="179"/>
                    </a:lnTo>
                    <a:lnTo>
                      <a:pt x="291" y="180"/>
                    </a:lnTo>
                    <a:lnTo>
                      <a:pt x="288" y="184"/>
                    </a:lnTo>
                    <a:lnTo>
                      <a:pt x="291" y="180"/>
                    </a:lnTo>
                    <a:lnTo>
                      <a:pt x="296" y="189"/>
                    </a:lnTo>
                    <a:lnTo>
                      <a:pt x="298" y="194"/>
                    </a:lnTo>
                    <a:lnTo>
                      <a:pt x="296" y="241"/>
                    </a:lnTo>
                    <a:lnTo>
                      <a:pt x="293" y="245"/>
                    </a:lnTo>
                    <a:lnTo>
                      <a:pt x="286" y="249"/>
                    </a:lnTo>
                    <a:lnTo>
                      <a:pt x="280" y="251"/>
                    </a:lnTo>
                    <a:lnTo>
                      <a:pt x="69" y="251"/>
                    </a:lnTo>
                    <a:moveTo>
                      <a:pt x="66" y="241"/>
                    </a:moveTo>
                    <a:lnTo>
                      <a:pt x="68" y="241"/>
                    </a:lnTo>
                    <a:lnTo>
                      <a:pt x="68" y="246"/>
                    </a:lnTo>
                    <a:lnTo>
                      <a:pt x="68" y="243"/>
                    </a:lnTo>
                    <a:lnTo>
                      <a:pt x="69" y="243"/>
                    </a:lnTo>
                    <a:lnTo>
                      <a:pt x="281" y="243"/>
                    </a:lnTo>
                    <a:lnTo>
                      <a:pt x="283" y="246"/>
                    </a:lnTo>
                    <a:lnTo>
                      <a:pt x="283" y="241"/>
                    </a:lnTo>
                    <a:lnTo>
                      <a:pt x="285" y="246"/>
                    </a:lnTo>
                    <a:lnTo>
                      <a:pt x="283" y="241"/>
                    </a:lnTo>
                    <a:lnTo>
                      <a:pt x="285" y="246"/>
                    </a:lnTo>
                    <a:lnTo>
                      <a:pt x="285" y="241"/>
                    </a:lnTo>
                    <a:lnTo>
                      <a:pt x="286" y="245"/>
                    </a:lnTo>
                    <a:lnTo>
                      <a:pt x="285" y="241"/>
                    </a:lnTo>
                    <a:lnTo>
                      <a:pt x="288" y="245"/>
                    </a:lnTo>
                    <a:lnTo>
                      <a:pt x="286" y="240"/>
                    </a:lnTo>
                    <a:lnTo>
                      <a:pt x="288" y="243"/>
                    </a:lnTo>
                    <a:lnTo>
                      <a:pt x="286" y="240"/>
                    </a:lnTo>
                    <a:lnTo>
                      <a:pt x="290" y="241"/>
                    </a:lnTo>
                    <a:lnTo>
                      <a:pt x="286" y="240"/>
                    </a:lnTo>
                    <a:lnTo>
                      <a:pt x="291" y="241"/>
                    </a:lnTo>
                    <a:lnTo>
                      <a:pt x="288" y="238"/>
                    </a:lnTo>
                    <a:lnTo>
                      <a:pt x="291" y="240"/>
                    </a:lnTo>
                    <a:lnTo>
                      <a:pt x="288" y="238"/>
                    </a:lnTo>
                    <a:lnTo>
                      <a:pt x="291" y="238"/>
                    </a:lnTo>
                    <a:lnTo>
                      <a:pt x="288" y="236"/>
                    </a:lnTo>
                    <a:lnTo>
                      <a:pt x="293" y="238"/>
                    </a:lnTo>
                    <a:lnTo>
                      <a:pt x="288" y="236"/>
                    </a:lnTo>
                    <a:lnTo>
                      <a:pt x="293" y="236"/>
                    </a:lnTo>
                    <a:lnTo>
                      <a:pt x="288" y="235"/>
                    </a:lnTo>
                    <a:lnTo>
                      <a:pt x="290" y="233"/>
                    </a:lnTo>
                    <a:lnTo>
                      <a:pt x="288" y="194"/>
                    </a:lnTo>
                    <a:lnTo>
                      <a:pt x="293" y="192"/>
                    </a:lnTo>
                    <a:lnTo>
                      <a:pt x="288" y="192"/>
                    </a:lnTo>
                    <a:lnTo>
                      <a:pt x="293" y="190"/>
                    </a:lnTo>
                    <a:lnTo>
                      <a:pt x="288" y="192"/>
                    </a:lnTo>
                    <a:lnTo>
                      <a:pt x="291" y="189"/>
                    </a:lnTo>
                    <a:lnTo>
                      <a:pt x="288" y="190"/>
                    </a:lnTo>
                    <a:lnTo>
                      <a:pt x="291" y="189"/>
                    </a:lnTo>
                    <a:lnTo>
                      <a:pt x="288" y="190"/>
                    </a:lnTo>
                    <a:lnTo>
                      <a:pt x="291" y="187"/>
                    </a:lnTo>
                    <a:lnTo>
                      <a:pt x="286" y="189"/>
                    </a:lnTo>
                    <a:lnTo>
                      <a:pt x="286" y="189"/>
                    </a:lnTo>
                    <a:lnTo>
                      <a:pt x="290" y="185"/>
                    </a:lnTo>
                    <a:lnTo>
                      <a:pt x="286" y="187"/>
                    </a:lnTo>
                    <a:lnTo>
                      <a:pt x="285" y="187"/>
                    </a:lnTo>
                    <a:lnTo>
                      <a:pt x="286" y="185"/>
                    </a:lnTo>
                    <a:lnTo>
                      <a:pt x="288" y="184"/>
                    </a:lnTo>
                    <a:lnTo>
                      <a:pt x="285" y="187"/>
                    </a:lnTo>
                    <a:lnTo>
                      <a:pt x="283" y="187"/>
                    </a:lnTo>
                    <a:lnTo>
                      <a:pt x="285" y="182"/>
                    </a:lnTo>
                    <a:lnTo>
                      <a:pt x="283" y="185"/>
                    </a:lnTo>
                    <a:lnTo>
                      <a:pt x="283" y="182"/>
                    </a:lnTo>
                    <a:lnTo>
                      <a:pt x="281" y="185"/>
                    </a:lnTo>
                    <a:lnTo>
                      <a:pt x="280" y="185"/>
                    </a:lnTo>
                    <a:lnTo>
                      <a:pt x="68" y="185"/>
                    </a:lnTo>
                    <a:lnTo>
                      <a:pt x="66" y="182"/>
                    </a:lnTo>
                    <a:lnTo>
                      <a:pt x="68" y="185"/>
                    </a:lnTo>
                    <a:lnTo>
                      <a:pt x="66" y="182"/>
                    </a:lnTo>
                    <a:lnTo>
                      <a:pt x="66" y="185"/>
                    </a:lnTo>
                    <a:lnTo>
                      <a:pt x="64" y="182"/>
                    </a:lnTo>
                    <a:lnTo>
                      <a:pt x="64" y="184"/>
                    </a:lnTo>
                    <a:lnTo>
                      <a:pt x="66" y="187"/>
                    </a:lnTo>
                    <a:lnTo>
                      <a:pt x="64" y="187"/>
                    </a:lnTo>
                    <a:lnTo>
                      <a:pt x="63" y="184"/>
                    </a:lnTo>
                    <a:lnTo>
                      <a:pt x="64" y="187"/>
                    </a:lnTo>
                    <a:lnTo>
                      <a:pt x="64" y="187"/>
                    </a:lnTo>
                    <a:lnTo>
                      <a:pt x="60" y="185"/>
                    </a:lnTo>
                    <a:lnTo>
                      <a:pt x="63" y="189"/>
                    </a:lnTo>
                    <a:lnTo>
                      <a:pt x="60" y="185"/>
                    </a:lnTo>
                    <a:lnTo>
                      <a:pt x="63" y="189"/>
                    </a:lnTo>
                    <a:lnTo>
                      <a:pt x="61" y="190"/>
                    </a:lnTo>
                    <a:lnTo>
                      <a:pt x="58" y="189"/>
                    </a:lnTo>
                    <a:lnTo>
                      <a:pt x="61" y="190"/>
                    </a:lnTo>
                    <a:lnTo>
                      <a:pt x="58" y="189"/>
                    </a:lnTo>
                    <a:lnTo>
                      <a:pt x="61" y="192"/>
                    </a:lnTo>
                    <a:lnTo>
                      <a:pt x="56" y="190"/>
                    </a:lnTo>
                    <a:lnTo>
                      <a:pt x="61" y="192"/>
                    </a:lnTo>
                    <a:lnTo>
                      <a:pt x="56" y="192"/>
                    </a:lnTo>
                    <a:lnTo>
                      <a:pt x="61" y="194"/>
                    </a:lnTo>
                    <a:lnTo>
                      <a:pt x="61" y="194"/>
                    </a:lnTo>
                    <a:lnTo>
                      <a:pt x="61" y="235"/>
                    </a:lnTo>
                    <a:lnTo>
                      <a:pt x="61" y="235"/>
                    </a:lnTo>
                    <a:lnTo>
                      <a:pt x="56" y="236"/>
                    </a:lnTo>
                    <a:lnTo>
                      <a:pt x="61" y="236"/>
                    </a:lnTo>
                    <a:lnTo>
                      <a:pt x="56" y="238"/>
                    </a:lnTo>
                    <a:lnTo>
                      <a:pt x="61" y="236"/>
                    </a:lnTo>
                    <a:lnTo>
                      <a:pt x="58" y="238"/>
                    </a:lnTo>
                    <a:lnTo>
                      <a:pt x="61" y="238"/>
                    </a:lnTo>
                    <a:lnTo>
                      <a:pt x="63" y="238"/>
                    </a:lnTo>
                    <a:lnTo>
                      <a:pt x="60" y="241"/>
                    </a:lnTo>
                    <a:lnTo>
                      <a:pt x="63" y="240"/>
                    </a:lnTo>
                    <a:lnTo>
                      <a:pt x="60" y="243"/>
                    </a:lnTo>
                    <a:lnTo>
                      <a:pt x="63" y="240"/>
                    </a:lnTo>
                    <a:lnTo>
                      <a:pt x="61" y="243"/>
                    </a:lnTo>
                    <a:lnTo>
                      <a:pt x="64" y="241"/>
                    </a:lnTo>
                    <a:lnTo>
                      <a:pt x="63" y="245"/>
                    </a:lnTo>
                    <a:lnTo>
                      <a:pt x="64" y="241"/>
                    </a:lnTo>
                    <a:lnTo>
                      <a:pt x="63" y="245"/>
                    </a:lnTo>
                    <a:lnTo>
                      <a:pt x="66" y="241"/>
                    </a:lnTo>
                    <a:lnTo>
                      <a:pt x="66" y="246"/>
                    </a:lnTo>
                    <a:lnTo>
                      <a:pt x="66" y="241"/>
                    </a:lnTo>
                    <a:moveTo>
                      <a:pt x="253" y="230"/>
                    </a:moveTo>
                    <a:lnTo>
                      <a:pt x="250" y="230"/>
                    </a:lnTo>
                    <a:lnTo>
                      <a:pt x="250" y="225"/>
                    </a:lnTo>
                    <a:lnTo>
                      <a:pt x="249" y="230"/>
                    </a:lnTo>
                    <a:lnTo>
                      <a:pt x="247" y="228"/>
                    </a:lnTo>
                    <a:lnTo>
                      <a:pt x="249" y="225"/>
                    </a:lnTo>
                    <a:lnTo>
                      <a:pt x="245" y="228"/>
                    </a:lnTo>
                    <a:lnTo>
                      <a:pt x="242" y="225"/>
                    </a:lnTo>
                    <a:lnTo>
                      <a:pt x="244" y="222"/>
                    </a:lnTo>
                    <a:lnTo>
                      <a:pt x="240" y="225"/>
                    </a:lnTo>
                    <a:lnTo>
                      <a:pt x="237" y="220"/>
                    </a:lnTo>
                    <a:lnTo>
                      <a:pt x="242" y="218"/>
                    </a:lnTo>
                    <a:lnTo>
                      <a:pt x="237" y="218"/>
                    </a:lnTo>
                    <a:lnTo>
                      <a:pt x="237" y="213"/>
                    </a:lnTo>
                    <a:lnTo>
                      <a:pt x="237" y="210"/>
                    </a:lnTo>
                    <a:lnTo>
                      <a:pt x="242" y="212"/>
                    </a:lnTo>
                    <a:lnTo>
                      <a:pt x="237" y="210"/>
                    </a:lnTo>
                    <a:lnTo>
                      <a:pt x="239" y="205"/>
                    </a:lnTo>
                    <a:lnTo>
                      <a:pt x="244" y="207"/>
                    </a:lnTo>
                    <a:lnTo>
                      <a:pt x="240" y="203"/>
                    </a:lnTo>
                    <a:lnTo>
                      <a:pt x="245" y="200"/>
                    </a:lnTo>
                    <a:lnTo>
                      <a:pt x="245" y="200"/>
                    </a:lnTo>
                    <a:lnTo>
                      <a:pt x="249" y="203"/>
                    </a:lnTo>
                    <a:lnTo>
                      <a:pt x="247" y="199"/>
                    </a:lnTo>
                    <a:lnTo>
                      <a:pt x="249" y="199"/>
                    </a:lnTo>
                    <a:lnTo>
                      <a:pt x="250" y="203"/>
                    </a:lnTo>
                    <a:lnTo>
                      <a:pt x="250" y="199"/>
                    </a:lnTo>
                    <a:lnTo>
                      <a:pt x="253" y="199"/>
                    </a:lnTo>
                    <a:lnTo>
                      <a:pt x="258" y="199"/>
                    </a:lnTo>
                    <a:lnTo>
                      <a:pt x="257" y="203"/>
                    </a:lnTo>
                    <a:lnTo>
                      <a:pt x="258" y="200"/>
                    </a:lnTo>
                    <a:lnTo>
                      <a:pt x="262" y="200"/>
                    </a:lnTo>
                    <a:lnTo>
                      <a:pt x="260" y="205"/>
                    </a:lnTo>
                    <a:lnTo>
                      <a:pt x="262" y="202"/>
                    </a:lnTo>
                    <a:lnTo>
                      <a:pt x="265" y="203"/>
                    </a:lnTo>
                    <a:lnTo>
                      <a:pt x="262" y="207"/>
                    </a:lnTo>
                    <a:lnTo>
                      <a:pt x="265" y="205"/>
                    </a:lnTo>
                    <a:lnTo>
                      <a:pt x="267" y="208"/>
                    </a:lnTo>
                    <a:lnTo>
                      <a:pt x="263" y="210"/>
                    </a:lnTo>
                    <a:lnTo>
                      <a:pt x="268" y="208"/>
                    </a:lnTo>
                    <a:lnTo>
                      <a:pt x="268" y="213"/>
                    </a:lnTo>
                    <a:lnTo>
                      <a:pt x="268" y="217"/>
                    </a:lnTo>
                    <a:lnTo>
                      <a:pt x="263" y="217"/>
                    </a:lnTo>
                    <a:lnTo>
                      <a:pt x="268" y="218"/>
                    </a:lnTo>
                    <a:lnTo>
                      <a:pt x="267" y="222"/>
                    </a:lnTo>
                    <a:lnTo>
                      <a:pt x="263" y="225"/>
                    </a:lnTo>
                    <a:lnTo>
                      <a:pt x="260" y="223"/>
                    </a:lnTo>
                    <a:lnTo>
                      <a:pt x="263" y="226"/>
                    </a:lnTo>
                    <a:lnTo>
                      <a:pt x="258" y="228"/>
                    </a:lnTo>
                    <a:lnTo>
                      <a:pt x="257" y="225"/>
                    </a:lnTo>
                    <a:lnTo>
                      <a:pt x="257" y="230"/>
                    </a:lnTo>
                    <a:lnTo>
                      <a:pt x="253" y="230"/>
                    </a:lnTo>
                    <a:moveTo>
                      <a:pt x="252" y="222"/>
                    </a:moveTo>
                    <a:lnTo>
                      <a:pt x="253" y="225"/>
                    </a:lnTo>
                    <a:lnTo>
                      <a:pt x="253" y="222"/>
                    </a:lnTo>
                    <a:lnTo>
                      <a:pt x="253" y="222"/>
                    </a:lnTo>
                    <a:lnTo>
                      <a:pt x="255" y="225"/>
                    </a:lnTo>
                    <a:lnTo>
                      <a:pt x="255" y="222"/>
                    </a:lnTo>
                    <a:lnTo>
                      <a:pt x="255" y="220"/>
                    </a:lnTo>
                    <a:lnTo>
                      <a:pt x="258" y="225"/>
                    </a:lnTo>
                    <a:lnTo>
                      <a:pt x="257" y="220"/>
                    </a:lnTo>
                    <a:lnTo>
                      <a:pt x="258" y="223"/>
                    </a:lnTo>
                    <a:lnTo>
                      <a:pt x="257" y="220"/>
                    </a:lnTo>
                    <a:lnTo>
                      <a:pt x="258" y="218"/>
                    </a:lnTo>
                    <a:lnTo>
                      <a:pt x="262" y="220"/>
                    </a:lnTo>
                    <a:lnTo>
                      <a:pt x="258" y="217"/>
                    </a:lnTo>
                    <a:lnTo>
                      <a:pt x="260" y="217"/>
                    </a:lnTo>
                    <a:lnTo>
                      <a:pt x="260" y="215"/>
                    </a:lnTo>
                    <a:lnTo>
                      <a:pt x="263" y="215"/>
                    </a:lnTo>
                    <a:lnTo>
                      <a:pt x="260" y="213"/>
                    </a:lnTo>
                    <a:lnTo>
                      <a:pt x="263" y="213"/>
                    </a:lnTo>
                    <a:lnTo>
                      <a:pt x="260" y="213"/>
                    </a:lnTo>
                    <a:lnTo>
                      <a:pt x="263" y="212"/>
                    </a:lnTo>
                    <a:lnTo>
                      <a:pt x="260" y="212"/>
                    </a:lnTo>
                    <a:lnTo>
                      <a:pt x="258" y="210"/>
                    </a:lnTo>
                    <a:lnTo>
                      <a:pt x="263" y="208"/>
                    </a:lnTo>
                    <a:lnTo>
                      <a:pt x="258" y="210"/>
                    </a:lnTo>
                    <a:lnTo>
                      <a:pt x="258" y="210"/>
                    </a:lnTo>
                    <a:lnTo>
                      <a:pt x="262" y="207"/>
                    </a:lnTo>
                    <a:lnTo>
                      <a:pt x="258" y="208"/>
                    </a:lnTo>
                    <a:lnTo>
                      <a:pt x="257" y="208"/>
                    </a:lnTo>
                    <a:lnTo>
                      <a:pt x="258" y="205"/>
                    </a:lnTo>
                    <a:lnTo>
                      <a:pt x="257" y="208"/>
                    </a:lnTo>
                    <a:lnTo>
                      <a:pt x="258" y="203"/>
                    </a:lnTo>
                    <a:lnTo>
                      <a:pt x="255" y="207"/>
                    </a:lnTo>
                    <a:lnTo>
                      <a:pt x="255" y="207"/>
                    </a:lnTo>
                    <a:lnTo>
                      <a:pt x="255" y="203"/>
                    </a:lnTo>
                    <a:lnTo>
                      <a:pt x="253" y="207"/>
                    </a:lnTo>
                    <a:lnTo>
                      <a:pt x="253" y="202"/>
                    </a:lnTo>
                    <a:lnTo>
                      <a:pt x="252" y="207"/>
                    </a:lnTo>
                    <a:lnTo>
                      <a:pt x="252" y="202"/>
                    </a:lnTo>
                    <a:lnTo>
                      <a:pt x="252" y="207"/>
                    </a:lnTo>
                    <a:lnTo>
                      <a:pt x="249" y="207"/>
                    </a:lnTo>
                    <a:lnTo>
                      <a:pt x="247" y="203"/>
                    </a:lnTo>
                    <a:lnTo>
                      <a:pt x="249" y="208"/>
                    </a:lnTo>
                    <a:lnTo>
                      <a:pt x="249" y="208"/>
                    </a:lnTo>
                    <a:lnTo>
                      <a:pt x="245" y="205"/>
                    </a:lnTo>
                    <a:lnTo>
                      <a:pt x="247" y="208"/>
                    </a:lnTo>
                    <a:lnTo>
                      <a:pt x="244" y="207"/>
                    </a:lnTo>
                    <a:lnTo>
                      <a:pt x="247" y="210"/>
                    </a:lnTo>
                    <a:lnTo>
                      <a:pt x="247" y="210"/>
                    </a:lnTo>
                    <a:lnTo>
                      <a:pt x="242" y="208"/>
                    </a:lnTo>
                    <a:lnTo>
                      <a:pt x="245" y="212"/>
                    </a:lnTo>
                    <a:lnTo>
                      <a:pt x="245" y="212"/>
                    </a:lnTo>
                    <a:lnTo>
                      <a:pt x="242" y="212"/>
                    </a:lnTo>
                    <a:lnTo>
                      <a:pt x="244" y="212"/>
                    </a:lnTo>
                    <a:lnTo>
                      <a:pt x="245" y="212"/>
                    </a:lnTo>
                    <a:lnTo>
                      <a:pt x="244" y="212"/>
                    </a:lnTo>
                    <a:lnTo>
                      <a:pt x="245" y="213"/>
                    </a:lnTo>
                    <a:lnTo>
                      <a:pt x="244" y="212"/>
                    </a:lnTo>
                    <a:lnTo>
                      <a:pt x="240" y="212"/>
                    </a:lnTo>
                    <a:lnTo>
                      <a:pt x="245" y="213"/>
                    </a:lnTo>
                    <a:lnTo>
                      <a:pt x="240" y="213"/>
                    </a:lnTo>
                    <a:lnTo>
                      <a:pt x="245" y="215"/>
                    </a:lnTo>
                    <a:lnTo>
                      <a:pt x="240" y="215"/>
                    </a:lnTo>
                    <a:lnTo>
                      <a:pt x="245" y="215"/>
                    </a:lnTo>
                    <a:lnTo>
                      <a:pt x="245" y="217"/>
                    </a:lnTo>
                    <a:lnTo>
                      <a:pt x="242" y="218"/>
                    </a:lnTo>
                    <a:lnTo>
                      <a:pt x="245" y="217"/>
                    </a:lnTo>
                    <a:lnTo>
                      <a:pt x="242" y="220"/>
                    </a:lnTo>
                    <a:lnTo>
                      <a:pt x="247" y="218"/>
                    </a:lnTo>
                    <a:lnTo>
                      <a:pt x="244" y="220"/>
                    </a:lnTo>
                    <a:lnTo>
                      <a:pt x="247" y="218"/>
                    </a:lnTo>
                    <a:lnTo>
                      <a:pt x="249" y="220"/>
                    </a:lnTo>
                    <a:lnTo>
                      <a:pt x="247" y="223"/>
                    </a:lnTo>
                    <a:lnTo>
                      <a:pt x="249" y="220"/>
                    </a:lnTo>
                    <a:lnTo>
                      <a:pt x="247" y="225"/>
                    </a:lnTo>
                    <a:lnTo>
                      <a:pt x="250" y="220"/>
                    </a:lnTo>
                    <a:lnTo>
                      <a:pt x="250" y="220"/>
                    </a:lnTo>
                    <a:lnTo>
                      <a:pt x="250" y="220"/>
                    </a:lnTo>
                    <a:lnTo>
                      <a:pt x="252" y="222"/>
                    </a:lnTo>
                    <a:lnTo>
                      <a:pt x="252" y="225"/>
                    </a:lnTo>
                    <a:lnTo>
                      <a:pt x="252" y="222"/>
                    </a:lnTo>
                    <a:moveTo>
                      <a:pt x="69" y="159"/>
                    </a:moveTo>
                    <a:lnTo>
                      <a:pt x="64" y="157"/>
                    </a:lnTo>
                    <a:lnTo>
                      <a:pt x="61" y="157"/>
                    </a:lnTo>
                    <a:lnTo>
                      <a:pt x="63" y="153"/>
                    </a:lnTo>
                    <a:lnTo>
                      <a:pt x="61" y="156"/>
                    </a:lnTo>
                    <a:lnTo>
                      <a:pt x="63" y="153"/>
                    </a:lnTo>
                    <a:lnTo>
                      <a:pt x="60" y="156"/>
                    </a:lnTo>
                    <a:lnTo>
                      <a:pt x="58" y="154"/>
                    </a:lnTo>
                    <a:lnTo>
                      <a:pt x="60" y="151"/>
                    </a:lnTo>
                    <a:lnTo>
                      <a:pt x="56" y="153"/>
                    </a:lnTo>
                    <a:lnTo>
                      <a:pt x="55" y="149"/>
                    </a:lnTo>
                    <a:lnTo>
                      <a:pt x="53" y="141"/>
                    </a:lnTo>
                    <a:lnTo>
                      <a:pt x="53" y="95"/>
                    </a:lnTo>
                    <a:lnTo>
                      <a:pt x="56" y="90"/>
                    </a:lnTo>
                    <a:lnTo>
                      <a:pt x="60" y="93"/>
                    </a:lnTo>
                    <a:lnTo>
                      <a:pt x="56" y="90"/>
                    </a:lnTo>
                    <a:lnTo>
                      <a:pt x="61" y="87"/>
                    </a:lnTo>
                    <a:lnTo>
                      <a:pt x="64" y="85"/>
                    </a:lnTo>
                    <a:lnTo>
                      <a:pt x="66" y="90"/>
                    </a:lnTo>
                    <a:lnTo>
                      <a:pt x="66" y="85"/>
                    </a:lnTo>
                    <a:lnTo>
                      <a:pt x="69" y="85"/>
                    </a:lnTo>
                    <a:lnTo>
                      <a:pt x="285" y="85"/>
                    </a:lnTo>
                    <a:lnTo>
                      <a:pt x="291" y="88"/>
                    </a:lnTo>
                    <a:lnTo>
                      <a:pt x="288" y="92"/>
                    </a:lnTo>
                    <a:lnTo>
                      <a:pt x="291" y="88"/>
                    </a:lnTo>
                    <a:lnTo>
                      <a:pt x="296" y="97"/>
                    </a:lnTo>
                    <a:lnTo>
                      <a:pt x="298" y="102"/>
                    </a:lnTo>
                    <a:lnTo>
                      <a:pt x="298" y="141"/>
                    </a:lnTo>
                    <a:lnTo>
                      <a:pt x="296" y="148"/>
                    </a:lnTo>
                    <a:lnTo>
                      <a:pt x="296" y="148"/>
                    </a:lnTo>
                    <a:lnTo>
                      <a:pt x="291" y="148"/>
                    </a:lnTo>
                    <a:lnTo>
                      <a:pt x="296" y="149"/>
                    </a:lnTo>
                    <a:lnTo>
                      <a:pt x="295" y="149"/>
                    </a:lnTo>
                    <a:lnTo>
                      <a:pt x="291" y="148"/>
                    </a:lnTo>
                    <a:lnTo>
                      <a:pt x="295" y="151"/>
                    </a:lnTo>
                    <a:lnTo>
                      <a:pt x="291" y="154"/>
                    </a:lnTo>
                    <a:lnTo>
                      <a:pt x="286" y="157"/>
                    </a:lnTo>
                    <a:lnTo>
                      <a:pt x="285" y="154"/>
                    </a:lnTo>
                    <a:lnTo>
                      <a:pt x="286" y="157"/>
                    </a:lnTo>
                    <a:lnTo>
                      <a:pt x="285" y="157"/>
                    </a:lnTo>
                    <a:lnTo>
                      <a:pt x="283" y="154"/>
                    </a:lnTo>
                    <a:lnTo>
                      <a:pt x="283" y="157"/>
                    </a:lnTo>
                    <a:lnTo>
                      <a:pt x="280" y="159"/>
                    </a:lnTo>
                    <a:lnTo>
                      <a:pt x="69" y="159"/>
                    </a:lnTo>
                    <a:moveTo>
                      <a:pt x="66" y="149"/>
                    </a:moveTo>
                    <a:lnTo>
                      <a:pt x="68" y="149"/>
                    </a:lnTo>
                    <a:lnTo>
                      <a:pt x="68" y="154"/>
                    </a:lnTo>
                    <a:lnTo>
                      <a:pt x="68" y="149"/>
                    </a:lnTo>
                    <a:lnTo>
                      <a:pt x="69" y="149"/>
                    </a:lnTo>
                    <a:lnTo>
                      <a:pt x="281" y="149"/>
                    </a:lnTo>
                    <a:lnTo>
                      <a:pt x="283" y="154"/>
                    </a:lnTo>
                    <a:lnTo>
                      <a:pt x="283" y="149"/>
                    </a:lnTo>
                    <a:lnTo>
                      <a:pt x="283" y="149"/>
                    </a:lnTo>
                    <a:lnTo>
                      <a:pt x="285" y="153"/>
                    </a:lnTo>
                    <a:lnTo>
                      <a:pt x="285" y="149"/>
                    </a:lnTo>
                    <a:lnTo>
                      <a:pt x="286" y="148"/>
                    </a:lnTo>
                    <a:lnTo>
                      <a:pt x="290" y="149"/>
                    </a:lnTo>
                    <a:lnTo>
                      <a:pt x="288" y="146"/>
                    </a:lnTo>
                    <a:lnTo>
                      <a:pt x="291" y="149"/>
                    </a:lnTo>
                    <a:lnTo>
                      <a:pt x="288" y="146"/>
                    </a:lnTo>
                    <a:lnTo>
                      <a:pt x="291" y="148"/>
                    </a:lnTo>
                    <a:lnTo>
                      <a:pt x="288" y="146"/>
                    </a:lnTo>
                    <a:lnTo>
                      <a:pt x="291" y="146"/>
                    </a:lnTo>
                    <a:lnTo>
                      <a:pt x="288" y="144"/>
                    </a:lnTo>
                    <a:lnTo>
                      <a:pt x="293" y="146"/>
                    </a:lnTo>
                    <a:lnTo>
                      <a:pt x="288" y="143"/>
                    </a:lnTo>
                    <a:lnTo>
                      <a:pt x="293" y="144"/>
                    </a:lnTo>
                    <a:lnTo>
                      <a:pt x="288" y="143"/>
                    </a:lnTo>
                    <a:lnTo>
                      <a:pt x="290" y="141"/>
                    </a:lnTo>
                    <a:lnTo>
                      <a:pt x="288" y="100"/>
                    </a:lnTo>
                    <a:lnTo>
                      <a:pt x="293" y="98"/>
                    </a:lnTo>
                    <a:lnTo>
                      <a:pt x="288" y="100"/>
                    </a:lnTo>
                    <a:lnTo>
                      <a:pt x="288" y="98"/>
                    </a:lnTo>
                    <a:lnTo>
                      <a:pt x="291" y="97"/>
                    </a:lnTo>
                    <a:lnTo>
                      <a:pt x="288" y="98"/>
                    </a:lnTo>
                    <a:lnTo>
                      <a:pt x="291" y="95"/>
                    </a:lnTo>
                    <a:lnTo>
                      <a:pt x="288" y="98"/>
                    </a:lnTo>
                    <a:lnTo>
                      <a:pt x="291" y="93"/>
                    </a:lnTo>
                    <a:lnTo>
                      <a:pt x="286" y="97"/>
                    </a:lnTo>
                    <a:lnTo>
                      <a:pt x="286" y="97"/>
                    </a:lnTo>
                    <a:lnTo>
                      <a:pt x="290" y="92"/>
                    </a:lnTo>
                    <a:lnTo>
                      <a:pt x="286" y="95"/>
                    </a:lnTo>
                    <a:lnTo>
                      <a:pt x="288" y="92"/>
                    </a:lnTo>
                    <a:lnTo>
                      <a:pt x="285" y="95"/>
                    </a:lnTo>
                    <a:lnTo>
                      <a:pt x="286" y="90"/>
                    </a:lnTo>
                    <a:lnTo>
                      <a:pt x="285" y="95"/>
                    </a:lnTo>
                    <a:lnTo>
                      <a:pt x="286" y="90"/>
                    </a:lnTo>
                    <a:lnTo>
                      <a:pt x="283" y="93"/>
                    </a:lnTo>
                    <a:lnTo>
                      <a:pt x="285" y="90"/>
                    </a:lnTo>
                    <a:lnTo>
                      <a:pt x="283" y="93"/>
                    </a:lnTo>
                    <a:lnTo>
                      <a:pt x="281" y="93"/>
                    </a:lnTo>
                    <a:lnTo>
                      <a:pt x="281" y="88"/>
                    </a:lnTo>
                    <a:lnTo>
                      <a:pt x="281" y="93"/>
                    </a:lnTo>
                    <a:lnTo>
                      <a:pt x="280" y="93"/>
                    </a:lnTo>
                    <a:lnTo>
                      <a:pt x="68" y="93"/>
                    </a:lnTo>
                    <a:lnTo>
                      <a:pt x="66" y="90"/>
                    </a:lnTo>
                    <a:lnTo>
                      <a:pt x="68" y="93"/>
                    </a:lnTo>
                    <a:lnTo>
                      <a:pt x="66" y="90"/>
                    </a:lnTo>
                    <a:lnTo>
                      <a:pt x="66" y="93"/>
                    </a:lnTo>
                    <a:lnTo>
                      <a:pt x="64" y="90"/>
                    </a:lnTo>
                    <a:lnTo>
                      <a:pt x="66" y="93"/>
                    </a:lnTo>
                    <a:lnTo>
                      <a:pt x="64" y="95"/>
                    </a:lnTo>
                    <a:lnTo>
                      <a:pt x="63" y="92"/>
                    </a:lnTo>
                    <a:lnTo>
                      <a:pt x="64" y="95"/>
                    </a:lnTo>
                    <a:lnTo>
                      <a:pt x="61" y="92"/>
                    </a:lnTo>
                    <a:lnTo>
                      <a:pt x="63" y="95"/>
                    </a:lnTo>
                    <a:lnTo>
                      <a:pt x="63" y="97"/>
                    </a:lnTo>
                    <a:lnTo>
                      <a:pt x="58" y="95"/>
                    </a:lnTo>
                    <a:lnTo>
                      <a:pt x="63" y="97"/>
                    </a:lnTo>
                    <a:lnTo>
                      <a:pt x="58" y="95"/>
                    </a:lnTo>
                    <a:lnTo>
                      <a:pt x="61" y="98"/>
                    </a:lnTo>
                    <a:lnTo>
                      <a:pt x="58" y="97"/>
                    </a:lnTo>
                    <a:lnTo>
                      <a:pt x="61" y="98"/>
                    </a:lnTo>
                    <a:lnTo>
                      <a:pt x="61" y="100"/>
                    </a:lnTo>
                    <a:lnTo>
                      <a:pt x="56" y="100"/>
                    </a:lnTo>
                    <a:lnTo>
                      <a:pt x="61" y="100"/>
                    </a:lnTo>
                    <a:lnTo>
                      <a:pt x="61" y="102"/>
                    </a:lnTo>
                    <a:lnTo>
                      <a:pt x="61" y="143"/>
                    </a:lnTo>
                    <a:lnTo>
                      <a:pt x="56" y="144"/>
                    </a:lnTo>
                    <a:lnTo>
                      <a:pt x="61" y="144"/>
                    </a:lnTo>
                    <a:lnTo>
                      <a:pt x="63" y="146"/>
                    </a:lnTo>
                    <a:lnTo>
                      <a:pt x="60" y="149"/>
                    </a:lnTo>
                    <a:lnTo>
                      <a:pt x="63" y="148"/>
                    </a:lnTo>
                    <a:lnTo>
                      <a:pt x="60" y="151"/>
                    </a:lnTo>
                    <a:lnTo>
                      <a:pt x="63" y="148"/>
                    </a:lnTo>
                    <a:lnTo>
                      <a:pt x="61" y="151"/>
                    </a:lnTo>
                    <a:lnTo>
                      <a:pt x="64" y="148"/>
                    </a:lnTo>
                    <a:lnTo>
                      <a:pt x="61" y="151"/>
                    </a:lnTo>
                    <a:lnTo>
                      <a:pt x="64" y="149"/>
                    </a:lnTo>
                    <a:lnTo>
                      <a:pt x="63" y="153"/>
                    </a:lnTo>
                    <a:lnTo>
                      <a:pt x="64" y="149"/>
                    </a:lnTo>
                    <a:lnTo>
                      <a:pt x="64" y="153"/>
                    </a:lnTo>
                    <a:lnTo>
                      <a:pt x="66" y="149"/>
                    </a:lnTo>
                    <a:moveTo>
                      <a:pt x="253" y="138"/>
                    </a:moveTo>
                    <a:lnTo>
                      <a:pt x="247" y="138"/>
                    </a:lnTo>
                    <a:lnTo>
                      <a:pt x="249" y="133"/>
                    </a:lnTo>
                    <a:lnTo>
                      <a:pt x="245" y="136"/>
                    </a:lnTo>
                    <a:lnTo>
                      <a:pt x="244" y="136"/>
                    </a:lnTo>
                    <a:lnTo>
                      <a:pt x="245" y="131"/>
                    </a:lnTo>
                    <a:lnTo>
                      <a:pt x="244" y="136"/>
                    </a:lnTo>
                    <a:lnTo>
                      <a:pt x="242" y="134"/>
                    </a:lnTo>
                    <a:lnTo>
                      <a:pt x="244" y="131"/>
                    </a:lnTo>
                    <a:lnTo>
                      <a:pt x="240" y="133"/>
                    </a:lnTo>
                    <a:lnTo>
                      <a:pt x="237" y="126"/>
                    </a:lnTo>
                    <a:lnTo>
                      <a:pt x="242" y="125"/>
                    </a:lnTo>
                    <a:lnTo>
                      <a:pt x="237" y="126"/>
                    </a:lnTo>
                    <a:lnTo>
                      <a:pt x="237" y="123"/>
                    </a:lnTo>
                    <a:lnTo>
                      <a:pt x="240" y="121"/>
                    </a:lnTo>
                    <a:lnTo>
                      <a:pt x="237" y="121"/>
                    </a:lnTo>
                    <a:lnTo>
                      <a:pt x="237" y="118"/>
                    </a:lnTo>
                    <a:lnTo>
                      <a:pt x="242" y="120"/>
                    </a:lnTo>
                    <a:lnTo>
                      <a:pt x="237" y="118"/>
                    </a:lnTo>
                    <a:lnTo>
                      <a:pt x="240" y="113"/>
                    </a:lnTo>
                    <a:lnTo>
                      <a:pt x="245" y="108"/>
                    </a:lnTo>
                    <a:lnTo>
                      <a:pt x="250" y="107"/>
                    </a:lnTo>
                    <a:lnTo>
                      <a:pt x="252" y="111"/>
                    </a:lnTo>
                    <a:lnTo>
                      <a:pt x="252" y="107"/>
                    </a:lnTo>
                    <a:lnTo>
                      <a:pt x="257" y="107"/>
                    </a:lnTo>
                    <a:lnTo>
                      <a:pt x="255" y="111"/>
                    </a:lnTo>
                    <a:lnTo>
                      <a:pt x="257" y="108"/>
                    </a:lnTo>
                    <a:lnTo>
                      <a:pt x="262" y="110"/>
                    </a:lnTo>
                    <a:lnTo>
                      <a:pt x="267" y="115"/>
                    </a:lnTo>
                    <a:lnTo>
                      <a:pt x="262" y="116"/>
                    </a:lnTo>
                    <a:lnTo>
                      <a:pt x="267" y="115"/>
                    </a:lnTo>
                    <a:lnTo>
                      <a:pt x="267" y="116"/>
                    </a:lnTo>
                    <a:lnTo>
                      <a:pt x="263" y="118"/>
                    </a:lnTo>
                    <a:lnTo>
                      <a:pt x="268" y="118"/>
                    </a:lnTo>
                    <a:lnTo>
                      <a:pt x="268" y="123"/>
                    </a:lnTo>
                    <a:lnTo>
                      <a:pt x="263" y="123"/>
                    </a:lnTo>
                    <a:lnTo>
                      <a:pt x="268" y="125"/>
                    </a:lnTo>
                    <a:lnTo>
                      <a:pt x="268" y="128"/>
                    </a:lnTo>
                    <a:lnTo>
                      <a:pt x="263" y="126"/>
                    </a:lnTo>
                    <a:lnTo>
                      <a:pt x="267" y="128"/>
                    </a:lnTo>
                    <a:lnTo>
                      <a:pt x="267" y="130"/>
                    </a:lnTo>
                    <a:lnTo>
                      <a:pt x="263" y="128"/>
                    </a:lnTo>
                    <a:lnTo>
                      <a:pt x="267" y="130"/>
                    </a:lnTo>
                    <a:lnTo>
                      <a:pt x="265" y="131"/>
                    </a:lnTo>
                    <a:lnTo>
                      <a:pt x="262" y="130"/>
                    </a:lnTo>
                    <a:lnTo>
                      <a:pt x="265" y="133"/>
                    </a:lnTo>
                    <a:lnTo>
                      <a:pt x="262" y="134"/>
                    </a:lnTo>
                    <a:lnTo>
                      <a:pt x="260" y="131"/>
                    </a:lnTo>
                    <a:lnTo>
                      <a:pt x="262" y="136"/>
                    </a:lnTo>
                    <a:lnTo>
                      <a:pt x="258" y="136"/>
                    </a:lnTo>
                    <a:lnTo>
                      <a:pt x="257" y="133"/>
                    </a:lnTo>
                    <a:lnTo>
                      <a:pt x="258" y="138"/>
                    </a:lnTo>
                    <a:lnTo>
                      <a:pt x="253" y="138"/>
                    </a:lnTo>
                    <a:moveTo>
                      <a:pt x="253" y="130"/>
                    </a:moveTo>
                    <a:lnTo>
                      <a:pt x="253" y="134"/>
                    </a:lnTo>
                    <a:lnTo>
                      <a:pt x="253" y="130"/>
                    </a:lnTo>
                    <a:lnTo>
                      <a:pt x="255" y="134"/>
                    </a:lnTo>
                    <a:lnTo>
                      <a:pt x="255" y="131"/>
                    </a:lnTo>
                    <a:lnTo>
                      <a:pt x="255" y="130"/>
                    </a:lnTo>
                    <a:lnTo>
                      <a:pt x="257" y="130"/>
                    </a:lnTo>
                    <a:lnTo>
                      <a:pt x="258" y="133"/>
                    </a:lnTo>
                    <a:lnTo>
                      <a:pt x="257" y="128"/>
                    </a:lnTo>
                    <a:lnTo>
                      <a:pt x="257" y="128"/>
                    </a:lnTo>
                    <a:lnTo>
                      <a:pt x="260" y="131"/>
                    </a:lnTo>
                    <a:lnTo>
                      <a:pt x="258" y="128"/>
                    </a:lnTo>
                    <a:lnTo>
                      <a:pt x="258" y="126"/>
                    </a:lnTo>
                    <a:lnTo>
                      <a:pt x="263" y="128"/>
                    </a:lnTo>
                    <a:lnTo>
                      <a:pt x="262" y="126"/>
                    </a:lnTo>
                    <a:lnTo>
                      <a:pt x="260" y="126"/>
                    </a:lnTo>
                    <a:lnTo>
                      <a:pt x="260" y="125"/>
                    </a:lnTo>
                    <a:lnTo>
                      <a:pt x="263" y="125"/>
                    </a:lnTo>
                    <a:lnTo>
                      <a:pt x="260" y="123"/>
                    </a:lnTo>
                    <a:lnTo>
                      <a:pt x="260" y="123"/>
                    </a:lnTo>
                    <a:lnTo>
                      <a:pt x="263" y="121"/>
                    </a:lnTo>
                    <a:lnTo>
                      <a:pt x="260" y="121"/>
                    </a:lnTo>
                    <a:lnTo>
                      <a:pt x="263" y="120"/>
                    </a:lnTo>
                    <a:lnTo>
                      <a:pt x="260" y="121"/>
                    </a:lnTo>
                    <a:lnTo>
                      <a:pt x="258" y="120"/>
                    </a:lnTo>
                    <a:lnTo>
                      <a:pt x="262" y="116"/>
                    </a:lnTo>
                    <a:lnTo>
                      <a:pt x="260" y="118"/>
                    </a:lnTo>
                    <a:lnTo>
                      <a:pt x="258" y="120"/>
                    </a:lnTo>
                    <a:lnTo>
                      <a:pt x="258" y="118"/>
                    </a:lnTo>
                    <a:lnTo>
                      <a:pt x="262" y="115"/>
                    </a:lnTo>
                    <a:lnTo>
                      <a:pt x="258" y="118"/>
                    </a:lnTo>
                    <a:lnTo>
                      <a:pt x="260" y="115"/>
                    </a:lnTo>
                    <a:lnTo>
                      <a:pt x="257" y="116"/>
                    </a:lnTo>
                    <a:lnTo>
                      <a:pt x="257" y="116"/>
                    </a:lnTo>
                    <a:lnTo>
                      <a:pt x="258" y="113"/>
                    </a:lnTo>
                    <a:lnTo>
                      <a:pt x="255" y="116"/>
                    </a:lnTo>
                    <a:lnTo>
                      <a:pt x="253" y="115"/>
                    </a:lnTo>
                    <a:lnTo>
                      <a:pt x="253" y="111"/>
                    </a:lnTo>
                    <a:lnTo>
                      <a:pt x="252" y="115"/>
                    </a:lnTo>
                    <a:lnTo>
                      <a:pt x="252" y="111"/>
                    </a:lnTo>
                    <a:lnTo>
                      <a:pt x="252" y="115"/>
                    </a:lnTo>
                    <a:lnTo>
                      <a:pt x="250" y="115"/>
                    </a:lnTo>
                    <a:lnTo>
                      <a:pt x="249" y="111"/>
                    </a:lnTo>
                    <a:lnTo>
                      <a:pt x="250" y="116"/>
                    </a:lnTo>
                    <a:lnTo>
                      <a:pt x="249" y="116"/>
                    </a:lnTo>
                    <a:lnTo>
                      <a:pt x="247" y="113"/>
                    </a:lnTo>
                    <a:lnTo>
                      <a:pt x="249" y="116"/>
                    </a:lnTo>
                    <a:lnTo>
                      <a:pt x="245" y="113"/>
                    </a:lnTo>
                    <a:lnTo>
                      <a:pt x="249" y="116"/>
                    </a:lnTo>
                    <a:lnTo>
                      <a:pt x="245" y="115"/>
                    </a:lnTo>
                    <a:lnTo>
                      <a:pt x="247" y="118"/>
                    </a:lnTo>
                    <a:lnTo>
                      <a:pt x="244" y="115"/>
                    </a:lnTo>
                    <a:lnTo>
                      <a:pt x="247" y="118"/>
                    </a:lnTo>
                    <a:lnTo>
                      <a:pt x="244" y="116"/>
                    </a:lnTo>
                    <a:lnTo>
                      <a:pt x="247" y="118"/>
                    </a:lnTo>
                    <a:lnTo>
                      <a:pt x="242" y="116"/>
                    </a:lnTo>
                    <a:lnTo>
                      <a:pt x="245" y="120"/>
                    </a:lnTo>
                    <a:lnTo>
                      <a:pt x="245" y="121"/>
                    </a:lnTo>
                    <a:lnTo>
                      <a:pt x="242" y="121"/>
                    </a:lnTo>
                    <a:lnTo>
                      <a:pt x="240" y="121"/>
                    </a:lnTo>
                    <a:lnTo>
                      <a:pt x="245" y="121"/>
                    </a:lnTo>
                    <a:lnTo>
                      <a:pt x="240" y="121"/>
                    </a:lnTo>
                    <a:lnTo>
                      <a:pt x="245" y="123"/>
                    </a:lnTo>
                    <a:lnTo>
                      <a:pt x="240" y="123"/>
                    </a:lnTo>
                    <a:lnTo>
                      <a:pt x="245" y="125"/>
                    </a:lnTo>
                    <a:lnTo>
                      <a:pt x="245" y="125"/>
                    </a:lnTo>
                    <a:lnTo>
                      <a:pt x="242" y="126"/>
                    </a:lnTo>
                    <a:lnTo>
                      <a:pt x="245" y="126"/>
                    </a:lnTo>
                    <a:lnTo>
                      <a:pt x="242" y="128"/>
                    </a:lnTo>
                    <a:lnTo>
                      <a:pt x="247" y="126"/>
                    </a:lnTo>
                    <a:lnTo>
                      <a:pt x="247" y="126"/>
                    </a:lnTo>
                    <a:lnTo>
                      <a:pt x="244" y="130"/>
                    </a:lnTo>
                    <a:lnTo>
                      <a:pt x="247" y="128"/>
                    </a:lnTo>
                    <a:lnTo>
                      <a:pt x="245" y="131"/>
                    </a:lnTo>
                    <a:lnTo>
                      <a:pt x="249" y="128"/>
                    </a:lnTo>
                    <a:lnTo>
                      <a:pt x="249" y="128"/>
                    </a:lnTo>
                    <a:lnTo>
                      <a:pt x="247" y="133"/>
                    </a:lnTo>
                    <a:lnTo>
                      <a:pt x="249" y="130"/>
                    </a:lnTo>
                    <a:lnTo>
                      <a:pt x="250" y="130"/>
                    </a:lnTo>
                    <a:lnTo>
                      <a:pt x="250" y="134"/>
                    </a:lnTo>
                    <a:lnTo>
                      <a:pt x="252" y="130"/>
                    </a:lnTo>
                    <a:lnTo>
                      <a:pt x="250" y="134"/>
                    </a:lnTo>
                    <a:lnTo>
                      <a:pt x="252" y="130"/>
                    </a:lnTo>
                    <a:lnTo>
                      <a:pt x="253" y="13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6" name="Freeform 839"/>
              <p:cNvSpPr>
                <a:spLocks/>
              </p:cNvSpPr>
              <p:nvPr/>
            </p:nvSpPr>
            <p:spPr bwMode="auto">
              <a:xfrm>
                <a:off x="13066713" y="4443413"/>
                <a:ext cx="200025" cy="158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1" y="10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8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8" y="8"/>
                  </a:cxn>
                  <a:cxn ang="0">
                    <a:pos x="8" y="3"/>
                  </a:cxn>
                  <a:cxn ang="0">
                    <a:pos x="118" y="3"/>
                  </a:cxn>
                  <a:cxn ang="0">
                    <a:pos x="118" y="8"/>
                  </a:cxn>
                  <a:cxn ang="0">
                    <a:pos x="126" y="8"/>
                  </a:cxn>
                  <a:cxn ang="0">
                    <a:pos x="126" y="0"/>
                  </a:cxn>
                  <a:cxn ang="0">
                    <a:pos x="6" y="0"/>
                  </a:cxn>
                </a:cxnLst>
                <a:rect l="0" t="0" r="r" b="b"/>
                <a:pathLst>
                  <a:path w="126" h="10">
                    <a:moveTo>
                      <a:pt x="6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8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8" y="3"/>
                    </a:lnTo>
                    <a:lnTo>
                      <a:pt x="118" y="3"/>
                    </a:lnTo>
                    <a:lnTo>
                      <a:pt x="118" y="8"/>
                    </a:lnTo>
                    <a:lnTo>
                      <a:pt x="126" y="8"/>
                    </a:lnTo>
                    <a:lnTo>
                      <a:pt x="12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7" name="Freeform 840"/>
              <p:cNvSpPr>
                <a:spLocks/>
              </p:cNvSpPr>
              <p:nvPr/>
            </p:nvSpPr>
            <p:spPr bwMode="auto">
              <a:xfrm>
                <a:off x="13066713" y="4443413"/>
                <a:ext cx="200025" cy="158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1" y="10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8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8" y="8"/>
                  </a:cxn>
                  <a:cxn ang="0">
                    <a:pos x="8" y="3"/>
                  </a:cxn>
                  <a:cxn ang="0">
                    <a:pos x="118" y="3"/>
                  </a:cxn>
                  <a:cxn ang="0">
                    <a:pos x="118" y="8"/>
                  </a:cxn>
                  <a:cxn ang="0">
                    <a:pos x="126" y="8"/>
                  </a:cxn>
                  <a:cxn ang="0">
                    <a:pos x="126" y="0"/>
                  </a:cxn>
                  <a:cxn ang="0">
                    <a:pos x="6" y="0"/>
                  </a:cxn>
                </a:cxnLst>
                <a:rect l="0" t="0" r="r" b="b"/>
                <a:pathLst>
                  <a:path w="126" h="10">
                    <a:moveTo>
                      <a:pt x="6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8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8" y="3"/>
                    </a:lnTo>
                    <a:lnTo>
                      <a:pt x="118" y="3"/>
                    </a:lnTo>
                    <a:lnTo>
                      <a:pt x="118" y="8"/>
                    </a:lnTo>
                    <a:lnTo>
                      <a:pt x="126" y="8"/>
                    </a:lnTo>
                    <a:lnTo>
                      <a:pt x="126" y="0"/>
                    </a:lnTo>
                    <a:lnTo>
                      <a:pt x="6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8" name="Freeform 841"/>
              <p:cNvSpPr>
                <a:spLocks/>
              </p:cNvSpPr>
              <p:nvPr/>
            </p:nvSpPr>
            <p:spPr bwMode="auto">
              <a:xfrm>
                <a:off x="13066713" y="4456113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9" name="Freeform 842"/>
              <p:cNvSpPr>
                <a:spLocks/>
              </p:cNvSpPr>
              <p:nvPr/>
            </p:nvSpPr>
            <p:spPr bwMode="auto">
              <a:xfrm>
                <a:off x="13066713" y="4456113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0" name="Rectangle 843"/>
              <p:cNvSpPr>
                <a:spLocks noChangeArrowheads="1"/>
              </p:cNvSpPr>
              <p:nvPr/>
            </p:nvSpPr>
            <p:spPr bwMode="auto">
              <a:xfrm>
                <a:off x="13066713" y="4462463"/>
                <a:ext cx="1588" cy="1588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1" name="Freeform 844"/>
              <p:cNvSpPr>
                <a:spLocks/>
              </p:cNvSpPr>
              <p:nvPr/>
            </p:nvSpPr>
            <p:spPr bwMode="auto">
              <a:xfrm>
                <a:off x="13066713" y="4462463"/>
                <a:ext cx="15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2" name="Rectangle 845"/>
              <p:cNvSpPr>
                <a:spLocks noChangeArrowheads="1"/>
              </p:cNvSpPr>
              <p:nvPr/>
            </p:nvSpPr>
            <p:spPr bwMode="auto">
              <a:xfrm>
                <a:off x="13066713" y="4543425"/>
                <a:ext cx="1588" cy="1588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3" name="Freeform 846"/>
              <p:cNvSpPr>
                <a:spLocks/>
              </p:cNvSpPr>
              <p:nvPr/>
            </p:nvSpPr>
            <p:spPr bwMode="auto">
              <a:xfrm>
                <a:off x="13066713" y="4543425"/>
                <a:ext cx="15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4" name="Rectangle 847"/>
              <p:cNvSpPr>
                <a:spLocks noChangeArrowheads="1"/>
              </p:cNvSpPr>
              <p:nvPr/>
            </p:nvSpPr>
            <p:spPr bwMode="auto">
              <a:xfrm>
                <a:off x="13066713" y="4543425"/>
                <a:ext cx="1588" cy="1588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5" name="Freeform 848"/>
              <p:cNvSpPr>
                <a:spLocks/>
              </p:cNvSpPr>
              <p:nvPr/>
            </p:nvSpPr>
            <p:spPr bwMode="auto">
              <a:xfrm>
                <a:off x="13066713" y="4543425"/>
                <a:ext cx="15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6" name="Freeform 849"/>
              <p:cNvSpPr>
                <a:spLocks/>
              </p:cNvSpPr>
              <p:nvPr/>
            </p:nvSpPr>
            <p:spPr bwMode="auto">
              <a:xfrm>
                <a:off x="13066713" y="4545013"/>
                <a:ext cx="1588" cy="31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7" name="Freeform 850"/>
              <p:cNvSpPr>
                <a:spLocks/>
              </p:cNvSpPr>
              <p:nvPr/>
            </p:nvSpPr>
            <p:spPr bwMode="auto">
              <a:xfrm>
                <a:off x="13066713" y="4545013"/>
                <a:ext cx="1588" cy="31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1" y="0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1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8" name="Freeform 851"/>
              <p:cNvSpPr>
                <a:spLocks/>
              </p:cNvSpPr>
              <p:nvPr/>
            </p:nvSpPr>
            <p:spPr bwMode="auto">
              <a:xfrm>
                <a:off x="13066713" y="4545013"/>
                <a:ext cx="12700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6" y="10"/>
                  </a:cxn>
                  <a:cxn ang="0">
                    <a:pos x="8" y="10"/>
                  </a:cxn>
                  <a:cxn ang="0">
                    <a:pos x="8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5" y="5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5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1" y="0"/>
                  </a:cxn>
                </a:cxnLst>
                <a:rect l="0" t="0" r="r" b="b"/>
                <a:pathLst>
                  <a:path w="8" h="10">
                    <a:moveTo>
                      <a:pt x="1" y="0"/>
                    </a:moveTo>
                    <a:lnTo>
                      <a:pt x="0" y="2"/>
                    </a:lnTo>
                    <a:lnTo>
                      <a:pt x="0" y="8"/>
                    </a:lnTo>
                    <a:lnTo>
                      <a:pt x="6" y="10"/>
                    </a:lnTo>
                    <a:lnTo>
                      <a:pt x="8" y="10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5" y="5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9" name="Freeform 852"/>
              <p:cNvSpPr>
                <a:spLocks/>
              </p:cNvSpPr>
              <p:nvPr/>
            </p:nvSpPr>
            <p:spPr bwMode="auto">
              <a:xfrm>
                <a:off x="13066713" y="4545013"/>
                <a:ext cx="12700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6" y="10"/>
                  </a:cxn>
                  <a:cxn ang="0">
                    <a:pos x="8" y="10"/>
                  </a:cxn>
                  <a:cxn ang="0">
                    <a:pos x="8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5" y="5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5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1" y="0"/>
                  </a:cxn>
                </a:cxnLst>
                <a:rect l="0" t="0" r="r" b="b"/>
                <a:pathLst>
                  <a:path w="8" h="10">
                    <a:moveTo>
                      <a:pt x="1" y="0"/>
                    </a:moveTo>
                    <a:lnTo>
                      <a:pt x="0" y="2"/>
                    </a:lnTo>
                    <a:lnTo>
                      <a:pt x="0" y="8"/>
                    </a:lnTo>
                    <a:lnTo>
                      <a:pt x="6" y="10"/>
                    </a:lnTo>
                    <a:lnTo>
                      <a:pt x="8" y="10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5" y="5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5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1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0" name="Rectangle 853"/>
              <p:cNvSpPr>
                <a:spLocks noChangeArrowheads="1"/>
              </p:cNvSpPr>
              <p:nvPr/>
            </p:nvSpPr>
            <p:spPr bwMode="auto">
              <a:xfrm>
                <a:off x="13254038" y="4548188"/>
                <a:ext cx="12700" cy="12700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1" name="Rectangle 854"/>
              <p:cNvSpPr>
                <a:spLocks noChangeArrowheads="1"/>
              </p:cNvSpPr>
              <p:nvPr/>
            </p:nvSpPr>
            <p:spPr bwMode="auto">
              <a:xfrm>
                <a:off x="13254038" y="4548188"/>
                <a:ext cx="12700" cy="12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2" name="Freeform 855"/>
              <p:cNvSpPr>
                <a:spLocks/>
              </p:cNvSpPr>
              <p:nvPr/>
            </p:nvSpPr>
            <p:spPr bwMode="auto">
              <a:xfrm>
                <a:off x="13066713" y="4589463"/>
                <a:ext cx="12700" cy="158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1" y="10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10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8" y="8"/>
                  </a:cxn>
                  <a:cxn ang="0">
                    <a:pos x="8" y="0"/>
                  </a:cxn>
                  <a:cxn ang="0">
                    <a:pos x="6" y="0"/>
                  </a:cxn>
                </a:cxnLst>
                <a:rect l="0" t="0" r="r" b="b"/>
                <a:pathLst>
                  <a:path w="8" h="10">
                    <a:moveTo>
                      <a:pt x="6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10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8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3" name="Freeform 856"/>
              <p:cNvSpPr>
                <a:spLocks/>
              </p:cNvSpPr>
              <p:nvPr/>
            </p:nvSpPr>
            <p:spPr bwMode="auto">
              <a:xfrm>
                <a:off x="13066713" y="4589463"/>
                <a:ext cx="12700" cy="158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1" y="10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1" y="5"/>
                  </a:cxn>
                  <a:cxn ang="0">
                    <a:pos x="3" y="10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3" y="5"/>
                  </a:cxn>
                  <a:cxn ang="0">
                    <a:pos x="5" y="8"/>
                  </a:cxn>
                  <a:cxn ang="0">
                    <a:pos x="8" y="8"/>
                  </a:cxn>
                  <a:cxn ang="0">
                    <a:pos x="8" y="0"/>
                  </a:cxn>
                  <a:cxn ang="0">
                    <a:pos x="6" y="0"/>
                  </a:cxn>
                </a:cxnLst>
                <a:rect l="0" t="0" r="r" b="b"/>
                <a:pathLst>
                  <a:path w="8" h="10">
                    <a:moveTo>
                      <a:pt x="6" y="0"/>
                    </a:moveTo>
                    <a:lnTo>
                      <a:pt x="1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0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1" y="5"/>
                    </a:lnTo>
                    <a:lnTo>
                      <a:pt x="3" y="10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8" y="8"/>
                    </a:lnTo>
                    <a:lnTo>
                      <a:pt x="8" y="0"/>
                    </a:lnTo>
                    <a:lnTo>
                      <a:pt x="6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4" name="Rectangle 857"/>
              <p:cNvSpPr>
                <a:spLocks noChangeArrowheads="1"/>
              </p:cNvSpPr>
              <p:nvPr/>
            </p:nvSpPr>
            <p:spPr bwMode="auto">
              <a:xfrm>
                <a:off x="13254038" y="4589463"/>
                <a:ext cx="12700" cy="12700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5" name="Rectangle 858"/>
              <p:cNvSpPr>
                <a:spLocks noChangeArrowheads="1"/>
              </p:cNvSpPr>
              <p:nvPr/>
            </p:nvSpPr>
            <p:spPr bwMode="auto">
              <a:xfrm>
                <a:off x="13254038" y="4589463"/>
                <a:ext cx="12700" cy="12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6" name="Freeform 859"/>
              <p:cNvSpPr>
                <a:spLocks/>
              </p:cNvSpPr>
              <p:nvPr/>
            </p:nvSpPr>
            <p:spPr bwMode="auto">
              <a:xfrm>
                <a:off x="13066713" y="4602163"/>
                <a:ext cx="1588" cy="6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7" name="Freeform 860"/>
              <p:cNvSpPr>
                <a:spLocks/>
              </p:cNvSpPr>
              <p:nvPr/>
            </p:nvSpPr>
            <p:spPr bwMode="auto">
              <a:xfrm>
                <a:off x="13066713" y="4602163"/>
                <a:ext cx="1588" cy="6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8" name="Rectangle 861"/>
              <p:cNvSpPr>
                <a:spLocks noChangeArrowheads="1"/>
              </p:cNvSpPr>
              <p:nvPr/>
            </p:nvSpPr>
            <p:spPr bwMode="auto">
              <a:xfrm>
                <a:off x="13066713" y="4608513"/>
                <a:ext cx="1588" cy="1588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9" name="Freeform 862"/>
              <p:cNvSpPr>
                <a:spLocks/>
              </p:cNvSpPr>
              <p:nvPr/>
            </p:nvSpPr>
            <p:spPr bwMode="auto">
              <a:xfrm>
                <a:off x="13066713" y="4608513"/>
                <a:ext cx="15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0" name="Rectangle 863"/>
              <p:cNvSpPr>
                <a:spLocks noChangeArrowheads="1"/>
              </p:cNvSpPr>
              <p:nvPr/>
            </p:nvSpPr>
            <p:spPr bwMode="auto">
              <a:xfrm>
                <a:off x="13066713" y="4689475"/>
                <a:ext cx="1588" cy="1588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1" name="Freeform 864"/>
              <p:cNvSpPr>
                <a:spLocks/>
              </p:cNvSpPr>
              <p:nvPr/>
            </p:nvSpPr>
            <p:spPr bwMode="auto">
              <a:xfrm>
                <a:off x="13066713" y="4689475"/>
                <a:ext cx="1588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2" name="Freeform 865"/>
              <p:cNvSpPr>
                <a:spLocks/>
              </p:cNvSpPr>
              <p:nvPr/>
            </p:nvSpPr>
            <p:spPr bwMode="auto">
              <a:xfrm>
                <a:off x="13066713" y="4691063"/>
                <a:ext cx="12700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0" y="8"/>
                  </a:cxn>
                  <a:cxn ang="0">
                    <a:pos x="6" y="10"/>
                  </a:cxn>
                  <a:cxn ang="0">
                    <a:pos x="8" y="10"/>
                  </a:cxn>
                  <a:cxn ang="0">
                    <a:pos x="8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3" y="5"/>
                  </a:cxn>
                  <a:cxn ang="0">
                    <a:pos x="5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0" y="0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6" y="10"/>
                    </a:lnTo>
                    <a:lnTo>
                      <a:pt x="8" y="10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3" y="5"/>
                    </a:lnTo>
                    <a:lnTo>
                      <a:pt x="5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3" name="Freeform 866"/>
              <p:cNvSpPr>
                <a:spLocks/>
              </p:cNvSpPr>
              <p:nvPr/>
            </p:nvSpPr>
            <p:spPr bwMode="auto">
              <a:xfrm>
                <a:off x="13066713" y="4691063"/>
                <a:ext cx="12700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5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7"/>
                  </a:cxn>
                  <a:cxn ang="0">
                    <a:pos x="1" y="5"/>
                  </a:cxn>
                  <a:cxn ang="0">
                    <a:pos x="0" y="8"/>
                  </a:cxn>
                  <a:cxn ang="0">
                    <a:pos x="6" y="10"/>
                  </a:cxn>
                  <a:cxn ang="0">
                    <a:pos x="8" y="10"/>
                  </a:cxn>
                  <a:cxn ang="0">
                    <a:pos x="8" y="2"/>
                  </a:cxn>
                  <a:cxn ang="0">
                    <a:pos x="6" y="2"/>
                  </a:cxn>
                  <a:cxn ang="0">
                    <a:pos x="5" y="2"/>
                  </a:cxn>
                  <a:cxn ang="0">
                    <a:pos x="3" y="5"/>
                  </a:cxn>
                  <a:cxn ang="0">
                    <a:pos x="5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0" y="0"/>
                    </a:moveTo>
                    <a:lnTo>
                      <a:pt x="0" y="0"/>
                    </a:lnTo>
                    <a:lnTo>
                      <a:pt x="0" y="5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6" y="10"/>
                    </a:lnTo>
                    <a:lnTo>
                      <a:pt x="8" y="10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3" y="5"/>
                    </a:lnTo>
                    <a:lnTo>
                      <a:pt x="5" y="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4" name="Rectangle 867"/>
              <p:cNvSpPr>
                <a:spLocks noChangeArrowheads="1"/>
              </p:cNvSpPr>
              <p:nvPr/>
            </p:nvSpPr>
            <p:spPr bwMode="auto">
              <a:xfrm>
                <a:off x="13254038" y="4694238"/>
                <a:ext cx="12700" cy="12700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5" name="Rectangle 868"/>
              <p:cNvSpPr>
                <a:spLocks noChangeArrowheads="1"/>
              </p:cNvSpPr>
              <p:nvPr/>
            </p:nvSpPr>
            <p:spPr bwMode="auto">
              <a:xfrm>
                <a:off x="13254038" y="4694238"/>
                <a:ext cx="12700" cy="12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6" name="Freeform 869"/>
              <p:cNvSpPr>
                <a:spLocks/>
              </p:cNvSpPr>
              <p:nvPr/>
            </p:nvSpPr>
            <p:spPr bwMode="auto">
              <a:xfrm>
                <a:off x="13066713" y="4735513"/>
                <a:ext cx="200025" cy="158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3" y="2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3" y="10"/>
                  </a:cxn>
                  <a:cxn ang="0">
                    <a:pos x="5" y="10"/>
                  </a:cxn>
                  <a:cxn ang="0">
                    <a:pos x="3" y="5"/>
                  </a:cxn>
                  <a:cxn ang="0">
                    <a:pos x="5" y="10"/>
                  </a:cxn>
                  <a:cxn ang="0">
                    <a:pos x="126" y="10"/>
                  </a:cxn>
                  <a:cxn ang="0">
                    <a:pos x="126" y="2"/>
                  </a:cxn>
                  <a:cxn ang="0">
                    <a:pos x="118" y="2"/>
                  </a:cxn>
                  <a:cxn ang="0">
                    <a:pos x="118" y="2"/>
                  </a:cxn>
                  <a:cxn ang="0">
                    <a:pos x="8" y="2"/>
                  </a:cxn>
                  <a:cxn ang="0">
                    <a:pos x="8" y="0"/>
                  </a:cxn>
                  <a:cxn ang="0">
                    <a:pos x="6" y="0"/>
                  </a:cxn>
                </a:cxnLst>
                <a:rect l="0" t="0" r="r" b="b"/>
                <a:pathLst>
                  <a:path w="126" h="10">
                    <a:moveTo>
                      <a:pt x="6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3" y="10"/>
                    </a:lnTo>
                    <a:lnTo>
                      <a:pt x="5" y="10"/>
                    </a:lnTo>
                    <a:lnTo>
                      <a:pt x="3" y="5"/>
                    </a:lnTo>
                    <a:lnTo>
                      <a:pt x="5" y="10"/>
                    </a:lnTo>
                    <a:lnTo>
                      <a:pt x="126" y="10"/>
                    </a:lnTo>
                    <a:lnTo>
                      <a:pt x="126" y="2"/>
                    </a:lnTo>
                    <a:lnTo>
                      <a:pt x="118" y="2"/>
                    </a:lnTo>
                    <a:lnTo>
                      <a:pt x="118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7" name="Freeform 870"/>
              <p:cNvSpPr>
                <a:spLocks/>
              </p:cNvSpPr>
              <p:nvPr/>
            </p:nvSpPr>
            <p:spPr bwMode="auto">
              <a:xfrm>
                <a:off x="13066713" y="4735513"/>
                <a:ext cx="200025" cy="1587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3" y="2"/>
                  </a:cxn>
                  <a:cxn ang="0">
                    <a:pos x="0" y="2"/>
                  </a:cxn>
                  <a:cxn ang="0">
                    <a:pos x="0" y="8"/>
                  </a:cxn>
                  <a:cxn ang="0">
                    <a:pos x="1" y="10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1" y="7"/>
                  </a:cxn>
                  <a:cxn ang="0">
                    <a:pos x="3" y="10"/>
                  </a:cxn>
                  <a:cxn ang="0">
                    <a:pos x="5" y="10"/>
                  </a:cxn>
                  <a:cxn ang="0">
                    <a:pos x="3" y="5"/>
                  </a:cxn>
                  <a:cxn ang="0">
                    <a:pos x="5" y="10"/>
                  </a:cxn>
                  <a:cxn ang="0">
                    <a:pos x="126" y="10"/>
                  </a:cxn>
                  <a:cxn ang="0">
                    <a:pos x="126" y="2"/>
                  </a:cxn>
                  <a:cxn ang="0">
                    <a:pos x="118" y="2"/>
                  </a:cxn>
                  <a:cxn ang="0">
                    <a:pos x="118" y="2"/>
                  </a:cxn>
                  <a:cxn ang="0">
                    <a:pos x="8" y="2"/>
                  </a:cxn>
                  <a:cxn ang="0">
                    <a:pos x="8" y="0"/>
                  </a:cxn>
                  <a:cxn ang="0">
                    <a:pos x="6" y="0"/>
                  </a:cxn>
                </a:cxnLst>
                <a:rect l="0" t="0" r="r" b="b"/>
                <a:pathLst>
                  <a:path w="126" h="10">
                    <a:moveTo>
                      <a:pt x="6" y="0"/>
                    </a:moveTo>
                    <a:lnTo>
                      <a:pt x="3" y="2"/>
                    </a:lnTo>
                    <a:lnTo>
                      <a:pt x="0" y="2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1" y="7"/>
                    </a:lnTo>
                    <a:lnTo>
                      <a:pt x="3" y="10"/>
                    </a:lnTo>
                    <a:lnTo>
                      <a:pt x="5" y="10"/>
                    </a:lnTo>
                    <a:lnTo>
                      <a:pt x="3" y="5"/>
                    </a:lnTo>
                    <a:lnTo>
                      <a:pt x="5" y="10"/>
                    </a:lnTo>
                    <a:lnTo>
                      <a:pt x="126" y="10"/>
                    </a:lnTo>
                    <a:lnTo>
                      <a:pt x="126" y="2"/>
                    </a:lnTo>
                    <a:lnTo>
                      <a:pt x="118" y="2"/>
                    </a:lnTo>
                    <a:lnTo>
                      <a:pt x="118" y="2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6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8" name="Freeform 871"/>
              <p:cNvSpPr>
                <a:spLocks/>
              </p:cNvSpPr>
              <p:nvPr/>
            </p:nvSpPr>
            <p:spPr bwMode="auto">
              <a:xfrm>
                <a:off x="13066713" y="4748213"/>
                <a:ext cx="1588" cy="6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0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3181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9" name="Freeform 872"/>
              <p:cNvSpPr>
                <a:spLocks/>
              </p:cNvSpPr>
              <p:nvPr/>
            </p:nvSpPr>
            <p:spPr bwMode="auto">
              <a:xfrm>
                <a:off x="13066713" y="4748213"/>
                <a:ext cx="1588" cy="63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0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50" name="Rectangle 873"/>
              <p:cNvSpPr>
                <a:spLocks noChangeArrowheads="1"/>
              </p:cNvSpPr>
              <p:nvPr/>
            </p:nvSpPr>
            <p:spPr bwMode="auto">
              <a:xfrm>
                <a:off x="13066713" y="4751388"/>
                <a:ext cx="1588" cy="3175"/>
              </a:xfrm>
              <a:prstGeom prst="rect">
                <a:avLst/>
              </a:prstGeom>
              <a:solidFill>
                <a:srgbClr val="23181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51" name="Freeform 874"/>
              <p:cNvSpPr>
                <a:spLocks/>
              </p:cNvSpPr>
              <p:nvPr/>
            </p:nvSpPr>
            <p:spPr bwMode="auto">
              <a:xfrm>
                <a:off x="13066713" y="4751388"/>
                <a:ext cx="1588" cy="31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78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zh-CN" altLang="en-US" sz="1400">
                  <a:solidFill>
                    <a:srgbClr val="1D1D1A"/>
                  </a:solidFill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52" name="文本框 151"/>
            <p:cNvSpPr txBox="1"/>
            <p:nvPr/>
          </p:nvSpPr>
          <p:spPr>
            <a:xfrm>
              <a:off x="9205727" y="5213627"/>
              <a:ext cx="762533" cy="306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Server </a:t>
              </a:r>
            </a:p>
          </p:txBody>
        </p:sp>
        <p:sp>
          <p:nvSpPr>
            <p:cNvPr id="153" name="文本框 152"/>
            <p:cNvSpPr txBox="1"/>
            <p:nvPr/>
          </p:nvSpPr>
          <p:spPr>
            <a:xfrm>
              <a:off x="8241328" y="5919069"/>
              <a:ext cx="1196484" cy="306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Leader UE</a:t>
              </a:r>
            </a:p>
          </p:txBody>
        </p:sp>
        <p:sp>
          <p:nvSpPr>
            <p:cNvPr id="154" name="文本框 153"/>
            <p:cNvSpPr txBox="1"/>
            <p:nvPr/>
          </p:nvSpPr>
          <p:spPr>
            <a:xfrm>
              <a:off x="6983801" y="5922785"/>
              <a:ext cx="974481" cy="306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UE#2</a:t>
              </a:r>
            </a:p>
          </p:txBody>
        </p:sp>
        <p:sp>
          <p:nvSpPr>
            <p:cNvPr id="155" name="文本框 154"/>
            <p:cNvSpPr txBox="1"/>
            <p:nvPr/>
          </p:nvSpPr>
          <p:spPr>
            <a:xfrm>
              <a:off x="5780923" y="5930235"/>
              <a:ext cx="974481" cy="306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UE#3</a:t>
              </a:r>
            </a:p>
          </p:txBody>
        </p:sp>
        <p:sp>
          <p:nvSpPr>
            <p:cNvPr id="156" name="文本框 155"/>
            <p:cNvSpPr txBox="1"/>
            <p:nvPr/>
          </p:nvSpPr>
          <p:spPr>
            <a:xfrm>
              <a:off x="4614550" y="5921950"/>
              <a:ext cx="974481" cy="306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UE#4</a:t>
              </a:r>
            </a:p>
          </p:txBody>
        </p:sp>
        <p:cxnSp>
          <p:nvCxnSpPr>
            <p:cNvPr id="157" name="直接连接符 156"/>
            <p:cNvCxnSpPr/>
            <p:nvPr/>
          </p:nvCxnSpPr>
          <p:spPr>
            <a:xfrm flipV="1">
              <a:off x="8675072" y="4855051"/>
              <a:ext cx="671238" cy="680298"/>
            </a:xfrm>
            <a:prstGeom prst="line">
              <a:avLst/>
            </a:prstGeom>
            <a:noFill/>
            <a:ln w="6350" cap="flat" cmpd="sng" algn="ctr">
              <a:solidFill>
                <a:srgbClr val="C7000A"/>
              </a:solidFill>
              <a:prstDash val="solid"/>
              <a:miter lim="800000"/>
            </a:ln>
            <a:effectLst/>
          </p:spPr>
        </p:cxnSp>
        <p:cxnSp>
          <p:nvCxnSpPr>
            <p:cNvPr id="158" name="直接连接符 157"/>
            <p:cNvCxnSpPr/>
            <p:nvPr/>
          </p:nvCxnSpPr>
          <p:spPr>
            <a:xfrm>
              <a:off x="7766372" y="5670058"/>
              <a:ext cx="543559" cy="54394"/>
            </a:xfrm>
            <a:prstGeom prst="line">
              <a:avLst/>
            </a:prstGeom>
            <a:noFill/>
            <a:ln w="6350" cap="flat" cmpd="sng" algn="ctr">
              <a:solidFill>
                <a:srgbClr val="C7000A"/>
              </a:solidFill>
              <a:prstDash val="solid"/>
              <a:miter lim="800000"/>
              <a:headEnd type="triangle"/>
            </a:ln>
            <a:effectLst/>
          </p:spPr>
        </p:cxnSp>
        <p:sp>
          <p:nvSpPr>
            <p:cNvPr id="159" name="任意多边形 158"/>
            <p:cNvSpPr/>
            <p:nvPr/>
          </p:nvSpPr>
          <p:spPr>
            <a:xfrm>
              <a:off x="6229099" y="5397514"/>
              <a:ext cx="2218099" cy="166655"/>
            </a:xfrm>
            <a:custGeom>
              <a:avLst/>
              <a:gdLst>
                <a:gd name="connsiteX0" fmla="*/ 2218099 w 2218099"/>
                <a:gd name="connsiteY0" fmla="*/ 425941 h 425941"/>
                <a:gd name="connsiteX1" fmla="*/ 1086416 w 2218099"/>
                <a:gd name="connsiteY1" fmla="*/ 428 h 425941"/>
                <a:gd name="connsiteX2" fmla="*/ 0 w 2218099"/>
                <a:gd name="connsiteY2" fmla="*/ 362567 h 425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8099" h="425941">
                  <a:moveTo>
                    <a:pt x="2218099" y="425941"/>
                  </a:moveTo>
                  <a:cubicBezTo>
                    <a:pt x="1837099" y="218465"/>
                    <a:pt x="1456099" y="10990"/>
                    <a:pt x="1086416" y="428"/>
                  </a:cubicBezTo>
                  <a:cubicBezTo>
                    <a:pt x="716733" y="-10134"/>
                    <a:pt x="358366" y="176216"/>
                    <a:pt x="0" y="362567"/>
                  </a:cubicBezTo>
                </a:path>
              </a:pathLst>
            </a:custGeom>
            <a:noFill/>
            <a:ln w="12700" cap="flat" cmpd="sng" algn="ctr">
              <a:solidFill>
                <a:srgbClr val="C7000A"/>
              </a:solidFill>
              <a:prstDash val="solid"/>
              <a:miter lim="800000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任意多边形 159"/>
            <p:cNvSpPr/>
            <p:nvPr/>
          </p:nvSpPr>
          <p:spPr>
            <a:xfrm>
              <a:off x="5197759" y="5223331"/>
              <a:ext cx="3335794" cy="318772"/>
            </a:xfrm>
            <a:custGeom>
              <a:avLst/>
              <a:gdLst>
                <a:gd name="connsiteX0" fmla="*/ 2218099 w 2218099"/>
                <a:gd name="connsiteY0" fmla="*/ 425941 h 425941"/>
                <a:gd name="connsiteX1" fmla="*/ 1086416 w 2218099"/>
                <a:gd name="connsiteY1" fmla="*/ 428 h 425941"/>
                <a:gd name="connsiteX2" fmla="*/ 0 w 2218099"/>
                <a:gd name="connsiteY2" fmla="*/ 362567 h 425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18099" h="425941">
                  <a:moveTo>
                    <a:pt x="2218099" y="425941"/>
                  </a:moveTo>
                  <a:cubicBezTo>
                    <a:pt x="1837099" y="218465"/>
                    <a:pt x="1456099" y="10990"/>
                    <a:pt x="1086416" y="428"/>
                  </a:cubicBezTo>
                  <a:cubicBezTo>
                    <a:pt x="716733" y="-10134"/>
                    <a:pt x="358366" y="176216"/>
                    <a:pt x="0" y="362567"/>
                  </a:cubicBezTo>
                </a:path>
              </a:pathLst>
            </a:custGeom>
            <a:noFill/>
            <a:ln w="12700" cap="flat" cmpd="sng" algn="ctr">
              <a:solidFill>
                <a:srgbClr val="C7000A"/>
              </a:solidFill>
              <a:prstDash val="solid"/>
              <a:miter lim="800000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91447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文本框 160"/>
            <p:cNvSpPr txBox="1"/>
            <p:nvPr/>
          </p:nvSpPr>
          <p:spPr>
            <a:xfrm>
              <a:off x="5170255" y="4914733"/>
              <a:ext cx="3066836" cy="297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Group management information</a:t>
              </a:r>
            </a:p>
          </p:txBody>
        </p:sp>
        <p:sp>
          <p:nvSpPr>
            <p:cNvPr id="162" name="文本框 161"/>
            <p:cNvSpPr txBox="1"/>
            <p:nvPr/>
          </p:nvSpPr>
          <p:spPr>
            <a:xfrm>
              <a:off x="9402316" y="6064398"/>
              <a:ext cx="1518775" cy="306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 smtClean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rPr>
                <a:t>platooning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4773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case#2 – Taxi application</a:t>
            </a:r>
            <a:endParaRPr lang="en-GB" altLang="en-US" dirty="0"/>
          </a:p>
        </p:txBody>
      </p:sp>
      <p:sp>
        <p:nvSpPr>
          <p:cNvPr id="87" name="流程图: 数据 86"/>
          <p:cNvSpPr/>
          <p:nvPr/>
        </p:nvSpPr>
        <p:spPr>
          <a:xfrm>
            <a:off x="2474665" y="5639645"/>
            <a:ext cx="6421663" cy="506769"/>
          </a:xfrm>
          <a:prstGeom prst="flowChartInputOutput">
            <a:avLst/>
          </a:prstGeom>
          <a:solidFill>
            <a:srgbClr val="666666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4" name="直接连接符 93"/>
          <p:cNvCxnSpPr>
            <a:stCxn id="87" idx="2"/>
            <a:endCxn id="87" idx="5"/>
          </p:cNvCxnSpPr>
          <p:nvPr/>
        </p:nvCxnSpPr>
        <p:spPr>
          <a:xfrm>
            <a:off x="3116831" y="5893030"/>
            <a:ext cx="5137331" cy="0"/>
          </a:xfrm>
          <a:prstGeom prst="line">
            <a:avLst/>
          </a:prstGeom>
          <a:noFill/>
          <a:ln w="28575" cap="flat" cmpd="sng" algn="ctr">
            <a:solidFill>
              <a:srgbClr val="FFFFFF"/>
            </a:solidFill>
            <a:prstDash val="lgDash"/>
            <a:miter lim="800000"/>
          </a:ln>
          <a:effectLst/>
        </p:spPr>
      </p:cxnSp>
      <p:grpSp>
        <p:nvGrpSpPr>
          <p:cNvPr id="107" name="组合 106"/>
          <p:cNvGrpSpPr/>
          <p:nvPr/>
        </p:nvGrpSpPr>
        <p:grpSpPr>
          <a:xfrm>
            <a:off x="4648408" y="5378246"/>
            <a:ext cx="1664684" cy="520627"/>
            <a:chOff x="15579726" y="260645"/>
            <a:chExt cx="1035050" cy="568030"/>
          </a:xfrm>
        </p:grpSpPr>
        <p:sp>
          <p:nvSpPr>
            <p:cNvPr id="108" name="Freeform 137"/>
            <p:cNvSpPr>
              <a:spLocks/>
            </p:cNvSpPr>
            <p:nvPr/>
          </p:nvSpPr>
          <p:spPr bwMode="auto">
            <a:xfrm>
              <a:off x="15579726" y="260645"/>
              <a:ext cx="1035050" cy="485481"/>
            </a:xfrm>
            <a:custGeom>
              <a:avLst/>
              <a:gdLst/>
              <a:ahLst/>
              <a:cxnLst>
                <a:cxn ang="0">
                  <a:pos x="264" y="107"/>
                </a:cxn>
                <a:cxn ang="0">
                  <a:pos x="249" y="107"/>
                </a:cxn>
                <a:cxn ang="0">
                  <a:pos x="246" y="104"/>
                </a:cxn>
                <a:cxn ang="0">
                  <a:pos x="249" y="101"/>
                </a:cxn>
                <a:cxn ang="0">
                  <a:pos x="264" y="101"/>
                </a:cxn>
                <a:cxn ang="0">
                  <a:pos x="268" y="100"/>
                </a:cxn>
                <a:cxn ang="0">
                  <a:pos x="269" y="92"/>
                </a:cxn>
                <a:cxn ang="0">
                  <a:pos x="254" y="62"/>
                </a:cxn>
                <a:cxn ang="0">
                  <a:pos x="201" y="40"/>
                </a:cxn>
                <a:cxn ang="0">
                  <a:pos x="200" y="40"/>
                </a:cxn>
                <a:cxn ang="0">
                  <a:pos x="140" y="6"/>
                </a:cxn>
                <a:cxn ang="0">
                  <a:pos x="88" y="6"/>
                </a:cxn>
                <a:cxn ang="0">
                  <a:pos x="46" y="31"/>
                </a:cxn>
                <a:cxn ang="0">
                  <a:pos x="41" y="38"/>
                </a:cxn>
                <a:cxn ang="0">
                  <a:pos x="15" y="59"/>
                </a:cxn>
                <a:cxn ang="0">
                  <a:pos x="8" y="81"/>
                </a:cxn>
                <a:cxn ang="0">
                  <a:pos x="17" y="101"/>
                </a:cxn>
                <a:cxn ang="0">
                  <a:pos x="19" y="104"/>
                </a:cxn>
                <a:cxn ang="0">
                  <a:pos x="15" y="107"/>
                </a:cxn>
                <a:cxn ang="0">
                  <a:pos x="2" y="81"/>
                </a:cxn>
                <a:cxn ang="0">
                  <a:pos x="2" y="80"/>
                </a:cxn>
                <a:cxn ang="0">
                  <a:pos x="9" y="57"/>
                </a:cxn>
                <a:cxn ang="0">
                  <a:pos x="10" y="55"/>
                </a:cxn>
                <a:cxn ang="0">
                  <a:pos x="37" y="34"/>
                </a:cxn>
                <a:cxn ang="0">
                  <a:pos x="41" y="28"/>
                </a:cxn>
                <a:cxn ang="0">
                  <a:pos x="88" y="0"/>
                </a:cxn>
                <a:cxn ang="0">
                  <a:pos x="140" y="0"/>
                </a:cxn>
                <a:cxn ang="0">
                  <a:pos x="204" y="35"/>
                </a:cxn>
                <a:cxn ang="0">
                  <a:pos x="256" y="56"/>
                </a:cxn>
                <a:cxn ang="0">
                  <a:pos x="275" y="91"/>
                </a:cxn>
                <a:cxn ang="0">
                  <a:pos x="272" y="103"/>
                </a:cxn>
                <a:cxn ang="0">
                  <a:pos x="264" y="107"/>
                </a:cxn>
              </a:cxnLst>
              <a:rect l="0" t="0" r="r" b="b"/>
              <a:pathLst>
                <a:path w="276" h="107">
                  <a:moveTo>
                    <a:pt x="264" y="107"/>
                  </a:moveTo>
                  <a:cubicBezTo>
                    <a:pt x="249" y="107"/>
                    <a:pt x="249" y="107"/>
                    <a:pt x="249" y="107"/>
                  </a:cubicBezTo>
                  <a:cubicBezTo>
                    <a:pt x="247" y="107"/>
                    <a:pt x="246" y="106"/>
                    <a:pt x="246" y="104"/>
                  </a:cubicBezTo>
                  <a:cubicBezTo>
                    <a:pt x="246" y="102"/>
                    <a:pt x="247" y="101"/>
                    <a:pt x="249" y="101"/>
                  </a:cubicBezTo>
                  <a:cubicBezTo>
                    <a:pt x="264" y="101"/>
                    <a:pt x="264" y="101"/>
                    <a:pt x="264" y="101"/>
                  </a:cubicBezTo>
                  <a:cubicBezTo>
                    <a:pt x="266" y="101"/>
                    <a:pt x="267" y="101"/>
                    <a:pt x="268" y="100"/>
                  </a:cubicBezTo>
                  <a:cubicBezTo>
                    <a:pt x="269" y="98"/>
                    <a:pt x="269" y="95"/>
                    <a:pt x="269" y="92"/>
                  </a:cubicBezTo>
                  <a:cubicBezTo>
                    <a:pt x="265" y="75"/>
                    <a:pt x="260" y="64"/>
                    <a:pt x="254" y="62"/>
                  </a:cubicBezTo>
                  <a:cubicBezTo>
                    <a:pt x="240" y="58"/>
                    <a:pt x="203" y="41"/>
                    <a:pt x="201" y="40"/>
                  </a:cubicBezTo>
                  <a:cubicBezTo>
                    <a:pt x="201" y="40"/>
                    <a:pt x="201" y="40"/>
                    <a:pt x="200" y="40"/>
                  </a:cubicBezTo>
                  <a:cubicBezTo>
                    <a:pt x="200" y="39"/>
                    <a:pt x="169" y="6"/>
                    <a:pt x="140" y="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59" y="6"/>
                    <a:pt x="51" y="21"/>
                    <a:pt x="46" y="31"/>
                  </a:cubicBezTo>
                  <a:cubicBezTo>
                    <a:pt x="44" y="34"/>
                    <a:pt x="43" y="36"/>
                    <a:pt x="41" y="38"/>
                  </a:cubicBezTo>
                  <a:cubicBezTo>
                    <a:pt x="35" y="44"/>
                    <a:pt x="19" y="56"/>
                    <a:pt x="15" y="59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4"/>
                    <a:pt x="7" y="99"/>
                    <a:pt x="17" y="101"/>
                  </a:cubicBezTo>
                  <a:cubicBezTo>
                    <a:pt x="18" y="101"/>
                    <a:pt x="19" y="103"/>
                    <a:pt x="19" y="104"/>
                  </a:cubicBezTo>
                  <a:cubicBezTo>
                    <a:pt x="19" y="106"/>
                    <a:pt x="17" y="107"/>
                    <a:pt x="15" y="107"/>
                  </a:cubicBezTo>
                  <a:cubicBezTo>
                    <a:pt x="0" y="104"/>
                    <a:pt x="2" y="82"/>
                    <a:pt x="2" y="81"/>
                  </a:cubicBezTo>
                  <a:cubicBezTo>
                    <a:pt x="2" y="80"/>
                    <a:pt x="2" y="80"/>
                    <a:pt x="2" y="80"/>
                  </a:cubicBezTo>
                  <a:cubicBezTo>
                    <a:pt x="9" y="57"/>
                    <a:pt x="9" y="57"/>
                    <a:pt x="9" y="57"/>
                  </a:cubicBezTo>
                  <a:cubicBezTo>
                    <a:pt x="9" y="56"/>
                    <a:pt x="10" y="55"/>
                    <a:pt x="10" y="55"/>
                  </a:cubicBezTo>
                  <a:cubicBezTo>
                    <a:pt x="11" y="55"/>
                    <a:pt x="30" y="40"/>
                    <a:pt x="37" y="34"/>
                  </a:cubicBezTo>
                  <a:cubicBezTo>
                    <a:pt x="38" y="33"/>
                    <a:pt x="39" y="30"/>
                    <a:pt x="41" y="28"/>
                  </a:cubicBezTo>
                  <a:cubicBezTo>
                    <a:pt x="46" y="18"/>
                    <a:pt x="55" y="0"/>
                    <a:pt x="88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70" y="0"/>
                    <a:pt x="200" y="31"/>
                    <a:pt x="204" y="35"/>
                  </a:cubicBezTo>
                  <a:cubicBezTo>
                    <a:pt x="209" y="37"/>
                    <a:pt x="243" y="52"/>
                    <a:pt x="256" y="56"/>
                  </a:cubicBezTo>
                  <a:cubicBezTo>
                    <a:pt x="264" y="59"/>
                    <a:pt x="270" y="70"/>
                    <a:pt x="275" y="91"/>
                  </a:cubicBezTo>
                  <a:cubicBezTo>
                    <a:pt x="276" y="96"/>
                    <a:pt x="275" y="100"/>
                    <a:pt x="272" y="103"/>
                  </a:cubicBezTo>
                  <a:cubicBezTo>
                    <a:pt x="271" y="106"/>
                    <a:pt x="268" y="107"/>
                    <a:pt x="264" y="107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09" name="Freeform 138"/>
            <p:cNvSpPr>
              <a:spLocks/>
            </p:cNvSpPr>
            <p:nvPr/>
          </p:nvSpPr>
          <p:spPr bwMode="auto">
            <a:xfrm>
              <a:off x="15908338" y="723900"/>
              <a:ext cx="323850" cy="22225"/>
            </a:xfrm>
            <a:custGeom>
              <a:avLst/>
              <a:gdLst/>
              <a:ahLst/>
              <a:cxnLst>
                <a:cxn ang="0">
                  <a:pos x="83" y="6"/>
                </a:cxn>
                <a:cxn ang="0">
                  <a:pos x="3" y="6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83" y="0"/>
                </a:cxn>
                <a:cxn ang="0">
                  <a:pos x="86" y="3"/>
                </a:cxn>
                <a:cxn ang="0">
                  <a:pos x="83" y="6"/>
                </a:cxn>
              </a:cxnLst>
              <a:rect l="0" t="0" r="r" b="b"/>
              <a:pathLst>
                <a:path w="86" h="6">
                  <a:moveTo>
                    <a:pt x="8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5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4" y="0"/>
                    <a:pt x="86" y="1"/>
                    <a:pt x="86" y="3"/>
                  </a:cubicBezTo>
                  <a:cubicBezTo>
                    <a:pt x="86" y="5"/>
                    <a:pt x="84" y="6"/>
                    <a:pt x="83" y="6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0" name="Freeform 139"/>
            <p:cNvSpPr>
              <a:spLocks/>
            </p:cNvSpPr>
            <p:nvPr/>
          </p:nvSpPr>
          <p:spPr bwMode="auto">
            <a:xfrm>
              <a:off x="15656026" y="536575"/>
              <a:ext cx="843549" cy="25442"/>
            </a:xfrm>
            <a:custGeom>
              <a:avLst/>
              <a:gdLst/>
              <a:ahLst/>
              <a:cxnLst>
                <a:cxn ang="0">
                  <a:pos x="170" y="6"/>
                </a:cxn>
                <a:cxn ang="0">
                  <a:pos x="3" y="6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70" y="0"/>
                </a:cxn>
                <a:cxn ang="0">
                  <a:pos x="173" y="3"/>
                </a:cxn>
                <a:cxn ang="0">
                  <a:pos x="170" y="6"/>
                </a:cxn>
              </a:cxnLst>
              <a:rect l="0" t="0" r="r" b="b"/>
              <a:pathLst>
                <a:path w="173" h="6">
                  <a:moveTo>
                    <a:pt x="170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5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71" y="0"/>
                    <a:pt x="173" y="2"/>
                    <a:pt x="173" y="3"/>
                  </a:cubicBezTo>
                  <a:cubicBezTo>
                    <a:pt x="173" y="5"/>
                    <a:pt x="171" y="6"/>
                    <a:pt x="170" y="6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1" name="Freeform 140"/>
            <p:cNvSpPr>
              <a:spLocks noEditPoints="1"/>
            </p:cNvSpPr>
            <p:nvPr/>
          </p:nvSpPr>
          <p:spPr bwMode="auto">
            <a:xfrm>
              <a:off x="15684501" y="641350"/>
              <a:ext cx="187325" cy="187325"/>
            </a:xfrm>
            <a:custGeom>
              <a:avLst/>
              <a:gdLst/>
              <a:ahLst/>
              <a:cxnLst>
                <a:cxn ang="0">
                  <a:pos x="25" y="50"/>
                </a:cxn>
                <a:cxn ang="0">
                  <a:pos x="0" y="25"/>
                </a:cxn>
                <a:cxn ang="0">
                  <a:pos x="25" y="0"/>
                </a:cxn>
                <a:cxn ang="0">
                  <a:pos x="50" y="25"/>
                </a:cxn>
                <a:cxn ang="0">
                  <a:pos x="25" y="5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25" y="44"/>
                </a:cxn>
                <a:cxn ang="0">
                  <a:pos x="44" y="25"/>
                </a:cxn>
                <a:cxn ang="0">
                  <a:pos x="25" y="6"/>
                </a:cxn>
              </a:cxnLst>
              <a:rect l="0" t="0" r="r" b="b"/>
              <a:pathLst>
                <a:path w="50" h="50">
                  <a:moveTo>
                    <a:pt x="25" y="50"/>
                  </a:moveTo>
                  <a:cubicBezTo>
                    <a:pt x="11" y="50"/>
                    <a:pt x="0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8" y="0"/>
                    <a:pt x="50" y="11"/>
                    <a:pt x="50" y="25"/>
                  </a:cubicBezTo>
                  <a:cubicBezTo>
                    <a:pt x="50" y="39"/>
                    <a:pt x="38" y="50"/>
                    <a:pt x="25" y="50"/>
                  </a:cubicBezTo>
                  <a:close/>
                  <a:moveTo>
                    <a:pt x="25" y="6"/>
                  </a:moveTo>
                  <a:cubicBezTo>
                    <a:pt x="14" y="6"/>
                    <a:pt x="6" y="15"/>
                    <a:pt x="6" y="25"/>
                  </a:cubicBezTo>
                  <a:cubicBezTo>
                    <a:pt x="6" y="35"/>
                    <a:pt x="14" y="44"/>
                    <a:pt x="25" y="44"/>
                  </a:cubicBezTo>
                  <a:cubicBezTo>
                    <a:pt x="35" y="44"/>
                    <a:pt x="44" y="35"/>
                    <a:pt x="44" y="25"/>
                  </a:cubicBezTo>
                  <a:cubicBezTo>
                    <a:pt x="44" y="15"/>
                    <a:pt x="35" y="6"/>
                    <a:pt x="25" y="6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2" name="Freeform 141"/>
            <p:cNvSpPr>
              <a:spLocks noEditPoints="1"/>
            </p:cNvSpPr>
            <p:nvPr/>
          </p:nvSpPr>
          <p:spPr bwMode="auto">
            <a:xfrm>
              <a:off x="16268701" y="641350"/>
              <a:ext cx="184150" cy="187325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0" y="25"/>
                </a:cxn>
                <a:cxn ang="0">
                  <a:pos x="24" y="0"/>
                </a:cxn>
                <a:cxn ang="0">
                  <a:pos x="49" y="25"/>
                </a:cxn>
                <a:cxn ang="0">
                  <a:pos x="24" y="50"/>
                </a:cxn>
                <a:cxn ang="0">
                  <a:pos x="24" y="6"/>
                </a:cxn>
                <a:cxn ang="0">
                  <a:pos x="6" y="25"/>
                </a:cxn>
                <a:cxn ang="0">
                  <a:pos x="24" y="44"/>
                </a:cxn>
                <a:cxn ang="0">
                  <a:pos x="43" y="25"/>
                </a:cxn>
                <a:cxn ang="0">
                  <a:pos x="24" y="6"/>
                </a:cxn>
              </a:cxnLst>
              <a:rect l="0" t="0" r="r" b="b"/>
              <a:pathLst>
                <a:path w="49" h="50">
                  <a:moveTo>
                    <a:pt x="24" y="50"/>
                  </a:moveTo>
                  <a:cubicBezTo>
                    <a:pt x="11" y="50"/>
                    <a:pt x="0" y="39"/>
                    <a:pt x="0" y="25"/>
                  </a:cubicBez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9" y="11"/>
                    <a:pt x="49" y="25"/>
                  </a:cubicBezTo>
                  <a:cubicBezTo>
                    <a:pt x="49" y="39"/>
                    <a:pt x="38" y="50"/>
                    <a:pt x="24" y="50"/>
                  </a:cubicBezTo>
                  <a:close/>
                  <a:moveTo>
                    <a:pt x="24" y="6"/>
                  </a:moveTo>
                  <a:cubicBezTo>
                    <a:pt x="14" y="6"/>
                    <a:pt x="6" y="15"/>
                    <a:pt x="6" y="25"/>
                  </a:cubicBezTo>
                  <a:cubicBezTo>
                    <a:pt x="6" y="35"/>
                    <a:pt x="14" y="44"/>
                    <a:pt x="24" y="44"/>
                  </a:cubicBezTo>
                  <a:cubicBezTo>
                    <a:pt x="35" y="44"/>
                    <a:pt x="43" y="35"/>
                    <a:pt x="43" y="25"/>
                  </a:cubicBezTo>
                  <a:cubicBezTo>
                    <a:pt x="43" y="15"/>
                    <a:pt x="35" y="6"/>
                    <a:pt x="24" y="6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7684238" y="4531772"/>
            <a:ext cx="431154" cy="684240"/>
            <a:chOff x="12966700" y="4162425"/>
            <a:chExt cx="555625" cy="973138"/>
          </a:xfrm>
        </p:grpSpPr>
        <p:sp>
          <p:nvSpPr>
            <p:cNvPr id="114" name="Freeform 837"/>
            <p:cNvSpPr>
              <a:spLocks noEditPoints="1"/>
            </p:cNvSpPr>
            <p:nvPr/>
          </p:nvSpPr>
          <p:spPr bwMode="auto">
            <a:xfrm>
              <a:off x="12966700" y="4162425"/>
              <a:ext cx="555625" cy="973138"/>
            </a:xfrm>
            <a:custGeom>
              <a:avLst/>
              <a:gdLst/>
              <a:ahLst/>
              <a:cxnLst>
                <a:cxn ang="0">
                  <a:pos x="350" y="29"/>
                </a:cxn>
                <a:cxn ang="0">
                  <a:pos x="329" y="603"/>
                </a:cxn>
                <a:cxn ang="0">
                  <a:pos x="53" y="465"/>
                </a:cxn>
                <a:cxn ang="0">
                  <a:pos x="298" y="470"/>
                </a:cxn>
                <a:cxn ang="0">
                  <a:pos x="288" y="514"/>
                </a:cxn>
                <a:cxn ang="0">
                  <a:pos x="66" y="458"/>
                </a:cxn>
                <a:cxn ang="0">
                  <a:pos x="61" y="514"/>
                </a:cxn>
                <a:cxn ang="0">
                  <a:pos x="240" y="501"/>
                </a:cxn>
                <a:cxn ang="0">
                  <a:pos x="268" y="489"/>
                </a:cxn>
                <a:cxn ang="0">
                  <a:pos x="250" y="498"/>
                </a:cxn>
                <a:cxn ang="0">
                  <a:pos x="260" y="489"/>
                </a:cxn>
                <a:cxn ang="0">
                  <a:pos x="245" y="481"/>
                </a:cxn>
                <a:cxn ang="0">
                  <a:pos x="240" y="493"/>
                </a:cxn>
                <a:cxn ang="0">
                  <a:pos x="63" y="433"/>
                </a:cxn>
                <a:cxn ang="0">
                  <a:pos x="298" y="379"/>
                </a:cxn>
                <a:cxn ang="0">
                  <a:pos x="290" y="427"/>
                </a:cxn>
                <a:cxn ang="0">
                  <a:pos x="291" y="371"/>
                </a:cxn>
                <a:cxn ang="0">
                  <a:pos x="63" y="368"/>
                </a:cxn>
                <a:cxn ang="0">
                  <a:pos x="61" y="422"/>
                </a:cxn>
                <a:cxn ang="0">
                  <a:pos x="237" y="402"/>
                </a:cxn>
                <a:cxn ang="0">
                  <a:pos x="263" y="394"/>
                </a:cxn>
                <a:cxn ang="0">
                  <a:pos x="253" y="406"/>
                </a:cxn>
                <a:cxn ang="0">
                  <a:pos x="258" y="394"/>
                </a:cxn>
                <a:cxn ang="0">
                  <a:pos x="245" y="391"/>
                </a:cxn>
                <a:cxn ang="0">
                  <a:pos x="245" y="402"/>
                </a:cxn>
                <a:cxn ang="0">
                  <a:pos x="63" y="337"/>
                </a:cxn>
                <a:cxn ang="0">
                  <a:pos x="288" y="271"/>
                </a:cxn>
                <a:cxn ang="0">
                  <a:pos x="283" y="333"/>
                </a:cxn>
                <a:cxn ang="0">
                  <a:pos x="288" y="282"/>
                </a:cxn>
                <a:cxn ang="0">
                  <a:pos x="66" y="279"/>
                </a:cxn>
                <a:cxn ang="0">
                  <a:pos x="56" y="330"/>
                </a:cxn>
                <a:cxn ang="0">
                  <a:pos x="240" y="317"/>
                </a:cxn>
                <a:cxn ang="0">
                  <a:pos x="265" y="297"/>
                </a:cxn>
                <a:cxn ang="0">
                  <a:pos x="253" y="314"/>
                </a:cxn>
                <a:cxn ang="0">
                  <a:pos x="263" y="304"/>
                </a:cxn>
                <a:cxn ang="0">
                  <a:pos x="250" y="299"/>
                </a:cxn>
                <a:cxn ang="0">
                  <a:pos x="244" y="305"/>
                </a:cxn>
                <a:cxn ang="0">
                  <a:pos x="250" y="317"/>
                </a:cxn>
                <a:cxn ang="0">
                  <a:pos x="69" y="177"/>
                </a:cxn>
                <a:cxn ang="0">
                  <a:pos x="285" y="246"/>
                </a:cxn>
                <a:cxn ang="0">
                  <a:pos x="288" y="194"/>
                </a:cxn>
                <a:cxn ang="0">
                  <a:pos x="280" y="185"/>
                </a:cxn>
                <a:cxn ang="0">
                  <a:pos x="61" y="192"/>
                </a:cxn>
                <a:cxn ang="0">
                  <a:pos x="66" y="246"/>
                </a:cxn>
                <a:cxn ang="0">
                  <a:pos x="245" y="200"/>
                </a:cxn>
                <a:cxn ang="0">
                  <a:pos x="267" y="222"/>
                </a:cxn>
                <a:cxn ang="0">
                  <a:pos x="260" y="215"/>
                </a:cxn>
                <a:cxn ang="0">
                  <a:pos x="252" y="202"/>
                </a:cxn>
                <a:cxn ang="0">
                  <a:pos x="245" y="215"/>
                </a:cxn>
                <a:cxn ang="0">
                  <a:pos x="63" y="153"/>
                </a:cxn>
                <a:cxn ang="0">
                  <a:pos x="298" y="102"/>
                </a:cxn>
                <a:cxn ang="0">
                  <a:pos x="281" y="149"/>
                </a:cxn>
                <a:cxn ang="0">
                  <a:pos x="288" y="98"/>
                </a:cxn>
                <a:cxn ang="0">
                  <a:pos x="66" y="90"/>
                </a:cxn>
                <a:cxn ang="0">
                  <a:pos x="56" y="144"/>
                </a:cxn>
                <a:cxn ang="0">
                  <a:pos x="244" y="131"/>
                </a:cxn>
                <a:cxn ang="0">
                  <a:pos x="267" y="116"/>
                </a:cxn>
                <a:cxn ang="0">
                  <a:pos x="253" y="134"/>
                </a:cxn>
                <a:cxn ang="0">
                  <a:pos x="258" y="120"/>
                </a:cxn>
                <a:cxn ang="0">
                  <a:pos x="245" y="113"/>
                </a:cxn>
                <a:cxn ang="0">
                  <a:pos x="247" y="126"/>
                </a:cxn>
              </a:cxnLst>
              <a:rect l="0" t="0" r="r" b="b"/>
              <a:pathLst>
                <a:path w="350" h="613">
                  <a:moveTo>
                    <a:pt x="319" y="613"/>
                  </a:moveTo>
                  <a:lnTo>
                    <a:pt x="25" y="613"/>
                  </a:lnTo>
                  <a:lnTo>
                    <a:pt x="17" y="611"/>
                  </a:lnTo>
                  <a:lnTo>
                    <a:pt x="10" y="606"/>
                  </a:lnTo>
                  <a:lnTo>
                    <a:pt x="5" y="599"/>
                  </a:lnTo>
                  <a:lnTo>
                    <a:pt x="2" y="593"/>
                  </a:lnTo>
                  <a:lnTo>
                    <a:pt x="0" y="588"/>
                  </a:lnTo>
                  <a:lnTo>
                    <a:pt x="0" y="583"/>
                  </a:lnTo>
                  <a:lnTo>
                    <a:pt x="0" y="28"/>
                  </a:lnTo>
                  <a:lnTo>
                    <a:pt x="0" y="21"/>
                  </a:lnTo>
                  <a:lnTo>
                    <a:pt x="4" y="15"/>
                  </a:lnTo>
                  <a:lnTo>
                    <a:pt x="9" y="8"/>
                  </a:lnTo>
                  <a:lnTo>
                    <a:pt x="15" y="3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19" y="0"/>
                  </a:lnTo>
                  <a:lnTo>
                    <a:pt x="324" y="0"/>
                  </a:lnTo>
                  <a:lnTo>
                    <a:pt x="332" y="1"/>
                  </a:lnTo>
                  <a:lnTo>
                    <a:pt x="339" y="6"/>
                  </a:lnTo>
                  <a:lnTo>
                    <a:pt x="344" y="13"/>
                  </a:lnTo>
                  <a:lnTo>
                    <a:pt x="347" y="19"/>
                  </a:lnTo>
                  <a:lnTo>
                    <a:pt x="349" y="24"/>
                  </a:lnTo>
                  <a:lnTo>
                    <a:pt x="350" y="29"/>
                  </a:lnTo>
                  <a:lnTo>
                    <a:pt x="350" y="585"/>
                  </a:lnTo>
                  <a:lnTo>
                    <a:pt x="349" y="591"/>
                  </a:lnTo>
                  <a:lnTo>
                    <a:pt x="345" y="598"/>
                  </a:lnTo>
                  <a:lnTo>
                    <a:pt x="341" y="604"/>
                  </a:lnTo>
                  <a:lnTo>
                    <a:pt x="334" y="609"/>
                  </a:lnTo>
                  <a:lnTo>
                    <a:pt x="327" y="613"/>
                  </a:lnTo>
                  <a:lnTo>
                    <a:pt x="321" y="613"/>
                  </a:lnTo>
                  <a:lnTo>
                    <a:pt x="319" y="613"/>
                  </a:lnTo>
                  <a:close/>
                  <a:moveTo>
                    <a:pt x="319" y="8"/>
                  </a:moveTo>
                  <a:lnTo>
                    <a:pt x="27" y="8"/>
                  </a:lnTo>
                  <a:lnTo>
                    <a:pt x="20" y="11"/>
                  </a:lnTo>
                  <a:lnTo>
                    <a:pt x="14" y="15"/>
                  </a:lnTo>
                  <a:lnTo>
                    <a:pt x="10" y="21"/>
                  </a:lnTo>
                  <a:lnTo>
                    <a:pt x="9" y="26"/>
                  </a:lnTo>
                  <a:lnTo>
                    <a:pt x="9" y="29"/>
                  </a:lnTo>
                  <a:lnTo>
                    <a:pt x="9" y="585"/>
                  </a:lnTo>
                  <a:lnTo>
                    <a:pt x="10" y="591"/>
                  </a:lnTo>
                  <a:lnTo>
                    <a:pt x="14" y="596"/>
                  </a:lnTo>
                  <a:lnTo>
                    <a:pt x="18" y="601"/>
                  </a:lnTo>
                  <a:lnTo>
                    <a:pt x="25" y="604"/>
                  </a:lnTo>
                  <a:lnTo>
                    <a:pt x="32" y="604"/>
                  </a:lnTo>
                  <a:lnTo>
                    <a:pt x="322" y="604"/>
                  </a:lnTo>
                  <a:lnTo>
                    <a:pt x="329" y="603"/>
                  </a:lnTo>
                  <a:lnTo>
                    <a:pt x="336" y="598"/>
                  </a:lnTo>
                  <a:lnTo>
                    <a:pt x="339" y="591"/>
                  </a:lnTo>
                  <a:lnTo>
                    <a:pt x="341" y="585"/>
                  </a:lnTo>
                  <a:lnTo>
                    <a:pt x="341" y="583"/>
                  </a:lnTo>
                  <a:lnTo>
                    <a:pt x="341" y="29"/>
                  </a:lnTo>
                  <a:lnTo>
                    <a:pt x="339" y="21"/>
                  </a:lnTo>
                  <a:lnTo>
                    <a:pt x="336" y="16"/>
                  </a:lnTo>
                  <a:lnTo>
                    <a:pt x="331" y="11"/>
                  </a:lnTo>
                  <a:lnTo>
                    <a:pt x="324" y="8"/>
                  </a:lnTo>
                  <a:lnTo>
                    <a:pt x="319" y="8"/>
                  </a:lnTo>
                  <a:close/>
                  <a:moveTo>
                    <a:pt x="69" y="527"/>
                  </a:moveTo>
                  <a:lnTo>
                    <a:pt x="61" y="525"/>
                  </a:lnTo>
                  <a:lnTo>
                    <a:pt x="63" y="522"/>
                  </a:lnTo>
                  <a:lnTo>
                    <a:pt x="61" y="525"/>
                  </a:lnTo>
                  <a:lnTo>
                    <a:pt x="56" y="522"/>
                  </a:lnTo>
                  <a:lnTo>
                    <a:pt x="60" y="519"/>
                  </a:lnTo>
                  <a:lnTo>
                    <a:pt x="56" y="522"/>
                  </a:lnTo>
                  <a:lnTo>
                    <a:pt x="53" y="516"/>
                  </a:lnTo>
                  <a:lnTo>
                    <a:pt x="53" y="511"/>
                  </a:lnTo>
                  <a:lnTo>
                    <a:pt x="53" y="471"/>
                  </a:lnTo>
                  <a:lnTo>
                    <a:pt x="53" y="466"/>
                  </a:lnTo>
                  <a:lnTo>
                    <a:pt x="58" y="466"/>
                  </a:lnTo>
                  <a:lnTo>
                    <a:pt x="53" y="465"/>
                  </a:lnTo>
                  <a:lnTo>
                    <a:pt x="55" y="463"/>
                  </a:lnTo>
                  <a:lnTo>
                    <a:pt x="58" y="465"/>
                  </a:lnTo>
                  <a:lnTo>
                    <a:pt x="55" y="461"/>
                  </a:lnTo>
                  <a:lnTo>
                    <a:pt x="60" y="456"/>
                  </a:lnTo>
                  <a:lnTo>
                    <a:pt x="63" y="455"/>
                  </a:lnTo>
                  <a:lnTo>
                    <a:pt x="64" y="460"/>
                  </a:lnTo>
                  <a:lnTo>
                    <a:pt x="64" y="455"/>
                  </a:lnTo>
                  <a:lnTo>
                    <a:pt x="64" y="455"/>
                  </a:lnTo>
                  <a:lnTo>
                    <a:pt x="66" y="458"/>
                  </a:lnTo>
                  <a:lnTo>
                    <a:pt x="66" y="455"/>
                  </a:lnTo>
                  <a:lnTo>
                    <a:pt x="69" y="455"/>
                  </a:lnTo>
                  <a:lnTo>
                    <a:pt x="285" y="455"/>
                  </a:lnTo>
                  <a:lnTo>
                    <a:pt x="288" y="456"/>
                  </a:lnTo>
                  <a:lnTo>
                    <a:pt x="286" y="460"/>
                  </a:lnTo>
                  <a:lnTo>
                    <a:pt x="290" y="456"/>
                  </a:lnTo>
                  <a:lnTo>
                    <a:pt x="288" y="460"/>
                  </a:lnTo>
                  <a:lnTo>
                    <a:pt x="290" y="456"/>
                  </a:lnTo>
                  <a:lnTo>
                    <a:pt x="295" y="461"/>
                  </a:lnTo>
                  <a:lnTo>
                    <a:pt x="291" y="465"/>
                  </a:lnTo>
                  <a:lnTo>
                    <a:pt x="295" y="463"/>
                  </a:lnTo>
                  <a:lnTo>
                    <a:pt x="291" y="465"/>
                  </a:lnTo>
                  <a:lnTo>
                    <a:pt x="296" y="463"/>
                  </a:lnTo>
                  <a:lnTo>
                    <a:pt x="298" y="470"/>
                  </a:lnTo>
                  <a:lnTo>
                    <a:pt x="298" y="471"/>
                  </a:lnTo>
                  <a:lnTo>
                    <a:pt x="296" y="517"/>
                  </a:lnTo>
                  <a:lnTo>
                    <a:pt x="293" y="522"/>
                  </a:lnTo>
                  <a:lnTo>
                    <a:pt x="290" y="519"/>
                  </a:lnTo>
                  <a:lnTo>
                    <a:pt x="293" y="522"/>
                  </a:lnTo>
                  <a:lnTo>
                    <a:pt x="288" y="525"/>
                  </a:lnTo>
                  <a:lnTo>
                    <a:pt x="280" y="527"/>
                  </a:lnTo>
                  <a:lnTo>
                    <a:pt x="69" y="527"/>
                  </a:lnTo>
                  <a:close/>
                  <a:moveTo>
                    <a:pt x="281" y="519"/>
                  </a:moveTo>
                  <a:lnTo>
                    <a:pt x="283" y="524"/>
                  </a:lnTo>
                  <a:lnTo>
                    <a:pt x="283" y="519"/>
                  </a:lnTo>
                  <a:lnTo>
                    <a:pt x="285" y="522"/>
                  </a:lnTo>
                  <a:lnTo>
                    <a:pt x="283" y="519"/>
                  </a:lnTo>
                  <a:lnTo>
                    <a:pt x="286" y="522"/>
                  </a:lnTo>
                  <a:lnTo>
                    <a:pt x="285" y="519"/>
                  </a:lnTo>
                  <a:lnTo>
                    <a:pt x="285" y="517"/>
                  </a:lnTo>
                  <a:lnTo>
                    <a:pt x="290" y="521"/>
                  </a:lnTo>
                  <a:lnTo>
                    <a:pt x="286" y="517"/>
                  </a:lnTo>
                  <a:lnTo>
                    <a:pt x="286" y="516"/>
                  </a:lnTo>
                  <a:lnTo>
                    <a:pt x="291" y="519"/>
                  </a:lnTo>
                  <a:lnTo>
                    <a:pt x="288" y="516"/>
                  </a:lnTo>
                  <a:lnTo>
                    <a:pt x="291" y="517"/>
                  </a:lnTo>
                  <a:lnTo>
                    <a:pt x="288" y="514"/>
                  </a:lnTo>
                  <a:lnTo>
                    <a:pt x="291" y="516"/>
                  </a:lnTo>
                  <a:lnTo>
                    <a:pt x="288" y="514"/>
                  </a:lnTo>
                  <a:lnTo>
                    <a:pt x="290" y="511"/>
                  </a:lnTo>
                  <a:lnTo>
                    <a:pt x="288" y="470"/>
                  </a:lnTo>
                  <a:lnTo>
                    <a:pt x="293" y="468"/>
                  </a:lnTo>
                  <a:lnTo>
                    <a:pt x="288" y="468"/>
                  </a:lnTo>
                  <a:lnTo>
                    <a:pt x="293" y="466"/>
                  </a:lnTo>
                  <a:lnTo>
                    <a:pt x="288" y="468"/>
                  </a:lnTo>
                  <a:lnTo>
                    <a:pt x="288" y="466"/>
                  </a:lnTo>
                  <a:lnTo>
                    <a:pt x="291" y="463"/>
                  </a:lnTo>
                  <a:lnTo>
                    <a:pt x="286" y="466"/>
                  </a:lnTo>
                  <a:lnTo>
                    <a:pt x="290" y="461"/>
                  </a:lnTo>
                  <a:lnTo>
                    <a:pt x="286" y="465"/>
                  </a:lnTo>
                  <a:lnTo>
                    <a:pt x="285" y="463"/>
                  </a:lnTo>
                  <a:lnTo>
                    <a:pt x="285" y="460"/>
                  </a:lnTo>
                  <a:lnTo>
                    <a:pt x="283" y="463"/>
                  </a:lnTo>
                  <a:lnTo>
                    <a:pt x="285" y="458"/>
                  </a:lnTo>
                  <a:lnTo>
                    <a:pt x="283" y="463"/>
                  </a:lnTo>
                  <a:lnTo>
                    <a:pt x="283" y="458"/>
                  </a:lnTo>
                  <a:lnTo>
                    <a:pt x="281" y="463"/>
                  </a:lnTo>
                  <a:lnTo>
                    <a:pt x="280" y="463"/>
                  </a:lnTo>
                  <a:lnTo>
                    <a:pt x="68" y="463"/>
                  </a:lnTo>
                  <a:lnTo>
                    <a:pt x="66" y="458"/>
                  </a:lnTo>
                  <a:lnTo>
                    <a:pt x="68" y="463"/>
                  </a:lnTo>
                  <a:lnTo>
                    <a:pt x="66" y="463"/>
                  </a:lnTo>
                  <a:lnTo>
                    <a:pt x="64" y="460"/>
                  </a:lnTo>
                  <a:lnTo>
                    <a:pt x="64" y="463"/>
                  </a:lnTo>
                  <a:lnTo>
                    <a:pt x="64" y="465"/>
                  </a:lnTo>
                  <a:lnTo>
                    <a:pt x="60" y="461"/>
                  </a:lnTo>
                  <a:lnTo>
                    <a:pt x="63" y="465"/>
                  </a:lnTo>
                  <a:lnTo>
                    <a:pt x="60" y="463"/>
                  </a:lnTo>
                  <a:lnTo>
                    <a:pt x="63" y="466"/>
                  </a:lnTo>
                  <a:lnTo>
                    <a:pt x="58" y="465"/>
                  </a:lnTo>
                  <a:lnTo>
                    <a:pt x="63" y="466"/>
                  </a:lnTo>
                  <a:lnTo>
                    <a:pt x="61" y="466"/>
                  </a:lnTo>
                  <a:lnTo>
                    <a:pt x="58" y="466"/>
                  </a:lnTo>
                  <a:lnTo>
                    <a:pt x="61" y="468"/>
                  </a:lnTo>
                  <a:lnTo>
                    <a:pt x="56" y="468"/>
                  </a:lnTo>
                  <a:lnTo>
                    <a:pt x="61" y="468"/>
                  </a:lnTo>
                  <a:lnTo>
                    <a:pt x="56" y="468"/>
                  </a:lnTo>
                  <a:lnTo>
                    <a:pt x="61" y="470"/>
                  </a:lnTo>
                  <a:lnTo>
                    <a:pt x="61" y="471"/>
                  </a:lnTo>
                  <a:lnTo>
                    <a:pt x="61" y="511"/>
                  </a:lnTo>
                  <a:lnTo>
                    <a:pt x="61" y="514"/>
                  </a:lnTo>
                  <a:lnTo>
                    <a:pt x="58" y="516"/>
                  </a:lnTo>
                  <a:lnTo>
                    <a:pt x="61" y="514"/>
                  </a:lnTo>
                  <a:lnTo>
                    <a:pt x="58" y="517"/>
                  </a:lnTo>
                  <a:lnTo>
                    <a:pt x="61" y="516"/>
                  </a:lnTo>
                  <a:lnTo>
                    <a:pt x="60" y="519"/>
                  </a:lnTo>
                  <a:lnTo>
                    <a:pt x="63" y="516"/>
                  </a:lnTo>
                  <a:lnTo>
                    <a:pt x="63" y="517"/>
                  </a:lnTo>
                  <a:lnTo>
                    <a:pt x="61" y="521"/>
                  </a:lnTo>
                  <a:lnTo>
                    <a:pt x="64" y="517"/>
                  </a:lnTo>
                  <a:lnTo>
                    <a:pt x="66" y="519"/>
                  </a:lnTo>
                  <a:lnTo>
                    <a:pt x="66" y="522"/>
                  </a:lnTo>
                  <a:lnTo>
                    <a:pt x="66" y="519"/>
                  </a:lnTo>
                  <a:lnTo>
                    <a:pt x="68" y="519"/>
                  </a:lnTo>
                  <a:lnTo>
                    <a:pt x="66" y="524"/>
                  </a:lnTo>
                  <a:lnTo>
                    <a:pt x="68" y="519"/>
                  </a:lnTo>
                  <a:lnTo>
                    <a:pt x="69" y="519"/>
                  </a:lnTo>
                  <a:lnTo>
                    <a:pt x="281" y="519"/>
                  </a:lnTo>
                  <a:close/>
                  <a:moveTo>
                    <a:pt x="253" y="507"/>
                  </a:moveTo>
                  <a:lnTo>
                    <a:pt x="247" y="506"/>
                  </a:lnTo>
                  <a:lnTo>
                    <a:pt x="249" y="501"/>
                  </a:lnTo>
                  <a:lnTo>
                    <a:pt x="245" y="506"/>
                  </a:lnTo>
                  <a:lnTo>
                    <a:pt x="245" y="504"/>
                  </a:lnTo>
                  <a:lnTo>
                    <a:pt x="247" y="501"/>
                  </a:lnTo>
                  <a:lnTo>
                    <a:pt x="244" y="504"/>
                  </a:lnTo>
                  <a:lnTo>
                    <a:pt x="240" y="501"/>
                  </a:lnTo>
                  <a:lnTo>
                    <a:pt x="244" y="498"/>
                  </a:lnTo>
                  <a:lnTo>
                    <a:pt x="239" y="499"/>
                  </a:lnTo>
                  <a:lnTo>
                    <a:pt x="237" y="498"/>
                  </a:lnTo>
                  <a:lnTo>
                    <a:pt x="237" y="491"/>
                  </a:lnTo>
                  <a:lnTo>
                    <a:pt x="237" y="488"/>
                  </a:lnTo>
                  <a:lnTo>
                    <a:pt x="242" y="488"/>
                  </a:lnTo>
                  <a:lnTo>
                    <a:pt x="237" y="486"/>
                  </a:lnTo>
                  <a:lnTo>
                    <a:pt x="240" y="481"/>
                  </a:lnTo>
                  <a:lnTo>
                    <a:pt x="247" y="476"/>
                  </a:lnTo>
                  <a:lnTo>
                    <a:pt x="250" y="475"/>
                  </a:lnTo>
                  <a:lnTo>
                    <a:pt x="252" y="479"/>
                  </a:lnTo>
                  <a:lnTo>
                    <a:pt x="252" y="475"/>
                  </a:lnTo>
                  <a:lnTo>
                    <a:pt x="253" y="475"/>
                  </a:lnTo>
                  <a:lnTo>
                    <a:pt x="253" y="479"/>
                  </a:lnTo>
                  <a:lnTo>
                    <a:pt x="255" y="475"/>
                  </a:lnTo>
                  <a:lnTo>
                    <a:pt x="260" y="476"/>
                  </a:lnTo>
                  <a:lnTo>
                    <a:pt x="265" y="481"/>
                  </a:lnTo>
                  <a:lnTo>
                    <a:pt x="262" y="484"/>
                  </a:lnTo>
                  <a:lnTo>
                    <a:pt x="265" y="481"/>
                  </a:lnTo>
                  <a:lnTo>
                    <a:pt x="267" y="484"/>
                  </a:lnTo>
                  <a:lnTo>
                    <a:pt x="263" y="488"/>
                  </a:lnTo>
                  <a:lnTo>
                    <a:pt x="268" y="486"/>
                  </a:lnTo>
                  <a:lnTo>
                    <a:pt x="268" y="489"/>
                  </a:lnTo>
                  <a:lnTo>
                    <a:pt x="263" y="491"/>
                  </a:lnTo>
                  <a:lnTo>
                    <a:pt x="268" y="491"/>
                  </a:lnTo>
                  <a:lnTo>
                    <a:pt x="268" y="493"/>
                  </a:lnTo>
                  <a:lnTo>
                    <a:pt x="263" y="493"/>
                  </a:lnTo>
                  <a:lnTo>
                    <a:pt x="268" y="494"/>
                  </a:lnTo>
                  <a:lnTo>
                    <a:pt x="267" y="498"/>
                  </a:lnTo>
                  <a:lnTo>
                    <a:pt x="263" y="496"/>
                  </a:lnTo>
                  <a:lnTo>
                    <a:pt x="267" y="498"/>
                  </a:lnTo>
                  <a:lnTo>
                    <a:pt x="265" y="501"/>
                  </a:lnTo>
                  <a:lnTo>
                    <a:pt x="262" y="498"/>
                  </a:lnTo>
                  <a:lnTo>
                    <a:pt x="265" y="501"/>
                  </a:lnTo>
                  <a:lnTo>
                    <a:pt x="263" y="502"/>
                  </a:lnTo>
                  <a:lnTo>
                    <a:pt x="260" y="499"/>
                  </a:lnTo>
                  <a:lnTo>
                    <a:pt x="263" y="502"/>
                  </a:lnTo>
                  <a:lnTo>
                    <a:pt x="262" y="502"/>
                  </a:lnTo>
                  <a:lnTo>
                    <a:pt x="260" y="501"/>
                  </a:lnTo>
                  <a:lnTo>
                    <a:pt x="262" y="504"/>
                  </a:lnTo>
                  <a:lnTo>
                    <a:pt x="258" y="506"/>
                  </a:lnTo>
                  <a:lnTo>
                    <a:pt x="257" y="501"/>
                  </a:lnTo>
                  <a:lnTo>
                    <a:pt x="258" y="506"/>
                  </a:lnTo>
                  <a:lnTo>
                    <a:pt x="253" y="507"/>
                  </a:lnTo>
                  <a:close/>
                  <a:moveTo>
                    <a:pt x="250" y="498"/>
                  </a:moveTo>
                  <a:lnTo>
                    <a:pt x="250" y="498"/>
                  </a:lnTo>
                  <a:lnTo>
                    <a:pt x="250" y="502"/>
                  </a:lnTo>
                  <a:lnTo>
                    <a:pt x="252" y="498"/>
                  </a:lnTo>
                  <a:lnTo>
                    <a:pt x="253" y="498"/>
                  </a:lnTo>
                  <a:lnTo>
                    <a:pt x="255" y="502"/>
                  </a:lnTo>
                  <a:lnTo>
                    <a:pt x="255" y="498"/>
                  </a:lnTo>
                  <a:lnTo>
                    <a:pt x="257" y="501"/>
                  </a:lnTo>
                  <a:lnTo>
                    <a:pt x="255" y="498"/>
                  </a:lnTo>
                  <a:lnTo>
                    <a:pt x="257" y="496"/>
                  </a:lnTo>
                  <a:lnTo>
                    <a:pt x="260" y="501"/>
                  </a:lnTo>
                  <a:lnTo>
                    <a:pt x="258" y="499"/>
                  </a:lnTo>
                  <a:lnTo>
                    <a:pt x="257" y="496"/>
                  </a:lnTo>
                  <a:lnTo>
                    <a:pt x="258" y="496"/>
                  </a:lnTo>
                  <a:lnTo>
                    <a:pt x="260" y="499"/>
                  </a:lnTo>
                  <a:lnTo>
                    <a:pt x="258" y="496"/>
                  </a:lnTo>
                  <a:lnTo>
                    <a:pt x="260" y="493"/>
                  </a:lnTo>
                  <a:lnTo>
                    <a:pt x="262" y="494"/>
                  </a:lnTo>
                  <a:lnTo>
                    <a:pt x="263" y="494"/>
                  </a:lnTo>
                  <a:lnTo>
                    <a:pt x="260" y="493"/>
                  </a:lnTo>
                  <a:lnTo>
                    <a:pt x="260" y="491"/>
                  </a:lnTo>
                  <a:lnTo>
                    <a:pt x="263" y="489"/>
                  </a:lnTo>
                  <a:lnTo>
                    <a:pt x="260" y="489"/>
                  </a:lnTo>
                  <a:lnTo>
                    <a:pt x="263" y="489"/>
                  </a:lnTo>
                  <a:lnTo>
                    <a:pt x="260" y="489"/>
                  </a:lnTo>
                  <a:lnTo>
                    <a:pt x="258" y="486"/>
                  </a:lnTo>
                  <a:lnTo>
                    <a:pt x="262" y="483"/>
                  </a:lnTo>
                  <a:lnTo>
                    <a:pt x="258" y="486"/>
                  </a:lnTo>
                  <a:lnTo>
                    <a:pt x="257" y="484"/>
                  </a:lnTo>
                  <a:lnTo>
                    <a:pt x="258" y="481"/>
                  </a:lnTo>
                  <a:lnTo>
                    <a:pt x="257" y="484"/>
                  </a:lnTo>
                  <a:lnTo>
                    <a:pt x="258" y="481"/>
                  </a:lnTo>
                  <a:lnTo>
                    <a:pt x="255" y="484"/>
                  </a:lnTo>
                  <a:lnTo>
                    <a:pt x="257" y="481"/>
                  </a:lnTo>
                  <a:lnTo>
                    <a:pt x="255" y="484"/>
                  </a:lnTo>
                  <a:lnTo>
                    <a:pt x="255" y="479"/>
                  </a:lnTo>
                  <a:lnTo>
                    <a:pt x="253" y="484"/>
                  </a:lnTo>
                  <a:lnTo>
                    <a:pt x="252" y="484"/>
                  </a:lnTo>
                  <a:lnTo>
                    <a:pt x="252" y="479"/>
                  </a:lnTo>
                  <a:lnTo>
                    <a:pt x="252" y="484"/>
                  </a:lnTo>
                  <a:lnTo>
                    <a:pt x="250" y="484"/>
                  </a:lnTo>
                  <a:lnTo>
                    <a:pt x="250" y="479"/>
                  </a:lnTo>
                  <a:lnTo>
                    <a:pt x="250" y="484"/>
                  </a:lnTo>
                  <a:lnTo>
                    <a:pt x="249" y="481"/>
                  </a:lnTo>
                  <a:lnTo>
                    <a:pt x="250" y="484"/>
                  </a:lnTo>
                  <a:lnTo>
                    <a:pt x="247" y="481"/>
                  </a:lnTo>
                  <a:lnTo>
                    <a:pt x="249" y="484"/>
                  </a:lnTo>
                  <a:lnTo>
                    <a:pt x="245" y="481"/>
                  </a:lnTo>
                  <a:lnTo>
                    <a:pt x="247" y="483"/>
                  </a:lnTo>
                  <a:lnTo>
                    <a:pt x="249" y="484"/>
                  </a:lnTo>
                  <a:lnTo>
                    <a:pt x="249" y="486"/>
                  </a:lnTo>
                  <a:lnTo>
                    <a:pt x="245" y="483"/>
                  </a:lnTo>
                  <a:lnTo>
                    <a:pt x="247" y="486"/>
                  </a:lnTo>
                  <a:lnTo>
                    <a:pt x="244" y="483"/>
                  </a:lnTo>
                  <a:lnTo>
                    <a:pt x="247" y="486"/>
                  </a:lnTo>
                  <a:lnTo>
                    <a:pt x="244" y="484"/>
                  </a:lnTo>
                  <a:lnTo>
                    <a:pt x="247" y="488"/>
                  </a:lnTo>
                  <a:lnTo>
                    <a:pt x="242" y="486"/>
                  </a:lnTo>
                  <a:lnTo>
                    <a:pt x="245" y="488"/>
                  </a:lnTo>
                  <a:lnTo>
                    <a:pt x="245" y="489"/>
                  </a:lnTo>
                  <a:lnTo>
                    <a:pt x="242" y="488"/>
                  </a:lnTo>
                  <a:lnTo>
                    <a:pt x="244" y="489"/>
                  </a:lnTo>
                  <a:lnTo>
                    <a:pt x="245" y="489"/>
                  </a:lnTo>
                  <a:lnTo>
                    <a:pt x="244" y="489"/>
                  </a:lnTo>
                  <a:lnTo>
                    <a:pt x="245" y="489"/>
                  </a:lnTo>
                  <a:lnTo>
                    <a:pt x="244" y="489"/>
                  </a:lnTo>
                  <a:lnTo>
                    <a:pt x="240" y="489"/>
                  </a:lnTo>
                  <a:lnTo>
                    <a:pt x="245" y="491"/>
                  </a:lnTo>
                  <a:lnTo>
                    <a:pt x="240" y="491"/>
                  </a:lnTo>
                  <a:lnTo>
                    <a:pt x="245" y="491"/>
                  </a:lnTo>
                  <a:lnTo>
                    <a:pt x="240" y="493"/>
                  </a:lnTo>
                  <a:lnTo>
                    <a:pt x="245" y="493"/>
                  </a:lnTo>
                  <a:lnTo>
                    <a:pt x="245" y="493"/>
                  </a:lnTo>
                  <a:lnTo>
                    <a:pt x="242" y="494"/>
                  </a:lnTo>
                  <a:lnTo>
                    <a:pt x="245" y="494"/>
                  </a:lnTo>
                  <a:lnTo>
                    <a:pt x="242" y="496"/>
                  </a:lnTo>
                  <a:lnTo>
                    <a:pt x="247" y="494"/>
                  </a:lnTo>
                  <a:lnTo>
                    <a:pt x="244" y="498"/>
                  </a:lnTo>
                  <a:lnTo>
                    <a:pt x="247" y="496"/>
                  </a:lnTo>
                  <a:lnTo>
                    <a:pt x="244" y="498"/>
                  </a:lnTo>
                  <a:lnTo>
                    <a:pt x="247" y="496"/>
                  </a:lnTo>
                  <a:lnTo>
                    <a:pt x="249" y="496"/>
                  </a:lnTo>
                  <a:lnTo>
                    <a:pt x="245" y="501"/>
                  </a:lnTo>
                  <a:lnTo>
                    <a:pt x="249" y="498"/>
                  </a:lnTo>
                  <a:lnTo>
                    <a:pt x="249" y="498"/>
                  </a:lnTo>
                  <a:lnTo>
                    <a:pt x="249" y="498"/>
                  </a:lnTo>
                  <a:lnTo>
                    <a:pt x="250" y="498"/>
                  </a:lnTo>
                  <a:lnTo>
                    <a:pt x="249" y="499"/>
                  </a:lnTo>
                  <a:lnTo>
                    <a:pt x="247" y="501"/>
                  </a:lnTo>
                  <a:lnTo>
                    <a:pt x="250" y="498"/>
                  </a:lnTo>
                  <a:close/>
                  <a:moveTo>
                    <a:pt x="69" y="435"/>
                  </a:moveTo>
                  <a:lnTo>
                    <a:pt x="63" y="435"/>
                  </a:lnTo>
                  <a:lnTo>
                    <a:pt x="64" y="430"/>
                  </a:lnTo>
                  <a:lnTo>
                    <a:pt x="63" y="433"/>
                  </a:lnTo>
                  <a:lnTo>
                    <a:pt x="61" y="433"/>
                  </a:lnTo>
                  <a:lnTo>
                    <a:pt x="63" y="430"/>
                  </a:lnTo>
                  <a:lnTo>
                    <a:pt x="61" y="433"/>
                  </a:lnTo>
                  <a:lnTo>
                    <a:pt x="60" y="432"/>
                  </a:lnTo>
                  <a:lnTo>
                    <a:pt x="61" y="429"/>
                  </a:lnTo>
                  <a:lnTo>
                    <a:pt x="58" y="432"/>
                  </a:lnTo>
                  <a:lnTo>
                    <a:pt x="53" y="424"/>
                  </a:lnTo>
                  <a:lnTo>
                    <a:pt x="53" y="419"/>
                  </a:lnTo>
                  <a:lnTo>
                    <a:pt x="53" y="373"/>
                  </a:lnTo>
                  <a:lnTo>
                    <a:pt x="56" y="368"/>
                  </a:lnTo>
                  <a:lnTo>
                    <a:pt x="60" y="369"/>
                  </a:lnTo>
                  <a:lnTo>
                    <a:pt x="58" y="366"/>
                  </a:lnTo>
                  <a:lnTo>
                    <a:pt x="66" y="363"/>
                  </a:lnTo>
                  <a:lnTo>
                    <a:pt x="69" y="361"/>
                  </a:lnTo>
                  <a:lnTo>
                    <a:pt x="285" y="363"/>
                  </a:lnTo>
                  <a:lnTo>
                    <a:pt x="290" y="364"/>
                  </a:lnTo>
                  <a:lnTo>
                    <a:pt x="288" y="368"/>
                  </a:lnTo>
                  <a:lnTo>
                    <a:pt x="290" y="364"/>
                  </a:lnTo>
                  <a:lnTo>
                    <a:pt x="291" y="366"/>
                  </a:lnTo>
                  <a:lnTo>
                    <a:pt x="290" y="369"/>
                  </a:lnTo>
                  <a:lnTo>
                    <a:pt x="293" y="368"/>
                  </a:lnTo>
                  <a:lnTo>
                    <a:pt x="296" y="371"/>
                  </a:lnTo>
                  <a:lnTo>
                    <a:pt x="298" y="379"/>
                  </a:lnTo>
                  <a:lnTo>
                    <a:pt x="296" y="425"/>
                  </a:lnTo>
                  <a:lnTo>
                    <a:pt x="291" y="432"/>
                  </a:lnTo>
                  <a:lnTo>
                    <a:pt x="288" y="429"/>
                  </a:lnTo>
                  <a:lnTo>
                    <a:pt x="291" y="432"/>
                  </a:lnTo>
                  <a:lnTo>
                    <a:pt x="290" y="433"/>
                  </a:lnTo>
                  <a:lnTo>
                    <a:pt x="286" y="430"/>
                  </a:lnTo>
                  <a:lnTo>
                    <a:pt x="288" y="433"/>
                  </a:lnTo>
                  <a:lnTo>
                    <a:pt x="285" y="430"/>
                  </a:lnTo>
                  <a:lnTo>
                    <a:pt x="286" y="433"/>
                  </a:lnTo>
                  <a:lnTo>
                    <a:pt x="283" y="435"/>
                  </a:lnTo>
                  <a:lnTo>
                    <a:pt x="280" y="435"/>
                  </a:lnTo>
                  <a:lnTo>
                    <a:pt x="69" y="435"/>
                  </a:lnTo>
                  <a:close/>
                  <a:moveTo>
                    <a:pt x="68" y="427"/>
                  </a:moveTo>
                  <a:lnTo>
                    <a:pt x="68" y="432"/>
                  </a:lnTo>
                  <a:lnTo>
                    <a:pt x="68" y="427"/>
                  </a:lnTo>
                  <a:lnTo>
                    <a:pt x="69" y="427"/>
                  </a:lnTo>
                  <a:lnTo>
                    <a:pt x="281" y="427"/>
                  </a:lnTo>
                  <a:lnTo>
                    <a:pt x="283" y="430"/>
                  </a:lnTo>
                  <a:lnTo>
                    <a:pt x="283" y="427"/>
                  </a:lnTo>
                  <a:lnTo>
                    <a:pt x="285" y="430"/>
                  </a:lnTo>
                  <a:lnTo>
                    <a:pt x="283" y="427"/>
                  </a:lnTo>
                  <a:lnTo>
                    <a:pt x="286" y="425"/>
                  </a:lnTo>
                  <a:lnTo>
                    <a:pt x="290" y="427"/>
                  </a:lnTo>
                  <a:lnTo>
                    <a:pt x="286" y="424"/>
                  </a:lnTo>
                  <a:lnTo>
                    <a:pt x="290" y="427"/>
                  </a:lnTo>
                  <a:lnTo>
                    <a:pt x="288" y="424"/>
                  </a:lnTo>
                  <a:lnTo>
                    <a:pt x="291" y="425"/>
                  </a:lnTo>
                  <a:lnTo>
                    <a:pt x="288" y="422"/>
                  </a:lnTo>
                  <a:lnTo>
                    <a:pt x="291" y="425"/>
                  </a:lnTo>
                  <a:lnTo>
                    <a:pt x="288" y="422"/>
                  </a:lnTo>
                  <a:lnTo>
                    <a:pt x="291" y="424"/>
                  </a:lnTo>
                  <a:lnTo>
                    <a:pt x="288" y="422"/>
                  </a:lnTo>
                  <a:lnTo>
                    <a:pt x="293" y="422"/>
                  </a:lnTo>
                  <a:lnTo>
                    <a:pt x="288" y="420"/>
                  </a:lnTo>
                  <a:lnTo>
                    <a:pt x="293" y="420"/>
                  </a:lnTo>
                  <a:lnTo>
                    <a:pt x="288" y="420"/>
                  </a:lnTo>
                  <a:lnTo>
                    <a:pt x="290" y="419"/>
                  </a:lnTo>
                  <a:lnTo>
                    <a:pt x="288" y="378"/>
                  </a:lnTo>
                  <a:lnTo>
                    <a:pt x="293" y="376"/>
                  </a:lnTo>
                  <a:lnTo>
                    <a:pt x="288" y="376"/>
                  </a:lnTo>
                  <a:lnTo>
                    <a:pt x="293" y="374"/>
                  </a:lnTo>
                  <a:lnTo>
                    <a:pt x="288" y="376"/>
                  </a:lnTo>
                  <a:lnTo>
                    <a:pt x="291" y="374"/>
                  </a:lnTo>
                  <a:lnTo>
                    <a:pt x="288" y="374"/>
                  </a:lnTo>
                  <a:lnTo>
                    <a:pt x="288" y="374"/>
                  </a:lnTo>
                  <a:lnTo>
                    <a:pt x="291" y="371"/>
                  </a:lnTo>
                  <a:lnTo>
                    <a:pt x="286" y="373"/>
                  </a:lnTo>
                  <a:lnTo>
                    <a:pt x="286" y="373"/>
                  </a:lnTo>
                  <a:lnTo>
                    <a:pt x="288" y="369"/>
                  </a:lnTo>
                  <a:lnTo>
                    <a:pt x="286" y="373"/>
                  </a:lnTo>
                  <a:lnTo>
                    <a:pt x="285" y="371"/>
                  </a:lnTo>
                  <a:lnTo>
                    <a:pt x="286" y="368"/>
                  </a:lnTo>
                  <a:lnTo>
                    <a:pt x="285" y="371"/>
                  </a:lnTo>
                  <a:lnTo>
                    <a:pt x="285" y="368"/>
                  </a:lnTo>
                  <a:lnTo>
                    <a:pt x="283" y="371"/>
                  </a:lnTo>
                  <a:lnTo>
                    <a:pt x="285" y="366"/>
                  </a:lnTo>
                  <a:lnTo>
                    <a:pt x="283" y="371"/>
                  </a:lnTo>
                  <a:lnTo>
                    <a:pt x="283" y="366"/>
                  </a:lnTo>
                  <a:lnTo>
                    <a:pt x="281" y="371"/>
                  </a:lnTo>
                  <a:lnTo>
                    <a:pt x="280" y="371"/>
                  </a:lnTo>
                  <a:lnTo>
                    <a:pt x="68" y="371"/>
                  </a:lnTo>
                  <a:lnTo>
                    <a:pt x="66" y="366"/>
                  </a:lnTo>
                  <a:lnTo>
                    <a:pt x="68" y="371"/>
                  </a:lnTo>
                  <a:lnTo>
                    <a:pt x="66" y="371"/>
                  </a:lnTo>
                  <a:lnTo>
                    <a:pt x="64" y="368"/>
                  </a:lnTo>
                  <a:lnTo>
                    <a:pt x="66" y="371"/>
                  </a:lnTo>
                  <a:lnTo>
                    <a:pt x="63" y="368"/>
                  </a:lnTo>
                  <a:lnTo>
                    <a:pt x="64" y="371"/>
                  </a:lnTo>
                  <a:lnTo>
                    <a:pt x="63" y="368"/>
                  </a:lnTo>
                  <a:lnTo>
                    <a:pt x="64" y="373"/>
                  </a:lnTo>
                  <a:lnTo>
                    <a:pt x="61" y="369"/>
                  </a:lnTo>
                  <a:lnTo>
                    <a:pt x="63" y="373"/>
                  </a:lnTo>
                  <a:lnTo>
                    <a:pt x="63" y="373"/>
                  </a:lnTo>
                  <a:lnTo>
                    <a:pt x="60" y="371"/>
                  </a:lnTo>
                  <a:lnTo>
                    <a:pt x="63" y="374"/>
                  </a:lnTo>
                  <a:lnTo>
                    <a:pt x="58" y="371"/>
                  </a:lnTo>
                  <a:lnTo>
                    <a:pt x="61" y="374"/>
                  </a:lnTo>
                  <a:lnTo>
                    <a:pt x="58" y="373"/>
                  </a:lnTo>
                  <a:lnTo>
                    <a:pt x="61" y="374"/>
                  </a:lnTo>
                  <a:lnTo>
                    <a:pt x="58" y="374"/>
                  </a:lnTo>
                  <a:lnTo>
                    <a:pt x="61" y="376"/>
                  </a:lnTo>
                  <a:lnTo>
                    <a:pt x="56" y="374"/>
                  </a:lnTo>
                  <a:lnTo>
                    <a:pt x="61" y="376"/>
                  </a:lnTo>
                  <a:lnTo>
                    <a:pt x="56" y="376"/>
                  </a:lnTo>
                  <a:lnTo>
                    <a:pt x="61" y="378"/>
                  </a:lnTo>
                  <a:lnTo>
                    <a:pt x="61" y="378"/>
                  </a:lnTo>
                  <a:lnTo>
                    <a:pt x="61" y="419"/>
                  </a:lnTo>
                  <a:lnTo>
                    <a:pt x="61" y="420"/>
                  </a:lnTo>
                  <a:lnTo>
                    <a:pt x="56" y="420"/>
                  </a:lnTo>
                  <a:lnTo>
                    <a:pt x="61" y="420"/>
                  </a:lnTo>
                  <a:lnTo>
                    <a:pt x="56" y="422"/>
                  </a:lnTo>
                  <a:lnTo>
                    <a:pt x="61" y="422"/>
                  </a:lnTo>
                  <a:lnTo>
                    <a:pt x="58" y="424"/>
                  </a:lnTo>
                  <a:lnTo>
                    <a:pt x="61" y="422"/>
                  </a:lnTo>
                  <a:lnTo>
                    <a:pt x="58" y="425"/>
                  </a:lnTo>
                  <a:lnTo>
                    <a:pt x="61" y="424"/>
                  </a:lnTo>
                  <a:lnTo>
                    <a:pt x="58" y="425"/>
                  </a:lnTo>
                  <a:lnTo>
                    <a:pt x="63" y="424"/>
                  </a:lnTo>
                  <a:lnTo>
                    <a:pt x="63" y="424"/>
                  </a:lnTo>
                  <a:lnTo>
                    <a:pt x="60" y="427"/>
                  </a:lnTo>
                  <a:lnTo>
                    <a:pt x="63" y="425"/>
                  </a:lnTo>
                  <a:lnTo>
                    <a:pt x="66" y="427"/>
                  </a:lnTo>
                  <a:lnTo>
                    <a:pt x="66" y="430"/>
                  </a:lnTo>
                  <a:lnTo>
                    <a:pt x="68" y="427"/>
                  </a:lnTo>
                  <a:close/>
                  <a:moveTo>
                    <a:pt x="253" y="414"/>
                  </a:moveTo>
                  <a:lnTo>
                    <a:pt x="247" y="414"/>
                  </a:lnTo>
                  <a:lnTo>
                    <a:pt x="247" y="409"/>
                  </a:lnTo>
                  <a:lnTo>
                    <a:pt x="245" y="412"/>
                  </a:lnTo>
                  <a:lnTo>
                    <a:pt x="240" y="409"/>
                  </a:lnTo>
                  <a:lnTo>
                    <a:pt x="240" y="409"/>
                  </a:lnTo>
                  <a:lnTo>
                    <a:pt x="244" y="406"/>
                  </a:lnTo>
                  <a:lnTo>
                    <a:pt x="239" y="407"/>
                  </a:lnTo>
                  <a:lnTo>
                    <a:pt x="237" y="404"/>
                  </a:lnTo>
                  <a:lnTo>
                    <a:pt x="242" y="401"/>
                  </a:lnTo>
                  <a:lnTo>
                    <a:pt x="237" y="402"/>
                  </a:lnTo>
                  <a:lnTo>
                    <a:pt x="237" y="399"/>
                  </a:lnTo>
                  <a:lnTo>
                    <a:pt x="240" y="397"/>
                  </a:lnTo>
                  <a:lnTo>
                    <a:pt x="237" y="397"/>
                  </a:lnTo>
                  <a:lnTo>
                    <a:pt x="237" y="396"/>
                  </a:lnTo>
                  <a:lnTo>
                    <a:pt x="242" y="396"/>
                  </a:lnTo>
                  <a:lnTo>
                    <a:pt x="237" y="394"/>
                  </a:lnTo>
                  <a:lnTo>
                    <a:pt x="239" y="391"/>
                  </a:lnTo>
                  <a:lnTo>
                    <a:pt x="242" y="387"/>
                  </a:lnTo>
                  <a:lnTo>
                    <a:pt x="245" y="389"/>
                  </a:lnTo>
                  <a:lnTo>
                    <a:pt x="244" y="386"/>
                  </a:lnTo>
                  <a:lnTo>
                    <a:pt x="247" y="384"/>
                  </a:lnTo>
                  <a:lnTo>
                    <a:pt x="253" y="383"/>
                  </a:lnTo>
                  <a:lnTo>
                    <a:pt x="258" y="384"/>
                  </a:lnTo>
                  <a:lnTo>
                    <a:pt x="257" y="387"/>
                  </a:lnTo>
                  <a:lnTo>
                    <a:pt x="258" y="384"/>
                  </a:lnTo>
                  <a:lnTo>
                    <a:pt x="262" y="386"/>
                  </a:lnTo>
                  <a:lnTo>
                    <a:pt x="260" y="389"/>
                  </a:lnTo>
                  <a:lnTo>
                    <a:pt x="262" y="386"/>
                  </a:lnTo>
                  <a:lnTo>
                    <a:pt x="265" y="389"/>
                  </a:lnTo>
                  <a:lnTo>
                    <a:pt x="262" y="392"/>
                  </a:lnTo>
                  <a:lnTo>
                    <a:pt x="265" y="389"/>
                  </a:lnTo>
                  <a:lnTo>
                    <a:pt x="267" y="392"/>
                  </a:lnTo>
                  <a:lnTo>
                    <a:pt x="263" y="394"/>
                  </a:lnTo>
                  <a:lnTo>
                    <a:pt x="268" y="394"/>
                  </a:lnTo>
                  <a:lnTo>
                    <a:pt x="268" y="397"/>
                  </a:lnTo>
                  <a:lnTo>
                    <a:pt x="263" y="397"/>
                  </a:lnTo>
                  <a:lnTo>
                    <a:pt x="268" y="399"/>
                  </a:lnTo>
                  <a:lnTo>
                    <a:pt x="268" y="401"/>
                  </a:lnTo>
                  <a:lnTo>
                    <a:pt x="263" y="401"/>
                  </a:lnTo>
                  <a:lnTo>
                    <a:pt x="268" y="402"/>
                  </a:lnTo>
                  <a:lnTo>
                    <a:pt x="267" y="406"/>
                  </a:lnTo>
                  <a:lnTo>
                    <a:pt x="263" y="404"/>
                  </a:lnTo>
                  <a:lnTo>
                    <a:pt x="267" y="406"/>
                  </a:lnTo>
                  <a:lnTo>
                    <a:pt x="265" y="407"/>
                  </a:lnTo>
                  <a:lnTo>
                    <a:pt x="262" y="406"/>
                  </a:lnTo>
                  <a:lnTo>
                    <a:pt x="265" y="409"/>
                  </a:lnTo>
                  <a:lnTo>
                    <a:pt x="262" y="410"/>
                  </a:lnTo>
                  <a:lnTo>
                    <a:pt x="260" y="407"/>
                  </a:lnTo>
                  <a:lnTo>
                    <a:pt x="262" y="412"/>
                  </a:lnTo>
                  <a:lnTo>
                    <a:pt x="258" y="414"/>
                  </a:lnTo>
                  <a:lnTo>
                    <a:pt x="257" y="409"/>
                  </a:lnTo>
                  <a:lnTo>
                    <a:pt x="258" y="414"/>
                  </a:lnTo>
                  <a:lnTo>
                    <a:pt x="253" y="414"/>
                  </a:lnTo>
                  <a:close/>
                  <a:moveTo>
                    <a:pt x="252" y="406"/>
                  </a:moveTo>
                  <a:lnTo>
                    <a:pt x="253" y="410"/>
                  </a:lnTo>
                  <a:lnTo>
                    <a:pt x="253" y="406"/>
                  </a:lnTo>
                  <a:lnTo>
                    <a:pt x="253" y="406"/>
                  </a:lnTo>
                  <a:lnTo>
                    <a:pt x="253" y="410"/>
                  </a:lnTo>
                  <a:lnTo>
                    <a:pt x="253" y="406"/>
                  </a:lnTo>
                  <a:lnTo>
                    <a:pt x="255" y="410"/>
                  </a:lnTo>
                  <a:lnTo>
                    <a:pt x="255" y="406"/>
                  </a:lnTo>
                  <a:lnTo>
                    <a:pt x="257" y="406"/>
                  </a:lnTo>
                  <a:lnTo>
                    <a:pt x="258" y="409"/>
                  </a:lnTo>
                  <a:lnTo>
                    <a:pt x="257" y="404"/>
                  </a:lnTo>
                  <a:lnTo>
                    <a:pt x="257" y="404"/>
                  </a:lnTo>
                  <a:lnTo>
                    <a:pt x="260" y="407"/>
                  </a:lnTo>
                  <a:lnTo>
                    <a:pt x="258" y="404"/>
                  </a:lnTo>
                  <a:lnTo>
                    <a:pt x="258" y="402"/>
                  </a:lnTo>
                  <a:lnTo>
                    <a:pt x="263" y="404"/>
                  </a:lnTo>
                  <a:lnTo>
                    <a:pt x="262" y="402"/>
                  </a:lnTo>
                  <a:lnTo>
                    <a:pt x="260" y="402"/>
                  </a:lnTo>
                  <a:lnTo>
                    <a:pt x="260" y="399"/>
                  </a:lnTo>
                  <a:lnTo>
                    <a:pt x="263" y="397"/>
                  </a:lnTo>
                  <a:lnTo>
                    <a:pt x="260" y="397"/>
                  </a:lnTo>
                  <a:lnTo>
                    <a:pt x="263" y="396"/>
                  </a:lnTo>
                  <a:lnTo>
                    <a:pt x="260" y="397"/>
                  </a:lnTo>
                  <a:lnTo>
                    <a:pt x="258" y="396"/>
                  </a:lnTo>
                  <a:lnTo>
                    <a:pt x="263" y="392"/>
                  </a:lnTo>
                  <a:lnTo>
                    <a:pt x="258" y="394"/>
                  </a:lnTo>
                  <a:lnTo>
                    <a:pt x="257" y="392"/>
                  </a:lnTo>
                  <a:lnTo>
                    <a:pt x="258" y="389"/>
                  </a:lnTo>
                  <a:lnTo>
                    <a:pt x="257" y="392"/>
                  </a:lnTo>
                  <a:lnTo>
                    <a:pt x="258" y="387"/>
                  </a:lnTo>
                  <a:lnTo>
                    <a:pt x="255" y="392"/>
                  </a:lnTo>
                  <a:lnTo>
                    <a:pt x="255" y="392"/>
                  </a:lnTo>
                  <a:lnTo>
                    <a:pt x="255" y="389"/>
                  </a:lnTo>
                  <a:lnTo>
                    <a:pt x="257" y="387"/>
                  </a:lnTo>
                  <a:lnTo>
                    <a:pt x="255" y="392"/>
                  </a:lnTo>
                  <a:lnTo>
                    <a:pt x="255" y="387"/>
                  </a:lnTo>
                  <a:lnTo>
                    <a:pt x="253" y="391"/>
                  </a:lnTo>
                  <a:lnTo>
                    <a:pt x="253" y="387"/>
                  </a:lnTo>
                  <a:lnTo>
                    <a:pt x="253" y="391"/>
                  </a:lnTo>
                  <a:lnTo>
                    <a:pt x="252" y="387"/>
                  </a:lnTo>
                  <a:lnTo>
                    <a:pt x="252" y="391"/>
                  </a:lnTo>
                  <a:lnTo>
                    <a:pt x="252" y="387"/>
                  </a:lnTo>
                  <a:lnTo>
                    <a:pt x="252" y="391"/>
                  </a:lnTo>
                  <a:lnTo>
                    <a:pt x="249" y="392"/>
                  </a:lnTo>
                  <a:lnTo>
                    <a:pt x="247" y="389"/>
                  </a:lnTo>
                  <a:lnTo>
                    <a:pt x="249" y="392"/>
                  </a:lnTo>
                  <a:lnTo>
                    <a:pt x="245" y="389"/>
                  </a:lnTo>
                  <a:lnTo>
                    <a:pt x="249" y="392"/>
                  </a:lnTo>
                  <a:lnTo>
                    <a:pt x="245" y="391"/>
                  </a:lnTo>
                  <a:lnTo>
                    <a:pt x="247" y="394"/>
                  </a:lnTo>
                  <a:lnTo>
                    <a:pt x="244" y="391"/>
                  </a:lnTo>
                  <a:lnTo>
                    <a:pt x="247" y="394"/>
                  </a:lnTo>
                  <a:lnTo>
                    <a:pt x="244" y="392"/>
                  </a:lnTo>
                  <a:lnTo>
                    <a:pt x="247" y="396"/>
                  </a:lnTo>
                  <a:lnTo>
                    <a:pt x="242" y="392"/>
                  </a:lnTo>
                  <a:lnTo>
                    <a:pt x="245" y="396"/>
                  </a:lnTo>
                  <a:lnTo>
                    <a:pt x="245" y="397"/>
                  </a:lnTo>
                  <a:lnTo>
                    <a:pt x="242" y="396"/>
                  </a:lnTo>
                  <a:lnTo>
                    <a:pt x="244" y="396"/>
                  </a:lnTo>
                  <a:lnTo>
                    <a:pt x="245" y="397"/>
                  </a:lnTo>
                  <a:lnTo>
                    <a:pt x="244" y="397"/>
                  </a:lnTo>
                  <a:lnTo>
                    <a:pt x="245" y="397"/>
                  </a:lnTo>
                  <a:lnTo>
                    <a:pt x="244" y="397"/>
                  </a:lnTo>
                  <a:lnTo>
                    <a:pt x="240" y="397"/>
                  </a:lnTo>
                  <a:lnTo>
                    <a:pt x="245" y="397"/>
                  </a:lnTo>
                  <a:lnTo>
                    <a:pt x="240" y="397"/>
                  </a:lnTo>
                  <a:lnTo>
                    <a:pt x="245" y="399"/>
                  </a:lnTo>
                  <a:lnTo>
                    <a:pt x="240" y="399"/>
                  </a:lnTo>
                  <a:lnTo>
                    <a:pt x="245" y="401"/>
                  </a:lnTo>
                  <a:lnTo>
                    <a:pt x="245" y="401"/>
                  </a:lnTo>
                  <a:lnTo>
                    <a:pt x="242" y="402"/>
                  </a:lnTo>
                  <a:lnTo>
                    <a:pt x="245" y="402"/>
                  </a:lnTo>
                  <a:lnTo>
                    <a:pt x="242" y="404"/>
                  </a:lnTo>
                  <a:lnTo>
                    <a:pt x="247" y="402"/>
                  </a:lnTo>
                  <a:lnTo>
                    <a:pt x="247" y="402"/>
                  </a:lnTo>
                  <a:lnTo>
                    <a:pt x="244" y="406"/>
                  </a:lnTo>
                  <a:lnTo>
                    <a:pt x="247" y="404"/>
                  </a:lnTo>
                  <a:lnTo>
                    <a:pt x="245" y="407"/>
                  </a:lnTo>
                  <a:lnTo>
                    <a:pt x="249" y="404"/>
                  </a:lnTo>
                  <a:lnTo>
                    <a:pt x="249" y="406"/>
                  </a:lnTo>
                  <a:lnTo>
                    <a:pt x="247" y="409"/>
                  </a:lnTo>
                  <a:lnTo>
                    <a:pt x="250" y="406"/>
                  </a:lnTo>
                  <a:lnTo>
                    <a:pt x="250" y="406"/>
                  </a:lnTo>
                  <a:lnTo>
                    <a:pt x="250" y="410"/>
                  </a:lnTo>
                  <a:lnTo>
                    <a:pt x="252" y="406"/>
                  </a:lnTo>
                  <a:lnTo>
                    <a:pt x="250" y="410"/>
                  </a:lnTo>
                  <a:lnTo>
                    <a:pt x="252" y="406"/>
                  </a:lnTo>
                  <a:lnTo>
                    <a:pt x="252" y="410"/>
                  </a:lnTo>
                  <a:lnTo>
                    <a:pt x="252" y="406"/>
                  </a:lnTo>
                  <a:close/>
                  <a:moveTo>
                    <a:pt x="69" y="343"/>
                  </a:moveTo>
                  <a:lnTo>
                    <a:pt x="63" y="341"/>
                  </a:lnTo>
                  <a:lnTo>
                    <a:pt x="64" y="338"/>
                  </a:lnTo>
                  <a:lnTo>
                    <a:pt x="63" y="341"/>
                  </a:lnTo>
                  <a:lnTo>
                    <a:pt x="61" y="341"/>
                  </a:lnTo>
                  <a:lnTo>
                    <a:pt x="63" y="337"/>
                  </a:lnTo>
                  <a:lnTo>
                    <a:pt x="61" y="341"/>
                  </a:lnTo>
                  <a:lnTo>
                    <a:pt x="60" y="340"/>
                  </a:lnTo>
                  <a:lnTo>
                    <a:pt x="61" y="337"/>
                  </a:lnTo>
                  <a:lnTo>
                    <a:pt x="58" y="338"/>
                  </a:lnTo>
                  <a:lnTo>
                    <a:pt x="55" y="337"/>
                  </a:lnTo>
                  <a:lnTo>
                    <a:pt x="58" y="333"/>
                  </a:lnTo>
                  <a:lnTo>
                    <a:pt x="55" y="335"/>
                  </a:lnTo>
                  <a:lnTo>
                    <a:pt x="53" y="327"/>
                  </a:lnTo>
                  <a:lnTo>
                    <a:pt x="53" y="327"/>
                  </a:lnTo>
                  <a:lnTo>
                    <a:pt x="53" y="281"/>
                  </a:lnTo>
                  <a:lnTo>
                    <a:pt x="55" y="277"/>
                  </a:lnTo>
                  <a:lnTo>
                    <a:pt x="58" y="279"/>
                  </a:lnTo>
                  <a:lnTo>
                    <a:pt x="55" y="276"/>
                  </a:lnTo>
                  <a:lnTo>
                    <a:pt x="58" y="274"/>
                  </a:lnTo>
                  <a:lnTo>
                    <a:pt x="61" y="277"/>
                  </a:lnTo>
                  <a:lnTo>
                    <a:pt x="60" y="272"/>
                  </a:lnTo>
                  <a:lnTo>
                    <a:pt x="61" y="272"/>
                  </a:lnTo>
                  <a:lnTo>
                    <a:pt x="63" y="276"/>
                  </a:lnTo>
                  <a:lnTo>
                    <a:pt x="61" y="271"/>
                  </a:lnTo>
                  <a:lnTo>
                    <a:pt x="64" y="271"/>
                  </a:lnTo>
                  <a:lnTo>
                    <a:pt x="69" y="269"/>
                  </a:lnTo>
                  <a:lnTo>
                    <a:pt x="283" y="269"/>
                  </a:lnTo>
                  <a:lnTo>
                    <a:pt x="288" y="271"/>
                  </a:lnTo>
                  <a:lnTo>
                    <a:pt x="286" y="276"/>
                  </a:lnTo>
                  <a:lnTo>
                    <a:pt x="290" y="272"/>
                  </a:lnTo>
                  <a:lnTo>
                    <a:pt x="291" y="272"/>
                  </a:lnTo>
                  <a:lnTo>
                    <a:pt x="288" y="277"/>
                  </a:lnTo>
                  <a:lnTo>
                    <a:pt x="291" y="274"/>
                  </a:lnTo>
                  <a:lnTo>
                    <a:pt x="296" y="279"/>
                  </a:lnTo>
                  <a:lnTo>
                    <a:pt x="298" y="286"/>
                  </a:lnTo>
                  <a:lnTo>
                    <a:pt x="296" y="333"/>
                  </a:lnTo>
                  <a:lnTo>
                    <a:pt x="291" y="338"/>
                  </a:lnTo>
                  <a:lnTo>
                    <a:pt x="288" y="337"/>
                  </a:lnTo>
                  <a:lnTo>
                    <a:pt x="291" y="340"/>
                  </a:lnTo>
                  <a:lnTo>
                    <a:pt x="290" y="341"/>
                  </a:lnTo>
                  <a:lnTo>
                    <a:pt x="286" y="337"/>
                  </a:lnTo>
                  <a:lnTo>
                    <a:pt x="288" y="341"/>
                  </a:lnTo>
                  <a:lnTo>
                    <a:pt x="285" y="338"/>
                  </a:lnTo>
                  <a:lnTo>
                    <a:pt x="286" y="341"/>
                  </a:lnTo>
                  <a:lnTo>
                    <a:pt x="280" y="343"/>
                  </a:lnTo>
                  <a:lnTo>
                    <a:pt x="69" y="343"/>
                  </a:lnTo>
                  <a:close/>
                  <a:moveTo>
                    <a:pt x="281" y="335"/>
                  </a:moveTo>
                  <a:lnTo>
                    <a:pt x="283" y="338"/>
                  </a:lnTo>
                  <a:lnTo>
                    <a:pt x="281" y="335"/>
                  </a:lnTo>
                  <a:lnTo>
                    <a:pt x="285" y="338"/>
                  </a:lnTo>
                  <a:lnTo>
                    <a:pt x="283" y="333"/>
                  </a:lnTo>
                  <a:lnTo>
                    <a:pt x="286" y="333"/>
                  </a:lnTo>
                  <a:lnTo>
                    <a:pt x="290" y="335"/>
                  </a:lnTo>
                  <a:lnTo>
                    <a:pt x="286" y="332"/>
                  </a:lnTo>
                  <a:lnTo>
                    <a:pt x="290" y="335"/>
                  </a:lnTo>
                  <a:lnTo>
                    <a:pt x="288" y="332"/>
                  </a:lnTo>
                  <a:lnTo>
                    <a:pt x="291" y="333"/>
                  </a:lnTo>
                  <a:lnTo>
                    <a:pt x="288" y="330"/>
                  </a:lnTo>
                  <a:lnTo>
                    <a:pt x="291" y="332"/>
                  </a:lnTo>
                  <a:lnTo>
                    <a:pt x="288" y="330"/>
                  </a:lnTo>
                  <a:lnTo>
                    <a:pt x="291" y="332"/>
                  </a:lnTo>
                  <a:lnTo>
                    <a:pt x="288" y="328"/>
                  </a:lnTo>
                  <a:lnTo>
                    <a:pt x="293" y="330"/>
                  </a:lnTo>
                  <a:lnTo>
                    <a:pt x="288" y="328"/>
                  </a:lnTo>
                  <a:lnTo>
                    <a:pt x="293" y="328"/>
                  </a:lnTo>
                  <a:lnTo>
                    <a:pt x="288" y="327"/>
                  </a:lnTo>
                  <a:lnTo>
                    <a:pt x="290" y="327"/>
                  </a:lnTo>
                  <a:lnTo>
                    <a:pt x="288" y="286"/>
                  </a:lnTo>
                  <a:lnTo>
                    <a:pt x="293" y="284"/>
                  </a:lnTo>
                  <a:lnTo>
                    <a:pt x="288" y="284"/>
                  </a:lnTo>
                  <a:lnTo>
                    <a:pt x="293" y="282"/>
                  </a:lnTo>
                  <a:lnTo>
                    <a:pt x="288" y="284"/>
                  </a:lnTo>
                  <a:lnTo>
                    <a:pt x="291" y="281"/>
                  </a:lnTo>
                  <a:lnTo>
                    <a:pt x="288" y="282"/>
                  </a:lnTo>
                  <a:lnTo>
                    <a:pt x="291" y="281"/>
                  </a:lnTo>
                  <a:lnTo>
                    <a:pt x="288" y="282"/>
                  </a:lnTo>
                  <a:lnTo>
                    <a:pt x="291" y="279"/>
                  </a:lnTo>
                  <a:lnTo>
                    <a:pt x="286" y="281"/>
                  </a:lnTo>
                  <a:lnTo>
                    <a:pt x="290" y="277"/>
                  </a:lnTo>
                  <a:lnTo>
                    <a:pt x="286" y="281"/>
                  </a:lnTo>
                  <a:lnTo>
                    <a:pt x="285" y="279"/>
                  </a:lnTo>
                  <a:lnTo>
                    <a:pt x="288" y="276"/>
                  </a:lnTo>
                  <a:lnTo>
                    <a:pt x="285" y="279"/>
                  </a:lnTo>
                  <a:lnTo>
                    <a:pt x="283" y="279"/>
                  </a:lnTo>
                  <a:lnTo>
                    <a:pt x="285" y="274"/>
                  </a:lnTo>
                  <a:lnTo>
                    <a:pt x="283" y="279"/>
                  </a:lnTo>
                  <a:lnTo>
                    <a:pt x="283" y="274"/>
                  </a:lnTo>
                  <a:lnTo>
                    <a:pt x="281" y="277"/>
                  </a:lnTo>
                  <a:lnTo>
                    <a:pt x="280" y="277"/>
                  </a:lnTo>
                  <a:lnTo>
                    <a:pt x="68" y="277"/>
                  </a:lnTo>
                  <a:lnTo>
                    <a:pt x="66" y="274"/>
                  </a:lnTo>
                  <a:lnTo>
                    <a:pt x="68" y="277"/>
                  </a:lnTo>
                  <a:lnTo>
                    <a:pt x="66" y="274"/>
                  </a:lnTo>
                  <a:lnTo>
                    <a:pt x="66" y="279"/>
                  </a:lnTo>
                  <a:lnTo>
                    <a:pt x="64" y="274"/>
                  </a:lnTo>
                  <a:lnTo>
                    <a:pt x="64" y="276"/>
                  </a:lnTo>
                  <a:lnTo>
                    <a:pt x="66" y="279"/>
                  </a:lnTo>
                  <a:lnTo>
                    <a:pt x="64" y="279"/>
                  </a:lnTo>
                  <a:lnTo>
                    <a:pt x="63" y="276"/>
                  </a:lnTo>
                  <a:lnTo>
                    <a:pt x="64" y="279"/>
                  </a:lnTo>
                  <a:lnTo>
                    <a:pt x="64" y="281"/>
                  </a:lnTo>
                  <a:lnTo>
                    <a:pt x="60" y="277"/>
                  </a:lnTo>
                  <a:lnTo>
                    <a:pt x="63" y="281"/>
                  </a:lnTo>
                  <a:lnTo>
                    <a:pt x="60" y="279"/>
                  </a:lnTo>
                  <a:lnTo>
                    <a:pt x="63" y="281"/>
                  </a:lnTo>
                  <a:lnTo>
                    <a:pt x="61" y="282"/>
                  </a:lnTo>
                  <a:lnTo>
                    <a:pt x="58" y="281"/>
                  </a:lnTo>
                  <a:lnTo>
                    <a:pt x="61" y="282"/>
                  </a:lnTo>
                  <a:lnTo>
                    <a:pt x="58" y="281"/>
                  </a:lnTo>
                  <a:lnTo>
                    <a:pt x="61" y="284"/>
                  </a:lnTo>
                  <a:lnTo>
                    <a:pt x="56" y="282"/>
                  </a:lnTo>
                  <a:lnTo>
                    <a:pt x="61" y="284"/>
                  </a:lnTo>
                  <a:lnTo>
                    <a:pt x="56" y="284"/>
                  </a:lnTo>
                  <a:lnTo>
                    <a:pt x="61" y="286"/>
                  </a:lnTo>
                  <a:lnTo>
                    <a:pt x="61" y="286"/>
                  </a:lnTo>
                  <a:lnTo>
                    <a:pt x="61" y="327"/>
                  </a:lnTo>
                  <a:lnTo>
                    <a:pt x="61" y="327"/>
                  </a:lnTo>
                  <a:lnTo>
                    <a:pt x="56" y="328"/>
                  </a:lnTo>
                  <a:lnTo>
                    <a:pt x="61" y="328"/>
                  </a:lnTo>
                  <a:lnTo>
                    <a:pt x="56" y="330"/>
                  </a:lnTo>
                  <a:lnTo>
                    <a:pt x="61" y="328"/>
                  </a:lnTo>
                  <a:lnTo>
                    <a:pt x="58" y="332"/>
                  </a:lnTo>
                  <a:lnTo>
                    <a:pt x="61" y="330"/>
                  </a:lnTo>
                  <a:lnTo>
                    <a:pt x="58" y="332"/>
                  </a:lnTo>
                  <a:lnTo>
                    <a:pt x="61" y="330"/>
                  </a:lnTo>
                  <a:lnTo>
                    <a:pt x="63" y="332"/>
                  </a:lnTo>
                  <a:lnTo>
                    <a:pt x="60" y="335"/>
                  </a:lnTo>
                  <a:lnTo>
                    <a:pt x="63" y="333"/>
                  </a:lnTo>
                  <a:lnTo>
                    <a:pt x="68" y="335"/>
                  </a:lnTo>
                  <a:lnTo>
                    <a:pt x="66" y="338"/>
                  </a:lnTo>
                  <a:lnTo>
                    <a:pt x="68" y="335"/>
                  </a:lnTo>
                  <a:lnTo>
                    <a:pt x="69" y="335"/>
                  </a:lnTo>
                  <a:lnTo>
                    <a:pt x="281" y="335"/>
                  </a:lnTo>
                  <a:close/>
                  <a:moveTo>
                    <a:pt x="253" y="322"/>
                  </a:moveTo>
                  <a:lnTo>
                    <a:pt x="247" y="320"/>
                  </a:lnTo>
                  <a:lnTo>
                    <a:pt x="249" y="317"/>
                  </a:lnTo>
                  <a:lnTo>
                    <a:pt x="245" y="320"/>
                  </a:lnTo>
                  <a:lnTo>
                    <a:pt x="244" y="320"/>
                  </a:lnTo>
                  <a:lnTo>
                    <a:pt x="245" y="315"/>
                  </a:lnTo>
                  <a:lnTo>
                    <a:pt x="244" y="318"/>
                  </a:lnTo>
                  <a:lnTo>
                    <a:pt x="242" y="318"/>
                  </a:lnTo>
                  <a:lnTo>
                    <a:pt x="244" y="314"/>
                  </a:lnTo>
                  <a:lnTo>
                    <a:pt x="240" y="317"/>
                  </a:lnTo>
                  <a:lnTo>
                    <a:pt x="237" y="312"/>
                  </a:lnTo>
                  <a:lnTo>
                    <a:pt x="237" y="310"/>
                  </a:lnTo>
                  <a:lnTo>
                    <a:pt x="242" y="309"/>
                  </a:lnTo>
                  <a:lnTo>
                    <a:pt x="237" y="310"/>
                  </a:lnTo>
                  <a:lnTo>
                    <a:pt x="237" y="305"/>
                  </a:lnTo>
                  <a:lnTo>
                    <a:pt x="237" y="302"/>
                  </a:lnTo>
                  <a:lnTo>
                    <a:pt x="242" y="304"/>
                  </a:lnTo>
                  <a:lnTo>
                    <a:pt x="237" y="302"/>
                  </a:lnTo>
                  <a:lnTo>
                    <a:pt x="239" y="297"/>
                  </a:lnTo>
                  <a:lnTo>
                    <a:pt x="244" y="299"/>
                  </a:lnTo>
                  <a:lnTo>
                    <a:pt x="240" y="297"/>
                  </a:lnTo>
                  <a:lnTo>
                    <a:pt x="245" y="292"/>
                  </a:lnTo>
                  <a:lnTo>
                    <a:pt x="247" y="291"/>
                  </a:lnTo>
                  <a:lnTo>
                    <a:pt x="249" y="295"/>
                  </a:lnTo>
                  <a:lnTo>
                    <a:pt x="249" y="291"/>
                  </a:lnTo>
                  <a:lnTo>
                    <a:pt x="252" y="291"/>
                  </a:lnTo>
                  <a:lnTo>
                    <a:pt x="258" y="292"/>
                  </a:lnTo>
                  <a:lnTo>
                    <a:pt x="257" y="295"/>
                  </a:lnTo>
                  <a:lnTo>
                    <a:pt x="258" y="292"/>
                  </a:lnTo>
                  <a:lnTo>
                    <a:pt x="262" y="294"/>
                  </a:lnTo>
                  <a:lnTo>
                    <a:pt x="260" y="297"/>
                  </a:lnTo>
                  <a:lnTo>
                    <a:pt x="262" y="294"/>
                  </a:lnTo>
                  <a:lnTo>
                    <a:pt x="265" y="297"/>
                  </a:lnTo>
                  <a:lnTo>
                    <a:pt x="262" y="299"/>
                  </a:lnTo>
                  <a:lnTo>
                    <a:pt x="265" y="297"/>
                  </a:lnTo>
                  <a:lnTo>
                    <a:pt x="267" y="300"/>
                  </a:lnTo>
                  <a:lnTo>
                    <a:pt x="263" y="302"/>
                  </a:lnTo>
                  <a:lnTo>
                    <a:pt x="268" y="302"/>
                  </a:lnTo>
                  <a:lnTo>
                    <a:pt x="268" y="305"/>
                  </a:lnTo>
                  <a:lnTo>
                    <a:pt x="268" y="307"/>
                  </a:lnTo>
                  <a:lnTo>
                    <a:pt x="267" y="312"/>
                  </a:lnTo>
                  <a:lnTo>
                    <a:pt x="267" y="314"/>
                  </a:lnTo>
                  <a:lnTo>
                    <a:pt x="262" y="312"/>
                  </a:lnTo>
                  <a:lnTo>
                    <a:pt x="267" y="315"/>
                  </a:lnTo>
                  <a:lnTo>
                    <a:pt x="265" y="315"/>
                  </a:lnTo>
                  <a:lnTo>
                    <a:pt x="262" y="314"/>
                  </a:lnTo>
                  <a:lnTo>
                    <a:pt x="265" y="315"/>
                  </a:lnTo>
                  <a:lnTo>
                    <a:pt x="262" y="318"/>
                  </a:lnTo>
                  <a:lnTo>
                    <a:pt x="260" y="315"/>
                  </a:lnTo>
                  <a:lnTo>
                    <a:pt x="262" y="318"/>
                  </a:lnTo>
                  <a:lnTo>
                    <a:pt x="255" y="322"/>
                  </a:lnTo>
                  <a:lnTo>
                    <a:pt x="253" y="322"/>
                  </a:lnTo>
                  <a:close/>
                  <a:moveTo>
                    <a:pt x="252" y="314"/>
                  </a:moveTo>
                  <a:lnTo>
                    <a:pt x="253" y="318"/>
                  </a:lnTo>
                  <a:lnTo>
                    <a:pt x="253" y="314"/>
                  </a:lnTo>
                  <a:lnTo>
                    <a:pt x="253" y="314"/>
                  </a:lnTo>
                  <a:lnTo>
                    <a:pt x="253" y="317"/>
                  </a:lnTo>
                  <a:lnTo>
                    <a:pt x="253" y="314"/>
                  </a:lnTo>
                  <a:lnTo>
                    <a:pt x="255" y="317"/>
                  </a:lnTo>
                  <a:lnTo>
                    <a:pt x="255" y="314"/>
                  </a:lnTo>
                  <a:lnTo>
                    <a:pt x="257" y="312"/>
                  </a:lnTo>
                  <a:lnTo>
                    <a:pt x="258" y="317"/>
                  </a:lnTo>
                  <a:lnTo>
                    <a:pt x="257" y="312"/>
                  </a:lnTo>
                  <a:lnTo>
                    <a:pt x="260" y="315"/>
                  </a:lnTo>
                  <a:lnTo>
                    <a:pt x="257" y="312"/>
                  </a:lnTo>
                  <a:lnTo>
                    <a:pt x="260" y="314"/>
                  </a:lnTo>
                  <a:lnTo>
                    <a:pt x="258" y="310"/>
                  </a:lnTo>
                  <a:lnTo>
                    <a:pt x="260" y="309"/>
                  </a:lnTo>
                  <a:lnTo>
                    <a:pt x="260" y="309"/>
                  </a:lnTo>
                  <a:lnTo>
                    <a:pt x="260" y="309"/>
                  </a:lnTo>
                  <a:lnTo>
                    <a:pt x="260" y="309"/>
                  </a:lnTo>
                  <a:lnTo>
                    <a:pt x="263" y="310"/>
                  </a:lnTo>
                  <a:lnTo>
                    <a:pt x="260" y="309"/>
                  </a:lnTo>
                  <a:lnTo>
                    <a:pt x="263" y="309"/>
                  </a:lnTo>
                  <a:lnTo>
                    <a:pt x="260" y="307"/>
                  </a:lnTo>
                  <a:lnTo>
                    <a:pt x="260" y="305"/>
                  </a:lnTo>
                  <a:lnTo>
                    <a:pt x="263" y="305"/>
                  </a:lnTo>
                  <a:lnTo>
                    <a:pt x="260" y="305"/>
                  </a:lnTo>
                  <a:lnTo>
                    <a:pt x="263" y="304"/>
                  </a:lnTo>
                  <a:lnTo>
                    <a:pt x="260" y="304"/>
                  </a:lnTo>
                  <a:lnTo>
                    <a:pt x="258" y="304"/>
                  </a:lnTo>
                  <a:lnTo>
                    <a:pt x="263" y="300"/>
                  </a:lnTo>
                  <a:lnTo>
                    <a:pt x="258" y="302"/>
                  </a:lnTo>
                  <a:lnTo>
                    <a:pt x="258" y="302"/>
                  </a:lnTo>
                  <a:lnTo>
                    <a:pt x="262" y="299"/>
                  </a:lnTo>
                  <a:lnTo>
                    <a:pt x="258" y="302"/>
                  </a:lnTo>
                  <a:lnTo>
                    <a:pt x="257" y="300"/>
                  </a:lnTo>
                  <a:lnTo>
                    <a:pt x="258" y="297"/>
                  </a:lnTo>
                  <a:lnTo>
                    <a:pt x="257" y="300"/>
                  </a:lnTo>
                  <a:lnTo>
                    <a:pt x="255" y="299"/>
                  </a:lnTo>
                  <a:lnTo>
                    <a:pt x="255" y="299"/>
                  </a:lnTo>
                  <a:lnTo>
                    <a:pt x="255" y="299"/>
                  </a:lnTo>
                  <a:lnTo>
                    <a:pt x="255" y="299"/>
                  </a:lnTo>
                  <a:lnTo>
                    <a:pt x="255" y="295"/>
                  </a:lnTo>
                  <a:lnTo>
                    <a:pt x="253" y="299"/>
                  </a:lnTo>
                  <a:lnTo>
                    <a:pt x="253" y="295"/>
                  </a:lnTo>
                  <a:lnTo>
                    <a:pt x="253" y="299"/>
                  </a:lnTo>
                  <a:lnTo>
                    <a:pt x="252" y="299"/>
                  </a:lnTo>
                  <a:lnTo>
                    <a:pt x="252" y="295"/>
                  </a:lnTo>
                  <a:lnTo>
                    <a:pt x="252" y="299"/>
                  </a:lnTo>
                  <a:lnTo>
                    <a:pt x="250" y="295"/>
                  </a:lnTo>
                  <a:lnTo>
                    <a:pt x="250" y="299"/>
                  </a:lnTo>
                  <a:lnTo>
                    <a:pt x="250" y="299"/>
                  </a:lnTo>
                  <a:lnTo>
                    <a:pt x="250" y="299"/>
                  </a:lnTo>
                  <a:lnTo>
                    <a:pt x="250" y="300"/>
                  </a:lnTo>
                  <a:lnTo>
                    <a:pt x="250" y="300"/>
                  </a:lnTo>
                  <a:lnTo>
                    <a:pt x="250" y="300"/>
                  </a:lnTo>
                  <a:lnTo>
                    <a:pt x="250" y="299"/>
                  </a:lnTo>
                  <a:lnTo>
                    <a:pt x="247" y="295"/>
                  </a:lnTo>
                  <a:lnTo>
                    <a:pt x="249" y="300"/>
                  </a:lnTo>
                  <a:lnTo>
                    <a:pt x="249" y="300"/>
                  </a:lnTo>
                  <a:lnTo>
                    <a:pt x="245" y="297"/>
                  </a:lnTo>
                  <a:lnTo>
                    <a:pt x="247" y="302"/>
                  </a:lnTo>
                  <a:lnTo>
                    <a:pt x="244" y="299"/>
                  </a:lnTo>
                  <a:lnTo>
                    <a:pt x="247" y="302"/>
                  </a:lnTo>
                  <a:lnTo>
                    <a:pt x="247" y="302"/>
                  </a:lnTo>
                  <a:lnTo>
                    <a:pt x="242" y="300"/>
                  </a:lnTo>
                  <a:lnTo>
                    <a:pt x="245" y="304"/>
                  </a:lnTo>
                  <a:lnTo>
                    <a:pt x="245" y="304"/>
                  </a:lnTo>
                  <a:lnTo>
                    <a:pt x="242" y="304"/>
                  </a:lnTo>
                  <a:lnTo>
                    <a:pt x="244" y="304"/>
                  </a:lnTo>
                  <a:lnTo>
                    <a:pt x="245" y="304"/>
                  </a:lnTo>
                  <a:lnTo>
                    <a:pt x="244" y="305"/>
                  </a:lnTo>
                  <a:lnTo>
                    <a:pt x="245" y="305"/>
                  </a:lnTo>
                  <a:lnTo>
                    <a:pt x="244" y="305"/>
                  </a:lnTo>
                  <a:lnTo>
                    <a:pt x="240" y="305"/>
                  </a:lnTo>
                  <a:lnTo>
                    <a:pt x="245" y="305"/>
                  </a:lnTo>
                  <a:lnTo>
                    <a:pt x="240" y="305"/>
                  </a:lnTo>
                  <a:lnTo>
                    <a:pt x="245" y="307"/>
                  </a:lnTo>
                  <a:lnTo>
                    <a:pt x="240" y="307"/>
                  </a:lnTo>
                  <a:lnTo>
                    <a:pt x="245" y="307"/>
                  </a:lnTo>
                  <a:lnTo>
                    <a:pt x="245" y="309"/>
                  </a:lnTo>
                  <a:lnTo>
                    <a:pt x="242" y="310"/>
                  </a:lnTo>
                  <a:lnTo>
                    <a:pt x="245" y="309"/>
                  </a:lnTo>
                  <a:lnTo>
                    <a:pt x="242" y="312"/>
                  </a:lnTo>
                  <a:lnTo>
                    <a:pt x="247" y="310"/>
                  </a:lnTo>
                  <a:lnTo>
                    <a:pt x="247" y="310"/>
                  </a:lnTo>
                  <a:lnTo>
                    <a:pt x="244" y="314"/>
                  </a:lnTo>
                  <a:lnTo>
                    <a:pt x="247" y="312"/>
                  </a:lnTo>
                  <a:lnTo>
                    <a:pt x="245" y="315"/>
                  </a:lnTo>
                  <a:lnTo>
                    <a:pt x="249" y="312"/>
                  </a:lnTo>
                  <a:lnTo>
                    <a:pt x="249" y="312"/>
                  </a:lnTo>
                  <a:lnTo>
                    <a:pt x="247" y="317"/>
                  </a:lnTo>
                  <a:lnTo>
                    <a:pt x="249" y="314"/>
                  </a:lnTo>
                  <a:lnTo>
                    <a:pt x="250" y="314"/>
                  </a:lnTo>
                  <a:lnTo>
                    <a:pt x="249" y="317"/>
                  </a:lnTo>
                  <a:lnTo>
                    <a:pt x="250" y="314"/>
                  </a:lnTo>
                  <a:lnTo>
                    <a:pt x="250" y="317"/>
                  </a:lnTo>
                  <a:lnTo>
                    <a:pt x="252" y="314"/>
                  </a:lnTo>
                  <a:lnTo>
                    <a:pt x="252" y="318"/>
                  </a:lnTo>
                  <a:lnTo>
                    <a:pt x="252" y="314"/>
                  </a:lnTo>
                  <a:close/>
                  <a:moveTo>
                    <a:pt x="69" y="251"/>
                  </a:moveTo>
                  <a:lnTo>
                    <a:pt x="61" y="248"/>
                  </a:lnTo>
                  <a:lnTo>
                    <a:pt x="56" y="246"/>
                  </a:lnTo>
                  <a:lnTo>
                    <a:pt x="55" y="245"/>
                  </a:lnTo>
                  <a:lnTo>
                    <a:pt x="58" y="241"/>
                  </a:lnTo>
                  <a:lnTo>
                    <a:pt x="55" y="243"/>
                  </a:lnTo>
                  <a:lnTo>
                    <a:pt x="53" y="236"/>
                  </a:lnTo>
                  <a:lnTo>
                    <a:pt x="53" y="235"/>
                  </a:lnTo>
                  <a:lnTo>
                    <a:pt x="55" y="187"/>
                  </a:lnTo>
                  <a:lnTo>
                    <a:pt x="55" y="185"/>
                  </a:lnTo>
                  <a:lnTo>
                    <a:pt x="58" y="187"/>
                  </a:lnTo>
                  <a:lnTo>
                    <a:pt x="55" y="184"/>
                  </a:lnTo>
                  <a:lnTo>
                    <a:pt x="58" y="180"/>
                  </a:lnTo>
                  <a:lnTo>
                    <a:pt x="61" y="184"/>
                  </a:lnTo>
                  <a:lnTo>
                    <a:pt x="60" y="180"/>
                  </a:lnTo>
                  <a:lnTo>
                    <a:pt x="61" y="179"/>
                  </a:lnTo>
                  <a:lnTo>
                    <a:pt x="63" y="182"/>
                  </a:lnTo>
                  <a:lnTo>
                    <a:pt x="61" y="179"/>
                  </a:lnTo>
                  <a:lnTo>
                    <a:pt x="63" y="179"/>
                  </a:lnTo>
                  <a:lnTo>
                    <a:pt x="69" y="177"/>
                  </a:lnTo>
                  <a:lnTo>
                    <a:pt x="285" y="177"/>
                  </a:lnTo>
                  <a:lnTo>
                    <a:pt x="288" y="179"/>
                  </a:lnTo>
                  <a:lnTo>
                    <a:pt x="286" y="182"/>
                  </a:lnTo>
                  <a:lnTo>
                    <a:pt x="290" y="179"/>
                  </a:lnTo>
                  <a:lnTo>
                    <a:pt x="291" y="180"/>
                  </a:lnTo>
                  <a:lnTo>
                    <a:pt x="288" y="184"/>
                  </a:lnTo>
                  <a:lnTo>
                    <a:pt x="291" y="180"/>
                  </a:lnTo>
                  <a:lnTo>
                    <a:pt x="296" y="189"/>
                  </a:lnTo>
                  <a:lnTo>
                    <a:pt x="298" y="194"/>
                  </a:lnTo>
                  <a:lnTo>
                    <a:pt x="296" y="241"/>
                  </a:lnTo>
                  <a:lnTo>
                    <a:pt x="293" y="245"/>
                  </a:lnTo>
                  <a:lnTo>
                    <a:pt x="286" y="249"/>
                  </a:lnTo>
                  <a:lnTo>
                    <a:pt x="280" y="251"/>
                  </a:lnTo>
                  <a:lnTo>
                    <a:pt x="69" y="251"/>
                  </a:lnTo>
                  <a:close/>
                  <a:moveTo>
                    <a:pt x="66" y="241"/>
                  </a:moveTo>
                  <a:lnTo>
                    <a:pt x="68" y="241"/>
                  </a:lnTo>
                  <a:lnTo>
                    <a:pt x="68" y="246"/>
                  </a:lnTo>
                  <a:lnTo>
                    <a:pt x="68" y="243"/>
                  </a:lnTo>
                  <a:lnTo>
                    <a:pt x="69" y="243"/>
                  </a:lnTo>
                  <a:lnTo>
                    <a:pt x="281" y="243"/>
                  </a:lnTo>
                  <a:lnTo>
                    <a:pt x="283" y="246"/>
                  </a:lnTo>
                  <a:lnTo>
                    <a:pt x="283" y="241"/>
                  </a:lnTo>
                  <a:lnTo>
                    <a:pt x="285" y="246"/>
                  </a:lnTo>
                  <a:lnTo>
                    <a:pt x="283" y="241"/>
                  </a:lnTo>
                  <a:lnTo>
                    <a:pt x="285" y="246"/>
                  </a:lnTo>
                  <a:lnTo>
                    <a:pt x="285" y="241"/>
                  </a:lnTo>
                  <a:lnTo>
                    <a:pt x="286" y="245"/>
                  </a:lnTo>
                  <a:lnTo>
                    <a:pt x="285" y="241"/>
                  </a:lnTo>
                  <a:lnTo>
                    <a:pt x="288" y="245"/>
                  </a:lnTo>
                  <a:lnTo>
                    <a:pt x="286" y="240"/>
                  </a:lnTo>
                  <a:lnTo>
                    <a:pt x="288" y="243"/>
                  </a:lnTo>
                  <a:lnTo>
                    <a:pt x="286" y="240"/>
                  </a:lnTo>
                  <a:lnTo>
                    <a:pt x="290" y="241"/>
                  </a:lnTo>
                  <a:lnTo>
                    <a:pt x="286" y="240"/>
                  </a:lnTo>
                  <a:lnTo>
                    <a:pt x="291" y="241"/>
                  </a:lnTo>
                  <a:lnTo>
                    <a:pt x="288" y="238"/>
                  </a:lnTo>
                  <a:lnTo>
                    <a:pt x="291" y="240"/>
                  </a:lnTo>
                  <a:lnTo>
                    <a:pt x="288" y="238"/>
                  </a:lnTo>
                  <a:lnTo>
                    <a:pt x="291" y="238"/>
                  </a:lnTo>
                  <a:lnTo>
                    <a:pt x="288" y="236"/>
                  </a:lnTo>
                  <a:lnTo>
                    <a:pt x="293" y="238"/>
                  </a:lnTo>
                  <a:lnTo>
                    <a:pt x="288" y="236"/>
                  </a:lnTo>
                  <a:lnTo>
                    <a:pt x="293" y="236"/>
                  </a:lnTo>
                  <a:lnTo>
                    <a:pt x="288" y="235"/>
                  </a:lnTo>
                  <a:lnTo>
                    <a:pt x="290" y="233"/>
                  </a:lnTo>
                  <a:lnTo>
                    <a:pt x="288" y="194"/>
                  </a:lnTo>
                  <a:lnTo>
                    <a:pt x="293" y="192"/>
                  </a:lnTo>
                  <a:lnTo>
                    <a:pt x="288" y="192"/>
                  </a:lnTo>
                  <a:lnTo>
                    <a:pt x="293" y="190"/>
                  </a:lnTo>
                  <a:lnTo>
                    <a:pt x="288" y="192"/>
                  </a:lnTo>
                  <a:lnTo>
                    <a:pt x="291" y="189"/>
                  </a:lnTo>
                  <a:lnTo>
                    <a:pt x="288" y="190"/>
                  </a:lnTo>
                  <a:lnTo>
                    <a:pt x="291" y="189"/>
                  </a:lnTo>
                  <a:lnTo>
                    <a:pt x="288" y="190"/>
                  </a:lnTo>
                  <a:lnTo>
                    <a:pt x="291" y="187"/>
                  </a:lnTo>
                  <a:lnTo>
                    <a:pt x="286" y="189"/>
                  </a:lnTo>
                  <a:lnTo>
                    <a:pt x="286" y="189"/>
                  </a:lnTo>
                  <a:lnTo>
                    <a:pt x="290" y="185"/>
                  </a:lnTo>
                  <a:lnTo>
                    <a:pt x="286" y="187"/>
                  </a:lnTo>
                  <a:lnTo>
                    <a:pt x="285" y="187"/>
                  </a:lnTo>
                  <a:lnTo>
                    <a:pt x="286" y="185"/>
                  </a:lnTo>
                  <a:lnTo>
                    <a:pt x="288" y="184"/>
                  </a:lnTo>
                  <a:lnTo>
                    <a:pt x="285" y="187"/>
                  </a:lnTo>
                  <a:lnTo>
                    <a:pt x="283" y="187"/>
                  </a:lnTo>
                  <a:lnTo>
                    <a:pt x="285" y="182"/>
                  </a:lnTo>
                  <a:lnTo>
                    <a:pt x="283" y="185"/>
                  </a:lnTo>
                  <a:lnTo>
                    <a:pt x="283" y="182"/>
                  </a:lnTo>
                  <a:lnTo>
                    <a:pt x="281" y="185"/>
                  </a:lnTo>
                  <a:lnTo>
                    <a:pt x="280" y="185"/>
                  </a:lnTo>
                  <a:lnTo>
                    <a:pt x="68" y="185"/>
                  </a:lnTo>
                  <a:lnTo>
                    <a:pt x="66" y="182"/>
                  </a:lnTo>
                  <a:lnTo>
                    <a:pt x="68" y="185"/>
                  </a:lnTo>
                  <a:lnTo>
                    <a:pt x="66" y="182"/>
                  </a:lnTo>
                  <a:lnTo>
                    <a:pt x="66" y="185"/>
                  </a:lnTo>
                  <a:lnTo>
                    <a:pt x="64" y="182"/>
                  </a:lnTo>
                  <a:lnTo>
                    <a:pt x="64" y="184"/>
                  </a:lnTo>
                  <a:lnTo>
                    <a:pt x="66" y="187"/>
                  </a:lnTo>
                  <a:lnTo>
                    <a:pt x="64" y="187"/>
                  </a:lnTo>
                  <a:lnTo>
                    <a:pt x="63" y="184"/>
                  </a:lnTo>
                  <a:lnTo>
                    <a:pt x="64" y="187"/>
                  </a:lnTo>
                  <a:lnTo>
                    <a:pt x="64" y="187"/>
                  </a:lnTo>
                  <a:lnTo>
                    <a:pt x="60" y="185"/>
                  </a:lnTo>
                  <a:lnTo>
                    <a:pt x="63" y="189"/>
                  </a:lnTo>
                  <a:lnTo>
                    <a:pt x="60" y="185"/>
                  </a:lnTo>
                  <a:lnTo>
                    <a:pt x="63" y="189"/>
                  </a:lnTo>
                  <a:lnTo>
                    <a:pt x="61" y="190"/>
                  </a:lnTo>
                  <a:lnTo>
                    <a:pt x="58" y="189"/>
                  </a:lnTo>
                  <a:lnTo>
                    <a:pt x="61" y="190"/>
                  </a:lnTo>
                  <a:lnTo>
                    <a:pt x="58" y="189"/>
                  </a:lnTo>
                  <a:lnTo>
                    <a:pt x="61" y="192"/>
                  </a:lnTo>
                  <a:lnTo>
                    <a:pt x="56" y="190"/>
                  </a:lnTo>
                  <a:lnTo>
                    <a:pt x="61" y="192"/>
                  </a:lnTo>
                  <a:lnTo>
                    <a:pt x="56" y="192"/>
                  </a:lnTo>
                  <a:lnTo>
                    <a:pt x="61" y="194"/>
                  </a:lnTo>
                  <a:lnTo>
                    <a:pt x="61" y="194"/>
                  </a:lnTo>
                  <a:lnTo>
                    <a:pt x="61" y="235"/>
                  </a:lnTo>
                  <a:lnTo>
                    <a:pt x="61" y="235"/>
                  </a:lnTo>
                  <a:lnTo>
                    <a:pt x="56" y="236"/>
                  </a:lnTo>
                  <a:lnTo>
                    <a:pt x="61" y="236"/>
                  </a:lnTo>
                  <a:lnTo>
                    <a:pt x="56" y="238"/>
                  </a:lnTo>
                  <a:lnTo>
                    <a:pt x="61" y="236"/>
                  </a:lnTo>
                  <a:lnTo>
                    <a:pt x="58" y="238"/>
                  </a:lnTo>
                  <a:lnTo>
                    <a:pt x="61" y="238"/>
                  </a:lnTo>
                  <a:lnTo>
                    <a:pt x="63" y="238"/>
                  </a:lnTo>
                  <a:lnTo>
                    <a:pt x="60" y="241"/>
                  </a:lnTo>
                  <a:lnTo>
                    <a:pt x="63" y="240"/>
                  </a:lnTo>
                  <a:lnTo>
                    <a:pt x="60" y="243"/>
                  </a:lnTo>
                  <a:lnTo>
                    <a:pt x="63" y="240"/>
                  </a:lnTo>
                  <a:lnTo>
                    <a:pt x="61" y="243"/>
                  </a:lnTo>
                  <a:lnTo>
                    <a:pt x="64" y="241"/>
                  </a:lnTo>
                  <a:lnTo>
                    <a:pt x="63" y="245"/>
                  </a:lnTo>
                  <a:lnTo>
                    <a:pt x="64" y="241"/>
                  </a:lnTo>
                  <a:lnTo>
                    <a:pt x="63" y="245"/>
                  </a:lnTo>
                  <a:lnTo>
                    <a:pt x="66" y="241"/>
                  </a:lnTo>
                  <a:lnTo>
                    <a:pt x="66" y="246"/>
                  </a:lnTo>
                  <a:lnTo>
                    <a:pt x="66" y="241"/>
                  </a:lnTo>
                  <a:close/>
                  <a:moveTo>
                    <a:pt x="253" y="230"/>
                  </a:moveTo>
                  <a:lnTo>
                    <a:pt x="250" y="230"/>
                  </a:lnTo>
                  <a:lnTo>
                    <a:pt x="250" y="225"/>
                  </a:lnTo>
                  <a:lnTo>
                    <a:pt x="249" y="230"/>
                  </a:lnTo>
                  <a:lnTo>
                    <a:pt x="247" y="228"/>
                  </a:lnTo>
                  <a:lnTo>
                    <a:pt x="249" y="225"/>
                  </a:lnTo>
                  <a:lnTo>
                    <a:pt x="245" y="228"/>
                  </a:lnTo>
                  <a:lnTo>
                    <a:pt x="242" y="225"/>
                  </a:lnTo>
                  <a:lnTo>
                    <a:pt x="244" y="222"/>
                  </a:lnTo>
                  <a:lnTo>
                    <a:pt x="240" y="225"/>
                  </a:lnTo>
                  <a:lnTo>
                    <a:pt x="237" y="220"/>
                  </a:lnTo>
                  <a:lnTo>
                    <a:pt x="242" y="218"/>
                  </a:lnTo>
                  <a:lnTo>
                    <a:pt x="237" y="218"/>
                  </a:lnTo>
                  <a:lnTo>
                    <a:pt x="237" y="213"/>
                  </a:lnTo>
                  <a:lnTo>
                    <a:pt x="237" y="210"/>
                  </a:lnTo>
                  <a:lnTo>
                    <a:pt x="242" y="212"/>
                  </a:lnTo>
                  <a:lnTo>
                    <a:pt x="237" y="210"/>
                  </a:lnTo>
                  <a:lnTo>
                    <a:pt x="239" y="205"/>
                  </a:lnTo>
                  <a:lnTo>
                    <a:pt x="244" y="207"/>
                  </a:lnTo>
                  <a:lnTo>
                    <a:pt x="240" y="203"/>
                  </a:lnTo>
                  <a:lnTo>
                    <a:pt x="245" y="200"/>
                  </a:lnTo>
                  <a:lnTo>
                    <a:pt x="245" y="200"/>
                  </a:lnTo>
                  <a:lnTo>
                    <a:pt x="249" y="203"/>
                  </a:lnTo>
                  <a:lnTo>
                    <a:pt x="247" y="199"/>
                  </a:lnTo>
                  <a:lnTo>
                    <a:pt x="249" y="199"/>
                  </a:lnTo>
                  <a:lnTo>
                    <a:pt x="250" y="203"/>
                  </a:lnTo>
                  <a:lnTo>
                    <a:pt x="250" y="199"/>
                  </a:lnTo>
                  <a:lnTo>
                    <a:pt x="253" y="199"/>
                  </a:lnTo>
                  <a:lnTo>
                    <a:pt x="258" y="199"/>
                  </a:lnTo>
                  <a:lnTo>
                    <a:pt x="257" y="203"/>
                  </a:lnTo>
                  <a:lnTo>
                    <a:pt x="258" y="200"/>
                  </a:lnTo>
                  <a:lnTo>
                    <a:pt x="262" y="200"/>
                  </a:lnTo>
                  <a:lnTo>
                    <a:pt x="260" y="205"/>
                  </a:lnTo>
                  <a:lnTo>
                    <a:pt x="262" y="202"/>
                  </a:lnTo>
                  <a:lnTo>
                    <a:pt x="265" y="203"/>
                  </a:lnTo>
                  <a:lnTo>
                    <a:pt x="262" y="207"/>
                  </a:lnTo>
                  <a:lnTo>
                    <a:pt x="265" y="205"/>
                  </a:lnTo>
                  <a:lnTo>
                    <a:pt x="267" y="208"/>
                  </a:lnTo>
                  <a:lnTo>
                    <a:pt x="263" y="210"/>
                  </a:lnTo>
                  <a:lnTo>
                    <a:pt x="268" y="208"/>
                  </a:lnTo>
                  <a:lnTo>
                    <a:pt x="268" y="213"/>
                  </a:lnTo>
                  <a:lnTo>
                    <a:pt x="268" y="217"/>
                  </a:lnTo>
                  <a:lnTo>
                    <a:pt x="263" y="217"/>
                  </a:lnTo>
                  <a:lnTo>
                    <a:pt x="268" y="218"/>
                  </a:lnTo>
                  <a:lnTo>
                    <a:pt x="267" y="222"/>
                  </a:lnTo>
                  <a:lnTo>
                    <a:pt x="263" y="225"/>
                  </a:lnTo>
                  <a:lnTo>
                    <a:pt x="260" y="223"/>
                  </a:lnTo>
                  <a:lnTo>
                    <a:pt x="263" y="226"/>
                  </a:lnTo>
                  <a:lnTo>
                    <a:pt x="258" y="228"/>
                  </a:lnTo>
                  <a:lnTo>
                    <a:pt x="257" y="225"/>
                  </a:lnTo>
                  <a:lnTo>
                    <a:pt x="257" y="230"/>
                  </a:lnTo>
                  <a:lnTo>
                    <a:pt x="253" y="230"/>
                  </a:lnTo>
                  <a:close/>
                  <a:moveTo>
                    <a:pt x="252" y="222"/>
                  </a:moveTo>
                  <a:lnTo>
                    <a:pt x="253" y="225"/>
                  </a:lnTo>
                  <a:lnTo>
                    <a:pt x="253" y="222"/>
                  </a:lnTo>
                  <a:lnTo>
                    <a:pt x="253" y="222"/>
                  </a:lnTo>
                  <a:lnTo>
                    <a:pt x="255" y="225"/>
                  </a:lnTo>
                  <a:lnTo>
                    <a:pt x="255" y="222"/>
                  </a:lnTo>
                  <a:lnTo>
                    <a:pt x="255" y="220"/>
                  </a:lnTo>
                  <a:lnTo>
                    <a:pt x="258" y="225"/>
                  </a:lnTo>
                  <a:lnTo>
                    <a:pt x="257" y="220"/>
                  </a:lnTo>
                  <a:lnTo>
                    <a:pt x="258" y="223"/>
                  </a:lnTo>
                  <a:lnTo>
                    <a:pt x="257" y="220"/>
                  </a:lnTo>
                  <a:lnTo>
                    <a:pt x="258" y="218"/>
                  </a:lnTo>
                  <a:lnTo>
                    <a:pt x="262" y="220"/>
                  </a:lnTo>
                  <a:lnTo>
                    <a:pt x="258" y="217"/>
                  </a:lnTo>
                  <a:lnTo>
                    <a:pt x="260" y="217"/>
                  </a:lnTo>
                  <a:lnTo>
                    <a:pt x="260" y="215"/>
                  </a:lnTo>
                  <a:lnTo>
                    <a:pt x="263" y="215"/>
                  </a:lnTo>
                  <a:lnTo>
                    <a:pt x="260" y="213"/>
                  </a:lnTo>
                  <a:lnTo>
                    <a:pt x="263" y="213"/>
                  </a:lnTo>
                  <a:lnTo>
                    <a:pt x="260" y="213"/>
                  </a:lnTo>
                  <a:lnTo>
                    <a:pt x="263" y="212"/>
                  </a:lnTo>
                  <a:lnTo>
                    <a:pt x="260" y="212"/>
                  </a:lnTo>
                  <a:lnTo>
                    <a:pt x="258" y="210"/>
                  </a:lnTo>
                  <a:lnTo>
                    <a:pt x="263" y="208"/>
                  </a:lnTo>
                  <a:lnTo>
                    <a:pt x="258" y="210"/>
                  </a:lnTo>
                  <a:lnTo>
                    <a:pt x="258" y="210"/>
                  </a:lnTo>
                  <a:lnTo>
                    <a:pt x="262" y="207"/>
                  </a:lnTo>
                  <a:lnTo>
                    <a:pt x="258" y="208"/>
                  </a:lnTo>
                  <a:lnTo>
                    <a:pt x="257" y="208"/>
                  </a:lnTo>
                  <a:lnTo>
                    <a:pt x="258" y="205"/>
                  </a:lnTo>
                  <a:lnTo>
                    <a:pt x="257" y="208"/>
                  </a:lnTo>
                  <a:lnTo>
                    <a:pt x="258" y="203"/>
                  </a:lnTo>
                  <a:lnTo>
                    <a:pt x="255" y="207"/>
                  </a:lnTo>
                  <a:lnTo>
                    <a:pt x="255" y="207"/>
                  </a:lnTo>
                  <a:lnTo>
                    <a:pt x="255" y="203"/>
                  </a:lnTo>
                  <a:lnTo>
                    <a:pt x="253" y="207"/>
                  </a:lnTo>
                  <a:lnTo>
                    <a:pt x="253" y="202"/>
                  </a:lnTo>
                  <a:lnTo>
                    <a:pt x="252" y="207"/>
                  </a:lnTo>
                  <a:lnTo>
                    <a:pt x="252" y="202"/>
                  </a:lnTo>
                  <a:lnTo>
                    <a:pt x="252" y="207"/>
                  </a:lnTo>
                  <a:lnTo>
                    <a:pt x="249" y="207"/>
                  </a:lnTo>
                  <a:lnTo>
                    <a:pt x="247" y="203"/>
                  </a:lnTo>
                  <a:lnTo>
                    <a:pt x="249" y="208"/>
                  </a:lnTo>
                  <a:lnTo>
                    <a:pt x="249" y="208"/>
                  </a:lnTo>
                  <a:lnTo>
                    <a:pt x="245" y="205"/>
                  </a:lnTo>
                  <a:lnTo>
                    <a:pt x="247" y="208"/>
                  </a:lnTo>
                  <a:lnTo>
                    <a:pt x="244" y="207"/>
                  </a:lnTo>
                  <a:lnTo>
                    <a:pt x="247" y="210"/>
                  </a:lnTo>
                  <a:lnTo>
                    <a:pt x="247" y="210"/>
                  </a:lnTo>
                  <a:lnTo>
                    <a:pt x="242" y="208"/>
                  </a:lnTo>
                  <a:lnTo>
                    <a:pt x="245" y="212"/>
                  </a:lnTo>
                  <a:lnTo>
                    <a:pt x="245" y="212"/>
                  </a:lnTo>
                  <a:lnTo>
                    <a:pt x="242" y="212"/>
                  </a:lnTo>
                  <a:lnTo>
                    <a:pt x="244" y="212"/>
                  </a:lnTo>
                  <a:lnTo>
                    <a:pt x="245" y="212"/>
                  </a:lnTo>
                  <a:lnTo>
                    <a:pt x="244" y="212"/>
                  </a:lnTo>
                  <a:lnTo>
                    <a:pt x="245" y="213"/>
                  </a:lnTo>
                  <a:lnTo>
                    <a:pt x="244" y="212"/>
                  </a:lnTo>
                  <a:lnTo>
                    <a:pt x="240" y="212"/>
                  </a:lnTo>
                  <a:lnTo>
                    <a:pt x="245" y="213"/>
                  </a:lnTo>
                  <a:lnTo>
                    <a:pt x="240" y="213"/>
                  </a:lnTo>
                  <a:lnTo>
                    <a:pt x="245" y="215"/>
                  </a:lnTo>
                  <a:lnTo>
                    <a:pt x="240" y="215"/>
                  </a:lnTo>
                  <a:lnTo>
                    <a:pt x="245" y="215"/>
                  </a:lnTo>
                  <a:lnTo>
                    <a:pt x="245" y="217"/>
                  </a:lnTo>
                  <a:lnTo>
                    <a:pt x="242" y="218"/>
                  </a:lnTo>
                  <a:lnTo>
                    <a:pt x="245" y="217"/>
                  </a:lnTo>
                  <a:lnTo>
                    <a:pt x="242" y="220"/>
                  </a:lnTo>
                  <a:lnTo>
                    <a:pt x="247" y="218"/>
                  </a:lnTo>
                  <a:lnTo>
                    <a:pt x="244" y="220"/>
                  </a:lnTo>
                  <a:lnTo>
                    <a:pt x="247" y="218"/>
                  </a:lnTo>
                  <a:lnTo>
                    <a:pt x="249" y="220"/>
                  </a:lnTo>
                  <a:lnTo>
                    <a:pt x="247" y="223"/>
                  </a:lnTo>
                  <a:lnTo>
                    <a:pt x="249" y="220"/>
                  </a:lnTo>
                  <a:lnTo>
                    <a:pt x="247" y="225"/>
                  </a:lnTo>
                  <a:lnTo>
                    <a:pt x="250" y="220"/>
                  </a:lnTo>
                  <a:lnTo>
                    <a:pt x="250" y="220"/>
                  </a:lnTo>
                  <a:lnTo>
                    <a:pt x="250" y="220"/>
                  </a:lnTo>
                  <a:lnTo>
                    <a:pt x="252" y="222"/>
                  </a:lnTo>
                  <a:lnTo>
                    <a:pt x="252" y="225"/>
                  </a:lnTo>
                  <a:lnTo>
                    <a:pt x="252" y="222"/>
                  </a:lnTo>
                  <a:close/>
                  <a:moveTo>
                    <a:pt x="69" y="159"/>
                  </a:moveTo>
                  <a:lnTo>
                    <a:pt x="64" y="157"/>
                  </a:lnTo>
                  <a:lnTo>
                    <a:pt x="61" y="157"/>
                  </a:lnTo>
                  <a:lnTo>
                    <a:pt x="63" y="153"/>
                  </a:lnTo>
                  <a:lnTo>
                    <a:pt x="61" y="156"/>
                  </a:lnTo>
                  <a:lnTo>
                    <a:pt x="63" y="153"/>
                  </a:lnTo>
                  <a:lnTo>
                    <a:pt x="60" y="156"/>
                  </a:lnTo>
                  <a:lnTo>
                    <a:pt x="58" y="154"/>
                  </a:lnTo>
                  <a:lnTo>
                    <a:pt x="60" y="151"/>
                  </a:lnTo>
                  <a:lnTo>
                    <a:pt x="56" y="153"/>
                  </a:lnTo>
                  <a:lnTo>
                    <a:pt x="55" y="149"/>
                  </a:lnTo>
                  <a:lnTo>
                    <a:pt x="53" y="141"/>
                  </a:lnTo>
                  <a:lnTo>
                    <a:pt x="53" y="95"/>
                  </a:lnTo>
                  <a:lnTo>
                    <a:pt x="56" y="90"/>
                  </a:lnTo>
                  <a:lnTo>
                    <a:pt x="60" y="93"/>
                  </a:lnTo>
                  <a:lnTo>
                    <a:pt x="56" y="90"/>
                  </a:lnTo>
                  <a:lnTo>
                    <a:pt x="61" y="87"/>
                  </a:lnTo>
                  <a:lnTo>
                    <a:pt x="64" y="85"/>
                  </a:lnTo>
                  <a:lnTo>
                    <a:pt x="66" y="90"/>
                  </a:lnTo>
                  <a:lnTo>
                    <a:pt x="66" y="85"/>
                  </a:lnTo>
                  <a:lnTo>
                    <a:pt x="69" y="85"/>
                  </a:lnTo>
                  <a:lnTo>
                    <a:pt x="285" y="85"/>
                  </a:lnTo>
                  <a:lnTo>
                    <a:pt x="291" y="88"/>
                  </a:lnTo>
                  <a:lnTo>
                    <a:pt x="288" y="92"/>
                  </a:lnTo>
                  <a:lnTo>
                    <a:pt x="291" y="88"/>
                  </a:lnTo>
                  <a:lnTo>
                    <a:pt x="296" y="97"/>
                  </a:lnTo>
                  <a:lnTo>
                    <a:pt x="298" y="102"/>
                  </a:lnTo>
                  <a:lnTo>
                    <a:pt x="298" y="141"/>
                  </a:lnTo>
                  <a:lnTo>
                    <a:pt x="296" y="148"/>
                  </a:lnTo>
                  <a:lnTo>
                    <a:pt x="296" y="148"/>
                  </a:lnTo>
                  <a:lnTo>
                    <a:pt x="291" y="148"/>
                  </a:lnTo>
                  <a:lnTo>
                    <a:pt x="296" y="149"/>
                  </a:lnTo>
                  <a:lnTo>
                    <a:pt x="295" y="149"/>
                  </a:lnTo>
                  <a:lnTo>
                    <a:pt x="291" y="148"/>
                  </a:lnTo>
                  <a:lnTo>
                    <a:pt x="295" y="151"/>
                  </a:lnTo>
                  <a:lnTo>
                    <a:pt x="291" y="154"/>
                  </a:lnTo>
                  <a:lnTo>
                    <a:pt x="286" y="157"/>
                  </a:lnTo>
                  <a:lnTo>
                    <a:pt x="285" y="154"/>
                  </a:lnTo>
                  <a:lnTo>
                    <a:pt x="286" y="157"/>
                  </a:lnTo>
                  <a:lnTo>
                    <a:pt x="285" y="157"/>
                  </a:lnTo>
                  <a:lnTo>
                    <a:pt x="283" y="154"/>
                  </a:lnTo>
                  <a:lnTo>
                    <a:pt x="283" y="157"/>
                  </a:lnTo>
                  <a:lnTo>
                    <a:pt x="280" y="159"/>
                  </a:lnTo>
                  <a:lnTo>
                    <a:pt x="69" y="159"/>
                  </a:lnTo>
                  <a:close/>
                  <a:moveTo>
                    <a:pt x="66" y="149"/>
                  </a:moveTo>
                  <a:lnTo>
                    <a:pt x="68" y="149"/>
                  </a:lnTo>
                  <a:lnTo>
                    <a:pt x="68" y="154"/>
                  </a:lnTo>
                  <a:lnTo>
                    <a:pt x="68" y="149"/>
                  </a:lnTo>
                  <a:lnTo>
                    <a:pt x="69" y="149"/>
                  </a:lnTo>
                  <a:lnTo>
                    <a:pt x="281" y="149"/>
                  </a:lnTo>
                  <a:lnTo>
                    <a:pt x="283" y="154"/>
                  </a:lnTo>
                  <a:lnTo>
                    <a:pt x="283" y="149"/>
                  </a:lnTo>
                  <a:lnTo>
                    <a:pt x="283" y="149"/>
                  </a:lnTo>
                  <a:lnTo>
                    <a:pt x="285" y="153"/>
                  </a:lnTo>
                  <a:lnTo>
                    <a:pt x="285" y="149"/>
                  </a:lnTo>
                  <a:lnTo>
                    <a:pt x="286" y="148"/>
                  </a:lnTo>
                  <a:lnTo>
                    <a:pt x="290" y="149"/>
                  </a:lnTo>
                  <a:lnTo>
                    <a:pt x="288" y="146"/>
                  </a:lnTo>
                  <a:lnTo>
                    <a:pt x="291" y="149"/>
                  </a:lnTo>
                  <a:lnTo>
                    <a:pt x="288" y="146"/>
                  </a:lnTo>
                  <a:lnTo>
                    <a:pt x="291" y="148"/>
                  </a:lnTo>
                  <a:lnTo>
                    <a:pt x="288" y="146"/>
                  </a:lnTo>
                  <a:lnTo>
                    <a:pt x="291" y="146"/>
                  </a:lnTo>
                  <a:lnTo>
                    <a:pt x="288" y="144"/>
                  </a:lnTo>
                  <a:lnTo>
                    <a:pt x="293" y="146"/>
                  </a:lnTo>
                  <a:lnTo>
                    <a:pt x="288" y="143"/>
                  </a:lnTo>
                  <a:lnTo>
                    <a:pt x="293" y="144"/>
                  </a:lnTo>
                  <a:lnTo>
                    <a:pt x="288" y="143"/>
                  </a:lnTo>
                  <a:lnTo>
                    <a:pt x="290" y="141"/>
                  </a:lnTo>
                  <a:lnTo>
                    <a:pt x="288" y="100"/>
                  </a:lnTo>
                  <a:lnTo>
                    <a:pt x="293" y="98"/>
                  </a:lnTo>
                  <a:lnTo>
                    <a:pt x="288" y="100"/>
                  </a:lnTo>
                  <a:lnTo>
                    <a:pt x="288" y="98"/>
                  </a:lnTo>
                  <a:lnTo>
                    <a:pt x="291" y="97"/>
                  </a:lnTo>
                  <a:lnTo>
                    <a:pt x="288" y="98"/>
                  </a:lnTo>
                  <a:lnTo>
                    <a:pt x="291" y="95"/>
                  </a:lnTo>
                  <a:lnTo>
                    <a:pt x="288" y="98"/>
                  </a:lnTo>
                  <a:lnTo>
                    <a:pt x="291" y="93"/>
                  </a:lnTo>
                  <a:lnTo>
                    <a:pt x="286" y="97"/>
                  </a:lnTo>
                  <a:lnTo>
                    <a:pt x="286" y="97"/>
                  </a:lnTo>
                  <a:lnTo>
                    <a:pt x="290" y="92"/>
                  </a:lnTo>
                  <a:lnTo>
                    <a:pt x="286" y="95"/>
                  </a:lnTo>
                  <a:lnTo>
                    <a:pt x="288" y="92"/>
                  </a:lnTo>
                  <a:lnTo>
                    <a:pt x="285" y="95"/>
                  </a:lnTo>
                  <a:lnTo>
                    <a:pt x="286" y="90"/>
                  </a:lnTo>
                  <a:lnTo>
                    <a:pt x="285" y="95"/>
                  </a:lnTo>
                  <a:lnTo>
                    <a:pt x="286" y="90"/>
                  </a:lnTo>
                  <a:lnTo>
                    <a:pt x="283" y="93"/>
                  </a:lnTo>
                  <a:lnTo>
                    <a:pt x="285" y="90"/>
                  </a:lnTo>
                  <a:lnTo>
                    <a:pt x="283" y="93"/>
                  </a:lnTo>
                  <a:lnTo>
                    <a:pt x="281" y="93"/>
                  </a:lnTo>
                  <a:lnTo>
                    <a:pt x="281" y="88"/>
                  </a:lnTo>
                  <a:lnTo>
                    <a:pt x="281" y="93"/>
                  </a:lnTo>
                  <a:lnTo>
                    <a:pt x="280" y="93"/>
                  </a:lnTo>
                  <a:lnTo>
                    <a:pt x="68" y="93"/>
                  </a:lnTo>
                  <a:lnTo>
                    <a:pt x="66" y="90"/>
                  </a:lnTo>
                  <a:lnTo>
                    <a:pt x="68" y="93"/>
                  </a:lnTo>
                  <a:lnTo>
                    <a:pt x="66" y="90"/>
                  </a:lnTo>
                  <a:lnTo>
                    <a:pt x="66" y="93"/>
                  </a:lnTo>
                  <a:lnTo>
                    <a:pt x="64" y="90"/>
                  </a:lnTo>
                  <a:lnTo>
                    <a:pt x="66" y="93"/>
                  </a:lnTo>
                  <a:lnTo>
                    <a:pt x="64" y="95"/>
                  </a:lnTo>
                  <a:lnTo>
                    <a:pt x="63" y="92"/>
                  </a:lnTo>
                  <a:lnTo>
                    <a:pt x="64" y="95"/>
                  </a:lnTo>
                  <a:lnTo>
                    <a:pt x="61" y="92"/>
                  </a:lnTo>
                  <a:lnTo>
                    <a:pt x="63" y="95"/>
                  </a:lnTo>
                  <a:lnTo>
                    <a:pt x="63" y="97"/>
                  </a:lnTo>
                  <a:lnTo>
                    <a:pt x="58" y="95"/>
                  </a:lnTo>
                  <a:lnTo>
                    <a:pt x="63" y="97"/>
                  </a:lnTo>
                  <a:lnTo>
                    <a:pt x="58" y="95"/>
                  </a:lnTo>
                  <a:lnTo>
                    <a:pt x="61" y="98"/>
                  </a:lnTo>
                  <a:lnTo>
                    <a:pt x="58" y="97"/>
                  </a:lnTo>
                  <a:lnTo>
                    <a:pt x="61" y="98"/>
                  </a:lnTo>
                  <a:lnTo>
                    <a:pt x="61" y="100"/>
                  </a:lnTo>
                  <a:lnTo>
                    <a:pt x="56" y="100"/>
                  </a:lnTo>
                  <a:lnTo>
                    <a:pt x="61" y="100"/>
                  </a:lnTo>
                  <a:lnTo>
                    <a:pt x="61" y="102"/>
                  </a:lnTo>
                  <a:lnTo>
                    <a:pt x="61" y="143"/>
                  </a:lnTo>
                  <a:lnTo>
                    <a:pt x="56" y="144"/>
                  </a:lnTo>
                  <a:lnTo>
                    <a:pt x="61" y="144"/>
                  </a:lnTo>
                  <a:lnTo>
                    <a:pt x="63" y="146"/>
                  </a:lnTo>
                  <a:lnTo>
                    <a:pt x="60" y="149"/>
                  </a:lnTo>
                  <a:lnTo>
                    <a:pt x="63" y="148"/>
                  </a:lnTo>
                  <a:lnTo>
                    <a:pt x="60" y="151"/>
                  </a:lnTo>
                  <a:lnTo>
                    <a:pt x="63" y="148"/>
                  </a:lnTo>
                  <a:lnTo>
                    <a:pt x="61" y="151"/>
                  </a:lnTo>
                  <a:lnTo>
                    <a:pt x="64" y="148"/>
                  </a:lnTo>
                  <a:lnTo>
                    <a:pt x="61" y="151"/>
                  </a:lnTo>
                  <a:lnTo>
                    <a:pt x="64" y="149"/>
                  </a:lnTo>
                  <a:lnTo>
                    <a:pt x="63" y="153"/>
                  </a:lnTo>
                  <a:lnTo>
                    <a:pt x="64" y="149"/>
                  </a:lnTo>
                  <a:lnTo>
                    <a:pt x="64" y="153"/>
                  </a:lnTo>
                  <a:lnTo>
                    <a:pt x="66" y="149"/>
                  </a:lnTo>
                  <a:close/>
                  <a:moveTo>
                    <a:pt x="253" y="138"/>
                  </a:moveTo>
                  <a:lnTo>
                    <a:pt x="247" y="138"/>
                  </a:lnTo>
                  <a:lnTo>
                    <a:pt x="249" y="133"/>
                  </a:lnTo>
                  <a:lnTo>
                    <a:pt x="245" y="136"/>
                  </a:lnTo>
                  <a:lnTo>
                    <a:pt x="244" y="136"/>
                  </a:lnTo>
                  <a:lnTo>
                    <a:pt x="245" y="131"/>
                  </a:lnTo>
                  <a:lnTo>
                    <a:pt x="244" y="136"/>
                  </a:lnTo>
                  <a:lnTo>
                    <a:pt x="242" y="134"/>
                  </a:lnTo>
                  <a:lnTo>
                    <a:pt x="244" y="131"/>
                  </a:lnTo>
                  <a:lnTo>
                    <a:pt x="240" y="133"/>
                  </a:lnTo>
                  <a:lnTo>
                    <a:pt x="237" y="126"/>
                  </a:lnTo>
                  <a:lnTo>
                    <a:pt x="242" y="125"/>
                  </a:lnTo>
                  <a:lnTo>
                    <a:pt x="237" y="126"/>
                  </a:lnTo>
                  <a:lnTo>
                    <a:pt x="237" y="123"/>
                  </a:lnTo>
                  <a:lnTo>
                    <a:pt x="240" y="121"/>
                  </a:lnTo>
                  <a:lnTo>
                    <a:pt x="237" y="121"/>
                  </a:lnTo>
                  <a:lnTo>
                    <a:pt x="237" y="118"/>
                  </a:lnTo>
                  <a:lnTo>
                    <a:pt x="242" y="120"/>
                  </a:lnTo>
                  <a:lnTo>
                    <a:pt x="237" y="118"/>
                  </a:lnTo>
                  <a:lnTo>
                    <a:pt x="240" y="113"/>
                  </a:lnTo>
                  <a:lnTo>
                    <a:pt x="245" y="108"/>
                  </a:lnTo>
                  <a:lnTo>
                    <a:pt x="250" y="107"/>
                  </a:lnTo>
                  <a:lnTo>
                    <a:pt x="252" y="111"/>
                  </a:lnTo>
                  <a:lnTo>
                    <a:pt x="252" y="107"/>
                  </a:lnTo>
                  <a:lnTo>
                    <a:pt x="257" y="107"/>
                  </a:lnTo>
                  <a:lnTo>
                    <a:pt x="255" y="111"/>
                  </a:lnTo>
                  <a:lnTo>
                    <a:pt x="257" y="108"/>
                  </a:lnTo>
                  <a:lnTo>
                    <a:pt x="262" y="110"/>
                  </a:lnTo>
                  <a:lnTo>
                    <a:pt x="267" y="115"/>
                  </a:lnTo>
                  <a:lnTo>
                    <a:pt x="262" y="116"/>
                  </a:lnTo>
                  <a:lnTo>
                    <a:pt x="267" y="115"/>
                  </a:lnTo>
                  <a:lnTo>
                    <a:pt x="267" y="116"/>
                  </a:lnTo>
                  <a:lnTo>
                    <a:pt x="263" y="118"/>
                  </a:lnTo>
                  <a:lnTo>
                    <a:pt x="268" y="118"/>
                  </a:lnTo>
                  <a:lnTo>
                    <a:pt x="268" y="123"/>
                  </a:lnTo>
                  <a:lnTo>
                    <a:pt x="263" y="123"/>
                  </a:lnTo>
                  <a:lnTo>
                    <a:pt x="268" y="125"/>
                  </a:lnTo>
                  <a:lnTo>
                    <a:pt x="268" y="128"/>
                  </a:lnTo>
                  <a:lnTo>
                    <a:pt x="263" y="126"/>
                  </a:lnTo>
                  <a:lnTo>
                    <a:pt x="267" y="128"/>
                  </a:lnTo>
                  <a:lnTo>
                    <a:pt x="267" y="130"/>
                  </a:lnTo>
                  <a:lnTo>
                    <a:pt x="263" y="128"/>
                  </a:lnTo>
                  <a:lnTo>
                    <a:pt x="267" y="130"/>
                  </a:lnTo>
                  <a:lnTo>
                    <a:pt x="265" y="131"/>
                  </a:lnTo>
                  <a:lnTo>
                    <a:pt x="262" y="130"/>
                  </a:lnTo>
                  <a:lnTo>
                    <a:pt x="265" y="133"/>
                  </a:lnTo>
                  <a:lnTo>
                    <a:pt x="262" y="134"/>
                  </a:lnTo>
                  <a:lnTo>
                    <a:pt x="260" y="131"/>
                  </a:lnTo>
                  <a:lnTo>
                    <a:pt x="262" y="136"/>
                  </a:lnTo>
                  <a:lnTo>
                    <a:pt x="258" y="136"/>
                  </a:lnTo>
                  <a:lnTo>
                    <a:pt x="257" y="133"/>
                  </a:lnTo>
                  <a:lnTo>
                    <a:pt x="258" y="138"/>
                  </a:lnTo>
                  <a:lnTo>
                    <a:pt x="253" y="138"/>
                  </a:lnTo>
                  <a:close/>
                  <a:moveTo>
                    <a:pt x="253" y="130"/>
                  </a:moveTo>
                  <a:lnTo>
                    <a:pt x="253" y="134"/>
                  </a:lnTo>
                  <a:lnTo>
                    <a:pt x="253" y="130"/>
                  </a:lnTo>
                  <a:lnTo>
                    <a:pt x="255" y="134"/>
                  </a:lnTo>
                  <a:lnTo>
                    <a:pt x="255" y="131"/>
                  </a:lnTo>
                  <a:lnTo>
                    <a:pt x="255" y="130"/>
                  </a:lnTo>
                  <a:lnTo>
                    <a:pt x="257" y="130"/>
                  </a:lnTo>
                  <a:lnTo>
                    <a:pt x="258" y="133"/>
                  </a:lnTo>
                  <a:lnTo>
                    <a:pt x="257" y="128"/>
                  </a:lnTo>
                  <a:lnTo>
                    <a:pt x="257" y="128"/>
                  </a:lnTo>
                  <a:lnTo>
                    <a:pt x="260" y="131"/>
                  </a:lnTo>
                  <a:lnTo>
                    <a:pt x="258" y="128"/>
                  </a:lnTo>
                  <a:lnTo>
                    <a:pt x="258" y="126"/>
                  </a:lnTo>
                  <a:lnTo>
                    <a:pt x="263" y="128"/>
                  </a:lnTo>
                  <a:lnTo>
                    <a:pt x="262" y="126"/>
                  </a:lnTo>
                  <a:lnTo>
                    <a:pt x="260" y="126"/>
                  </a:lnTo>
                  <a:lnTo>
                    <a:pt x="260" y="125"/>
                  </a:lnTo>
                  <a:lnTo>
                    <a:pt x="263" y="125"/>
                  </a:lnTo>
                  <a:lnTo>
                    <a:pt x="260" y="123"/>
                  </a:lnTo>
                  <a:lnTo>
                    <a:pt x="260" y="123"/>
                  </a:lnTo>
                  <a:lnTo>
                    <a:pt x="263" y="121"/>
                  </a:lnTo>
                  <a:lnTo>
                    <a:pt x="260" y="121"/>
                  </a:lnTo>
                  <a:lnTo>
                    <a:pt x="263" y="120"/>
                  </a:lnTo>
                  <a:lnTo>
                    <a:pt x="260" y="121"/>
                  </a:lnTo>
                  <a:lnTo>
                    <a:pt x="258" y="120"/>
                  </a:lnTo>
                  <a:lnTo>
                    <a:pt x="262" y="116"/>
                  </a:lnTo>
                  <a:lnTo>
                    <a:pt x="260" y="118"/>
                  </a:lnTo>
                  <a:lnTo>
                    <a:pt x="258" y="120"/>
                  </a:lnTo>
                  <a:lnTo>
                    <a:pt x="258" y="118"/>
                  </a:lnTo>
                  <a:lnTo>
                    <a:pt x="262" y="115"/>
                  </a:lnTo>
                  <a:lnTo>
                    <a:pt x="258" y="118"/>
                  </a:lnTo>
                  <a:lnTo>
                    <a:pt x="260" y="115"/>
                  </a:lnTo>
                  <a:lnTo>
                    <a:pt x="257" y="116"/>
                  </a:lnTo>
                  <a:lnTo>
                    <a:pt x="257" y="116"/>
                  </a:lnTo>
                  <a:lnTo>
                    <a:pt x="258" y="113"/>
                  </a:lnTo>
                  <a:lnTo>
                    <a:pt x="255" y="116"/>
                  </a:lnTo>
                  <a:lnTo>
                    <a:pt x="253" y="115"/>
                  </a:lnTo>
                  <a:lnTo>
                    <a:pt x="253" y="111"/>
                  </a:lnTo>
                  <a:lnTo>
                    <a:pt x="252" y="115"/>
                  </a:lnTo>
                  <a:lnTo>
                    <a:pt x="252" y="111"/>
                  </a:lnTo>
                  <a:lnTo>
                    <a:pt x="252" y="115"/>
                  </a:lnTo>
                  <a:lnTo>
                    <a:pt x="250" y="115"/>
                  </a:lnTo>
                  <a:lnTo>
                    <a:pt x="249" y="111"/>
                  </a:lnTo>
                  <a:lnTo>
                    <a:pt x="250" y="116"/>
                  </a:lnTo>
                  <a:lnTo>
                    <a:pt x="249" y="116"/>
                  </a:lnTo>
                  <a:lnTo>
                    <a:pt x="247" y="113"/>
                  </a:lnTo>
                  <a:lnTo>
                    <a:pt x="249" y="116"/>
                  </a:lnTo>
                  <a:lnTo>
                    <a:pt x="245" y="113"/>
                  </a:lnTo>
                  <a:lnTo>
                    <a:pt x="249" y="116"/>
                  </a:lnTo>
                  <a:lnTo>
                    <a:pt x="245" y="115"/>
                  </a:lnTo>
                  <a:lnTo>
                    <a:pt x="247" y="118"/>
                  </a:lnTo>
                  <a:lnTo>
                    <a:pt x="244" y="115"/>
                  </a:lnTo>
                  <a:lnTo>
                    <a:pt x="247" y="118"/>
                  </a:lnTo>
                  <a:lnTo>
                    <a:pt x="244" y="116"/>
                  </a:lnTo>
                  <a:lnTo>
                    <a:pt x="247" y="118"/>
                  </a:lnTo>
                  <a:lnTo>
                    <a:pt x="242" y="116"/>
                  </a:lnTo>
                  <a:lnTo>
                    <a:pt x="245" y="120"/>
                  </a:lnTo>
                  <a:lnTo>
                    <a:pt x="245" y="121"/>
                  </a:lnTo>
                  <a:lnTo>
                    <a:pt x="242" y="121"/>
                  </a:lnTo>
                  <a:lnTo>
                    <a:pt x="240" y="121"/>
                  </a:lnTo>
                  <a:lnTo>
                    <a:pt x="245" y="121"/>
                  </a:lnTo>
                  <a:lnTo>
                    <a:pt x="240" y="121"/>
                  </a:lnTo>
                  <a:lnTo>
                    <a:pt x="245" y="123"/>
                  </a:lnTo>
                  <a:lnTo>
                    <a:pt x="240" y="123"/>
                  </a:lnTo>
                  <a:lnTo>
                    <a:pt x="245" y="125"/>
                  </a:lnTo>
                  <a:lnTo>
                    <a:pt x="245" y="125"/>
                  </a:lnTo>
                  <a:lnTo>
                    <a:pt x="242" y="126"/>
                  </a:lnTo>
                  <a:lnTo>
                    <a:pt x="245" y="126"/>
                  </a:lnTo>
                  <a:lnTo>
                    <a:pt x="242" y="128"/>
                  </a:lnTo>
                  <a:lnTo>
                    <a:pt x="247" y="126"/>
                  </a:lnTo>
                  <a:lnTo>
                    <a:pt x="247" y="126"/>
                  </a:lnTo>
                  <a:lnTo>
                    <a:pt x="244" y="130"/>
                  </a:lnTo>
                  <a:lnTo>
                    <a:pt x="247" y="128"/>
                  </a:lnTo>
                  <a:lnTo>
                    <a:pt x="245" y="131"/>
                  </a:lnTo>
                  <a:lnTo>
                    <a:pt x="249" y="128"/>
                  </a:lnTo>
                  <a:lnTo>
                    <a:pt x="249" y="128"/>
                  </a:lnTo>
                  <a:lnTo>
                    <a:pt x="247" y="133"/>
                  </a:lnTo>
                  <a:lnTo>
                    <a:pt x="249" y="130"/>
                  </a:lnTo>
                  <a:lnTo>
                    <a:pt x="250" y="130"/>
                  </a:lnTo>
                  <a:lnTo>
                    <a:pt x="250" y="134"/>
                  </a:lnTo>
                  <a:lnTo>
                    <a:pt x="252" y="130"/>
                  </a:lnTo>
                  <a:lnTo>
                    <a:pt x="250" y="134"/>
                  </a:lnTo>
                  <a:lnTo>
                    <a:pt x="252" y="130"/>
                  </a:lnTo>
                  <a:lnTo>
                    <a:pt x="253" y="13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5" name="Freeform 838"/>
            <p:cNvSpPr>
              <a:spLocks noEditPoints="1"/>
            </p:cNvSpPr>
            <p:nvPr/>
          </p:nvSpPr>
          <p:spPr bwMode="auto">
            <a:xfrm>
              <a:off x="12966700" y="4162425"/>
              <a:ext cx="555625" cy="973138"/>
            </a:xfrm>
            <a:custGeom>
              <a:avLst/>
              <a:gdLst/>
              <a:ahLst/>
              <a:cxnLst>
                <a:cxn ang="0">
                  <a:pos x="350" y="29"/>
                </a:cxn>
                <a:cxn ang="0">
                  <a:pos x="329" y="603"/>
                </a:cxn>
                <a:cxn ang="0">
                  <a:pos x="53" y="465"/>
                </a:cxn>
                <a:cxn ang="0">
                  <a:pos x="298" y="470"/>
                </a:cxn>
                <a:cxn ang="0">
                  <a:pos x="288" y="514"/>
                </a:cxn>
                <a:cxn ang="0">
                  <a:pos x="66" y="458"/>
                </a:cxn>
                <a:cxn ang="0">
                  <a:pos x="61" y="514"/>
                </a:cxn>
                <a:cxn ang="0">
                  <a:pos x="240" y="501"/>
                </a:cxn>
                <a:cxn ang="0">
                  <a:pos x="268" y="489"/>
                </a:cxn>
                <a:cxn ang="0">
                  <a:pos x="250" y="498"/>
                </a:cxn>
                <a:cxn ang="0">
                  <a:pos x="260" y="489"/>
                </a:cxn>
                <a:cxn ang="0">
                  <a:pos x="245" y="481"/>
                </a:cxn>
                <a:cxn ang="0">
                  <a:pos x="240" y="493"/>
                </a:cxn>
                <a:cxn ang="0">
                  <a:pos x="63" y="433"/>
                </a:cxn>
                <a:cxn ang="0">
                  <a:pos x="298" y="379"/>
                </a:cxn>
                <a:cxn ang="0">
                  <a:pos x="290" y="427"/>
                </a:cxn>
                <a:cxn ang="0">
                  <a:pos x="291" y="371"/>
                </a:cxn>
                <a:cxn ang="0">
                  <a:pos x="63" y="368"/>
                </a:cxn>
                <a:cxn ang="0">
                  <a:pos x="61" y="422"/>
                </a:cxn>
                <a:cxn ang="0">
                  <a:pos x="237" y="402"/>
                </a:cxn>
                <a:cxn ang="0">
                  <a:pos x="263" y="394"/>
                </a:cxn>
                <a:cxn ang="0">
                  <a:pos x="253" y="406"/>
                </a:cxn>
                <a:cxn ang="0">
                  <a:pos x="258" y="394"/>
                </a:cxn>
                <a:cxn ang="0">
                  <a:pos x="245" y="391"/>
                </a:cxn>
                <a:cxn ang="0">
                  <a:pos x="245" y="402"/>
                </a:cxn>
                <a:cxn ang="0">
                  <a:pos x="63" y="337"/>
                </a:cxn>
                <a:cxn ang="0">
                  <a:pos x="288" y="271"/>
                </a:cxn>
                <a:cxn ang="0">
                  <a:pos x="283" y="333"/>
                </a:cxn>
                <a:cxn ang="0">
                  <a:pos x="288" y="282"/>
                </a:cxn>
                <a:cxn ang="0">
                  <a:pos x="66" y="279"/>
                </a:cxn>
                <a:cxn ang="0">
                  <a:pos x="56" y="330"/>
                </a:cxn>
                <a:cxn ang="0">
                  <a:pos x="240" y="317"/>
                </a:cxn>
                <a:cxn ang="0">
                  <a:pos x="265" y="297"/>
                </a:cxn>
                <a:cxn ang="0">
                  <a:pos x="253" y="314"/>
                </a:cxn>
                <a:cxn ang="0">
                  <a:pos x="263" y="304"/>
                </a:cxn>
                <a:cxn ang="0">
                  <a:pos x="250" y="299"/>
                </a:cxn>
                <a:cxn ang="0">
                  <a:pos x="244" y="305"/>
                </a:cxn>
                <a:cxn ang="0">
                  <a:pos x="250" y="317"/>
                </a:cxn>
                <a:cxn ang="0">
                  <a:pos x="69" y="177"/>
                </a:cxn>
                <a:cxn ang="0">
                  <a:pos x="285" y="246"/>
                </a:cxn>
                <a:cxn ang="0">
                  <a:pos x="288" y="194"/>
                </a:cxn>
                <a:cxn ang="0">
                  <a:pos x="280" y="185"/>
                </a:cxn>
                <a:cxn ang="0">
                  <a:pos x="61" y="192"/>
                </a:cxn>
                <a:cxn ang="0">
                  <a:pos x="66" y="246"/>
                </a:cxn>
                <a:cxn ang="0">
                  <a:pos x="245" y="200"/>
                </a:cxn>
                <a:cxn ang="0">
                  <a:pos x="267" y="222"/>
                </a:cxn>
                <a:cxn ang="0">
                  <a:pos x="260" y="215"/>
                </a:cxn>
                <a:cxn ang="0">
                  <a:pos x="252" y="202"/>
                </a:cxn>
                <a:cxn ang="0">
                  <a:pos x="245" y="215"/>
                </a:cxn>
                <a:cxn ang="0">
                  <a:pos x="63" y="153"/>
                </a:cxn>
                <a:cxn ang="0">
                  <a:pos x="298" y="102"/>
                </a:cxn>
                <a:cxn ang="0">
                  <a:pos x="281" y="149"/>
                </a:cxn>
                <a:cxn ang="0">
                  <a:pos x="288" y="98"/>
                </a:cxn>
                <a:cxn ang="0">
                  <a:pos x="66" y="90"/>
                </a:cxn>
                <a:cxn ang="0">
                  <a:pos x="56" y="144"/>
                </a:cxn>
                <a:cxn ang="0">
                  <a:pos x="244" y="131"/>
                </a:cxn>
                <a:cxn ang="0">
                  <a:pos x="267" y="116"/>
                </a:cxn>
                <a:cxn ang="0">
                  <a:pos x="253" y="134"/>
                </a:cxn>
                <a:cxn ang="0">
                  <a:pos x="258" y="120"/>
                </a:cxn>
                <a:cxn ang="0">
                  <a:pos x="245" y="113"/>
                </a:cxn>
                <a:cxn ang="0">
                  <a:pos x="247" y="126"/>
                </a:cxn>
              </a:cxnLst>
              <a:rect l="0" t="0" r="r" b="b"/>
              <a:pathLst>
                <a:path w="350" h="613">
                  <a:moveTo>
                    <a:pt x="319" y="613"/>
                  </a:moveTo>
                  <a:lnTo>
                    <a:pt x="25" y="613"/>
                  </a:lnTo>
                  <a:lnTo>
                    <a:pt x="17" y="611"/>
                  </a:lnTo>
                  <a:lnTo>
                    <a:pt x="10" y="606"/>
                  </a:lnTo>
                  <a:lnTo>
                    <a:pt x="5" y="599"/>
                  </a:lnTo>
                  <a:lnTo>
                    <a:pt x="2" y="593"/>
                  </a:lnTo>
                  <a:lnTo>
                    <a:pt x="0" y="588"/>
                  </a:lnTo>
                  <a:lnTo>
                    <a:pt x="0" y="583"/>
                  </a:lnTo>
                  <a:lnTo>
                    <a:pt x="0" y="28"/>
                  </a:lnTo>
                  <a:lnTo>
                    <a:pt x="0" y="21"/>
                  </a:lnTo>
                  <a:lnTo>
                    <a:pt x="4" y="15"/>
                  </a:lnTo>
                  <a:lnTo>
                    <a:pt x="9" y="8"/>
                  </a:lnTo>
                  <a:lnTo>
                    <a:pt x="15" y="3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19" y="0"/>
                  </a:lnTo>
                  <a:lnTo>
                    <a:pt x="324" y="0"/>
                  </a:lnTo>
                  <a:lnTo>
                    <a:pt x="332" y="1"/>
                  </a:lnTo>
                  <a:lnTo>
                    <a:pt x="339" y="6"/>
                  </a:lnTo>
                  <a:lnTo>
                    <a:pt x="344" y="13"/>
                  </a:lnTo>
                  <a:lnTo>
                    <a:pt x="347" y="19"/>
                  </a:lnTo>
                  <a:lnTo>
                    <a:pt x="349" y="24"/>
                  </a:lnTo>
                  <a:lnTo>
                    <a:pt x="350" y="29"/>
                  </a:lnTo>
                  <a:lnTo>
                    <a:pt x="350" y="585"/>
                  </a:lnTo>
                  <a:lnTo>
                    <a:pt x="349" y="591"/>
                  </a:lnTo>
                  <a:lnTo>
                    <a:pt x="345" y="598"/>
                  </a:lnTo>
                  <a:lnTo>
                    <a:pt x="341" y="604"/>
                  </a:lnTo>
                  <a:lnTo>
                    <a:pt x="334" y="609"/>
                  </a:lnTo>
                  <a:lnTo>
                    <a:pt x="327" y="613"/>
                  </a:lnTo>
                  <a:lnTo>
                    <a:pt x="321" y="613"/>
                  </a:lnTo>
                  <a:lnTo>
                    <a:pt x="319" y="613"/>
                  </a:lnTo>
                  <a:moveTo>
                    <a:pt x="319" y="8"/>
                  </a:moveTo>
                  <a:lnTo>
                    <a:pt x="27" y="8"/>
                  </a:lnTo>
                  <a:lnTo>
                    <a:pt x="20" y="11"/>
                  </a:lnTo>
                  <a:lnTo>
                    <a:pt x="14" y="15"/>
                  </a:lnTo>
                  <a:lnTo>
                    <a:pt x="10" y="21"/>
                  </a:lnTo>
                  <a:lnTo>
                    <a:pt x="9" y="26"/>
                  </a:lnTo>
                  <a:lnTo>
                    <a:pt x="9" y="29"/>
                  </a:lnTo>
                  <a:lnTo>
                    <a:pt x="9" y="585"/>
                  </a:lnTo>
                  <a:lnTo>
                    <a:pt x="10" y="591"/>
                  </a:lnTo>
                  <a:lnTo>
                    <a:pt x="14" y="596"/>
                  </a:lnTo>
                  <a:lnTo>
                    <a:pt x="18" y="601"/>
                  </a:lnTo>
                  <a:lnTo>
                    <a:pt x="25" y="604"/>
                  </a:lnTo>
                  <a:lnTo>
                    <a:pt x="32" y="604"/>
                  </a:lnTo>
                  <a:lnTo>
                    <a:pt x="322" y="604"/>
                  </a:lnTo>
                  <a:lnTo>
                    <a:pt x="329" y="603"/>
                  </a:lnTo>
                  <a:lnTo>
                    <a:pt x="336" y="598"/>
                  </a:lnTo>
                  <a:lnTo>
                    <a:pt x="339" y="591"/>
                  </a:lnTo>
                  <a:lnTo>
                    <a:pt x="341" y="585"/>
                  </a:lnTo>
                  <a:lnTo>
                    <a:pt x="341" y="583"/>
                  </a:lnTo>
                  <a:lnTo>
                    <a:pt x="341" y="29"/>
                  </a:lnTo>
                  <a:lnTo>
                    <a:pt x="339" y="21"/>
                  </a:lnTo>
                  <a:lnTo>
                    <a:pt x="336" y="16"/>
                  </a:lnTo>
                  <a:lnTo>
                    <a:pt x="331" y="11"/>
                  </a:lnTo>
                  <a:lnTo>
                    <a:pt x="324" y="8"/>
                  </a:lnTo>
                  <a:lnTo>
                    <a:pt x="319" y="8"/>
                  </a:lnTo>
                  <a:moveTo>
                    <a:pt x="69" y="527"/>
                  </a:moveTo>
                  <a:lnTo>
                    <a:pt x="61" y="525"/>
                  </a:lnTo>
                  <a:lnTo>
                    <a:pt x="63" y="522"/>
                  </a:lnTo>
                  <a:lnTo>
                    <a:pt x="61" y="525"/>
                  </a:lnTo>
                  <a:lnTo>
                    <a:pt x="56" y="522"/>
                  </a:lnTo>
                  <a:lnTo>
                    <a:pt x="60" y="519"/>
                  </a:lnTo>
                  <a:lnTo>
                    <a:pt x="56" y="522"/>
                  </a:lnTo>
                  <a:lnTo>
                    <a:pt x="53" y="516"/>
                  </a:lnTo>
                  <a:lnTo>
                    <a:pt x="53" y="511"/>
                  </a:lnTo>
                  <a:lnTo>
                    <a:pt x="53" y="471"/>
                  </a:lnTo>
                  <a:lnTo>
                    <a:pt x="53" y="466"/>
                  </a:lnTo>
                  <a:lnTo>
                    <a:pt x="58" y="466"/>
                  </a:lnTo>
                  <a:lnTo>
                    <a:pt x="53" y="465"/>
                  </a:lnTo>
                  <a:lnTo>
                    <a:pt x="55" y="463"/>
                  </a:lnTo>
                  <a:lnTo>
                    <a:pt x="58" y="465"/>
                  </a:lnTo>
                  <a:lnTo>
                    <a:pt x="55" y="461"/>
                  </a:lnTo>
                  <a:lnTo>
                    <a:pt x="60" y="456"/>
                  </a:lnTo>
                  <a:lnTo>
                    <a:pt x="63" y="455"/>
                  </a:lnTo>
                  <a:lnTo>
                    <a:pt x="64" y="460"/>
                  </a:lnTo>
                  <a:lnTo>
                    <a:pt x="64" y="455"/>
                  </a:lnTo>
                  <a:lnTo>
                    <a:pt x="64" y="455"/>
                  </a:lnTo>
                  <a:lnTo>
                    <a:pt x="66" y="458"/>
                  </a:lnTo>
                  <a:lnTo>
                    <a:pt x="66" y="455"/>
                  </a:lnTo>
                  <a:lnTo>
                    <a:pt x="69" y="455"/>
                  </a:lnTo>
                  <a:lnTo>
                    <a:pt x="285" y="455"/>
                  </a:lnTo>
                  <a:lnTo>
                    <a:pt x="288" y="456"/>
                  </a:lnTo>
                  <a:lnTo>
                    <a:pt x="286" y="460"/>
                  </a:lnTo>
                  <a:lnTo>
                    <a:pt x="290" y="456"/>
                  </a:lnTo>
                  <a:lnTo>
                    <a:pt x="288" y="460"/>
                  </a:lnTo>
                  <a:lnTo>
                    <a:pt x="290" y="456"/>
                  </a:lnTo>
                  <a:lnTo>
                    <a:pt x="295" y="461"/>
                  </a:lnTo>
                  <a:lnTo>
                    <a:pt x="291" y="465"/>
                  </a:lnTo>
                  <a:lnTo>
                    <a:pt x="295" y="463"/>
                  </a:lnTo>
                  <a:lnTo>
                    <a:pt x="291" y="465"/>
                  </a:lnTo>
                  <a:lnTo>
                    <a:pt x="296" y="463"/>
                  </a:lnTo>
                  <a:lnTo>
                    <a:pt x="298" y="470"/>
                  </a:lnTo>
                  <a:lnTo>
                    <a:pt x="298" y="471"/>
                  </a:lnTo>
                  <a:lnTo>
                    <a:pt x="296" y="517"/>
                  </a:lnTo>
                  <a:lnTo>
                    <a:pt x="293" y="522"/>
                  </a:lnTo>
                  <a:lnTo>
                    <a:pt x="290" y="519"/>
                  </a:lnTo>
                  <a:lnTo>
                    <a:pt x="293" y="522"/>
                  </a:lnTo>
                  <a:lnTo>
                    <a:pt x="288" y="525"/>
                  </a:lnTo>
                  <a:lnTo>
                    <a:pt x="280" y="527"/>
                  </a:lnTo>
                  <a:lnTo>
                    <a:pt x="69" y="527"/>
                  </a:lnTo>
                  <a:moveTo>
                    <a:pt x="281" y="519"/>
                  </a:moveTo>
                  <a:lnTo>
                    <a:pt x="283" y="524"/>
                  </a:lnTo>
                  <a:lnTo>
                    <a:pt x="283" y="519"/>
                  </a:lnTo>
                  <a:lnTo>
                    <a:pt x="285" y="522"/>
                  </a:lnTo>
                  <a:lnTo>
                    <a:pt x="283" y="519"/>
                  </a:lnTo>
                  <a:lnTo>
                    <a:pt x="286" y="522"/>
                  </a:lnTo>
                  <a:lnTo>
                    <a:pt x="285" y="519"/>
                  </a:lnTo>
                  <a:lnTo>
                    <a:pt x="285" y="517"/>
                  </a:lnTo>
                  <a:lnTo>
                    <a:pt x="290" y="521"/>
                  </a:lnTo>
                  <a:lnTo>
                    <a:pt x="286" y="517"/>
                  </a:lnTo>
                  <a:lnTo>
                    <a:pt x="286" y="516"/>
                  </a:lnTo>
                  <a:lnTo>
                    <a:pt x="291" y="519"/>
                  </a:lnTo>
                  <a:lnTo>
                    <a:pt x="288" y="516"/>
                  </a:lnTo>
                  <a:lnTo>
                    <a:pt x="291" y="517"/>
                  </a:lnTo>
                  <a:lnTo>
                    <a:pt x="288" y="514"/>
                  </a:lnTo>
                  <a:lnTo>
                    <a:pt x="291" y="516"/>
                  </a:lnTo>
                  <a:lnTo>
                    <a:pt x="288" y="514"/>
                  </a:lnTo>
                  <a:lnTo>
                    <a:pt x="290" y="511"/>
                  </a:lnTo>
                  <a:lnTo>
                    <a:pt x="288" y="470"/>
                  </a:lnTo>
                  <a:lnTo>
                    <a:pt x="293" y="468"/>
                  </a:lnTo>
                  <a:lnTo>
                    <a:pt x="288" y="468"/>
                  </a:lnTo>
                  <a:lnTo>
                    <a:pt x="293" y="466"/>
                  </a:lnTo>
                  <a:lnTo>
                    <a:pt x="288" y="468"/>
                  </a:lnTo>
                  <a:lnTo>
                    <a:pt x="288" y="466"/>
                  </a:lnTo>
                  <a:lnTo>
                    <a:pt x="291" y="463"/>
                  </a:lnTo>
                  <a:lnTo>
                    <a:pt x="286" y="466"/>
                  </a:lnTo>
                  <a:lnTo>
                    <a:pt x="290" y="461"/>
                  </a:lnTo>
                  <a:lnTo>
                    <a:pt x="286" y="465"/>
                  </a:lnTo>
                  <a:lnTo>
                    <a:pt x="285" y="463"/>
                  </a:lnTo>
                  <a:lnTo>
                    <a:pt x="285" y="460"/>
                  </a:lnTo>
                  <a:lnTo>
                    <a:pt x="283" y="463"/>
                  </a:lnTo>
                  <a:lnTo>
                    <a:pt x="285" y="458"/>
                  </a:lnTo>
                  <a:lnTo>
                    <a:pt x="283" y="463"/>
                  </a:lnTo>
                  <a:lnTo>
                    <a:pt x="283" y="458"/>
                  </a:lnTo>
                  <a:lnTo>
                    <a:pt x="281" y="463"/>
                  </a:lnTo>
                  <a:lnTo>
                    <a:pt x="280" y="463"/>
                  </a:lnTo>
                  <a:lnTo>
                    <a:pt x="68" y="463"/>
                  </a:lnTo>
                  <a:lnTo>
                    <a:pt x="66" y="458"/>
                  </a:lnTo>
                  <a:lnTo>
                    <a:pt x="68" y="463"/>
                  </a:lnTo>
                  <a:lnTo>
                    <a:pt x="66" y="463"/>
                  </a:lnTo>
                  <a:lnTo>
                    <a:pt x="64" y="460"/>
                  </a:lnTo>
                  <a:lnTo>
                    <a:pt x="64" y="463"/>
                  </a:lnTo>
                  <a:lnTo>
                    <a:pt x="64" y="465"/>
                  </a:lnTo>
                  <a:lnTo>
                    <a:pt x="60" y="461"/>
                  </a:lnTo>
                  <a:lnTo>
                    <a:pt x="63" y="465"/>
                  </a:lnTo>
                  <a:lnTo>
                    <a:pt x="60" y="463"/>
                  </a:lnTo>
                  <a:lnTo>
                    <a:pt x="63" y="466"/>
                  </a:lnTo>
                  <a:lnTo>
                    <a:pt x="58" y="465"/>
                  </a:lnTo>
                  <a:lnTo>
                    <a:pt x="63" y="466"/>
                  </a:lnTo>
                  <a:lnTo>
                    <a:pt x="61" y="466"/>
                  </a:lnTo>
                  <a:lnTo>
                    <a:pt x="58" y="466"/>
                  </a:lnTo>
                  <a:lnTo>
                    <a:pt x="61" y="468"/>
                  </a:lnTo>
                  <a:lnTo>
                    <a:pt x="56" y="468"/>
                  </a:lnTo>
                  <a:lnTo>
                    <a:pt x="61" y="468"/>
                  </a:lnTo>
                  <a:lnTo>
                    <a:pt x="56" y="468"/>
                  </a:lnTo>
                  <a:lnTo>
                    <a:pt x="61" y="470"/>
                  </a:lnTo>
                  <a:lnTo>
                    <a:pt x="61" y="471"/>
                  </a:lnTo>
                  <a:lnTo>
                    <a:pt x="61" y="511"/>
                  </a:lnTo>
                  <a:lnTo>
                    <a:pt x="61" y="514"/>
                  </a:lnTo>
                  <a:lnTo>
                    <a:pt x="58" y="516"/>
                  </a:lnTo>
                  <a:lnTo>
                    <a:pt x="61" y="514"/>
                  </a:lnTo>
                  <a:lnTo>
                    <a:pt x="58" y="517"/>
                  </a:lnTo>
                  <a:lnTo>
                    <a:pt x="61" y="516"/>
                  </a:lnTo>
                  <a:lnTo>
                    <a:pt x="60" y="519"/>
                  </a:lnTo>
                  <a:lnTo>
                    <a:pt x="63" y="516"/>
                  </a:lnTo>
                  <a:lnTo>
                    <a:pt x="63" y="517"/>
                  </a:lnTo>
                  <a:lnTo>
                    <a:pt x="61" y="521"/>
                  </a:lnTo>
                  <a:lnTo>
                    <a:pt x="64" y="517"/>
                  </a:lnTo>
                  <a:lnTo>
                    <a:pt x="66" y="519"/>
                  </a:lnTo>
                  <a:lnTo>
                    <a:pt x="66" y="522"/>
                  </a:lnTo>
                  <a:lnTo>
                    <a:pt x="66" y="519"/>
                  </a:lnTo>
                  <a:lnTo>
                    <a:pt x="68" y="519"/>
                  </a:lnTo>
                  <a:lnTo>
                    <a:pt x="66" y="524"/>
                  </a:lnTo>
                  <a:lnTo>
                    <a:pt x="68" y="519"/>
                  </a:lnTo>
                  <a:lnTo>
                    <a:pt x="69" y="519"/>
                  </a:lnTo>
                  <a:lnTo>
                    <a:pt x="281" y="519"/>
                  </a:lnTo>
                  <a:moveTo>
                    <a:pt x="253" y="507"/>
                  </a:moveTo>
                  <a:lnTo>
                    <a:pt x="247" y="506"/>
                  </a:lnTo>
                  <a:lnTo>
                    <a:pt x="249" y="501"/>
                  </a:lnTo>
                  <a:lnTo>
                    <a:pt x="245" y="506"/>
                  </a:lnTo>
                  <a:lnTo>
                    <a:pt x="245" y="504"/>
                  </a:lnTo>
                  <a:lnTo>
                    <a:pt x="247" y="501"/>
                  </a:lnTo>
                  <a:lnTo>
                    <a:pt x="244" y="504"/>
                  </a:lnTo>
                  <a:lnTo>
                    <a:pt x="240" y="501"/>
                  </a:lnTo>
                  <a:lnTo>
                    <a:pt x="244" y="498"/>
                  </a:lnTo>
                  <a:lnTo>
                    <a:pt x="239" y="499"/>
                  </a:lnTo>
                  <a:lnTo>
                    <a:pt x="237" y="498"/>
                  </a:lnTo>
                  <a:lnTo>
                    <a:pt x="237" y="491"/>
                  </a:lnTo>
                  <a:lnTo>
                    <a:pt x="237" y="488"/>
                  </a:lnTo>
                  <a:lnTo>
                    <a:pt x="242" y="488"/>
                  </a:lnTo>
                  <a:lnTo>
                    <a:pt x="237" y="486"/>
                  </a:lnTo>
                  <a:lnTo>
                    <a:pt x="240" y="481"/>
                  </a:lnTo>
                  <a:lnTo>
                    <a:pt x="247" y="476"/>
                  </a:lnTo>
                  <a:lnTo>
                    <a:pt x="250" y="475"/>
                  </a:lnTo>
                  <a:lnTo>
                    <a:pt x="252" y="479"/>
                  </a:lnTo>
                  <a:lnTo>
                    <a:pt x="252" y="475"/>
                  </a:lnTo>
                  <a:lnTo>
                    <a:pt x="253" y="475"/>
                  </a:lnTo>
                  <a:lnTo>
                    <a:pt x="253" y="479"/>
                  </a:lnTo>
                  <a:lnTo>
                    <a:pt x="255" y="475"/>
                  </a:lnTo>
                  <a:lnTo>
                    <a:pt x="260" y="476"/>
                  </a:lnTo>
                  <a:lnTo>
                    <a:pt x="265" y="481"/>
                  </a:lnTo>
                  <a:lnTo>
                    <a:pt x="262" y="484"/>
                  </a:lnTo>
                  <a:lnTo>
                    <a:pt x="265" y="481"/>
                  </a:lnTo>
                  <a:lnTo>
                    <a:pt x="267" y="484"/>
                  </a:lnTo>
                  <a:lnTo>
                    <a:pt x="263" y="488"/>
                  </a:lnTo>
                  <a:lnTo>
                    <a:pt x="268" y="486"/>
                  </a:lnTo>
                  <a:lnTo>
                    <a:pt x="268" y="489"/>
                  </a:lnTo>
                  <a:lnTo>
                    <a:pt x="263" y="491"/>
                  </a:lnTo>
                  <a:lnTo>
                    <a:pt x="268" y="491"/>
                  </a:lnTo>
                  <a:lnTo>
                    <a:pt x="268" y="493"/>
                  </a:lnTo>
                  <a:lnTo>
                    <a:pt x="263" y="493"/>
                  </a:lnTo>
                  <a:lnTo>
                    <a:pt x="268" y="494"/>
                  </a:lnTo>
                  <a:lnTo>
                    <a:pt x="267" y="498"/>
                  </a:lnTo>
                  <a:lnTo>
                    <a:pt x="263" y="496"/>
                  </a:lnTo>
                  <a:lnTo>
                    <a:pt x="267" y="498"/>
                  </a:lnTo>
                  <a:lnTo>
                    <a:pt x="265" y="501"/>
                  </a:lnTo>
                  <a:lnTo>
                    <a:pt x="262" y="498"/>
                  </a:lnTo>
                  <a:lnTo>
                    <a:pt x="265" y="501"/>
                  </a:lnTo>
                  <a:lnTo>
                    <a:pt x="263" y="502"/>
                  </a:lnTo>
                  <a:lnTo>
                    <a:pt x="260" y="499"/>
                  </a:lnTo>
                  <a:lnTo>
                    <a:pt x="263" y="502"/>
                  </a:lnTo>
                  <a:lnTo>
                    <a:pt x="262" y="502"/>
                  </a:lnTo>
                  <a:lnTo>
                    <a:pt x="260" y="501"/>
                  </a:lnTo>
                  <a:lnTo>
                    <a:pt x="262" y="504"/>
                  </a:lnTo>
                  <a:lnTo>
                    <a:pt x="258" y="506"/>
                  </a:lnTo>
                  <a:lnTo>
                    <a:pt x="257" y="501"/>
                  </a:lnTo>
                  <a:lnTo>
                    <a:pt x="258" y="506"/>
                  </a:lnTo>
                  <a:lnTo>
                    <a:pt x="253" y="507"/>
                  </a:lnTo>
                  <a:moveTo>
                    <a:pt x="250" y="498"/>
                  </a:moveTo>
                  <a:lnTo>
                    <a:pt x="250" y="498"/>
                  </a:lnTo>
                  <a:lnTo>
                    <a:pt x="250" y="502"/>
                  </a:lnTo>
                  <a:lnTo>
                    <a:pt x="252" y="498"/>
                  </a:lnTo>
                  <a:lnTo>
                    <a:pt x="253" y="498"/>
                  </a:lnTo>
                  <a:lnTo>
                    <a:pt x="255" y="502"/>
                  </a:lnTo>
                  <a:lnTo>
                    <a:pt x="255" y="498"/>
                  </a:lnTo>
                  <a:lnTo>
                    <a:pt x="257" y="501"/>
                  </a:lnTo>
                  <a:lnTo>
                    <a:pt x="255" y="498"/>
                  </a:lnTo>
                  <a:lnTo>
                    <a:pt x="257" y="496"/>
                  </a:lnTo>
                  <a:lnTo>
                    <a:pt x="260" y="501"/>
                  </a:lnTo>
                  <a:lnTo>
                    <a:pt x="258" y="499"/>
                  </a:lnTo>
                  <a:lnTo>
                    <a:pt x="257" y="496"/>
                  </a:lnTo>
                  <a:lnTo>
                    <a:pt x="258" y="496"/>
                  </a:lnTo>
                  <a:lnTo>
                    <a:pt x="260" y="499"/>
                  </a:lnTo>
                  <a:lnTo>
                    <a:pt x="258" y="496"/>
                  </a:lnTo>
                  <a:lnTo>
                    <a:pt x="260" y="493"/>
                  </a:lnTo>
                  <a:lnTo>
                    <a:pt x="262" y="494"/>
                  </a:lnTo>
                  <a:lnTo>
                    <a:pt x="263" y="494"/>
                  </a:lnTo>
                  <a:lnTo>
                    <a:pt x="260" y="493"/>
                  </a:lnTo>
                  <a:lnTo>
                    <a:pt x="260" y="491"/>
                  </a:lnTo>
                  <a:lnTo>
                    <a:pt x="263" y="489"/>
                  </a:lnTo>
                  <a:lnTo>
                    <a:pt x="260" y="489"/>
                  </a:lnTo>
                  <a:lnTo>
                    <a:pt x="263" y="489"/>
                  </a:lnTo>
                  <a:lnTo>
                    <a:pt x="260" y="489"/>
                  </a:lnTo>
                  <a:lnTo>
                    <a:pt x="258" y="486"/>
                  </a:lnTo>
                  <a:lnTo>
                    <a:pt x="262" y="483"/>
                  </a:lnTo>
                  <a:lnTo>
                    <a:pt x="258" y="486"/>
                  </a:lnTo>
                  <a:lnTo>
                    <a:pt x="257" y="484"/>
                  </a:lnTo>
                  <a:lnTo>
                    <a:pt x="258" y="481"/>
                  </a:lnTo>
                  <a:lnTo>
                    <a:pt x="257" y="484"/>
                  </a:lnTo>
                  <a:lnTo>
                    <a:pt x="258" y="481"/>
                  </a:lnTo>
                  <a:lnTo>
                    <a:pt x="255" y="484"/>
                  </a:lnTo>
                  <a:lnTo>
                    <a:pt x="257" y="481"/>
                  </a:lnTo>
                  <a:lnTo>
                    <a:pt x="255" y="484"/>
                  </a:lnTo>
                  <a:lnTo>
                    <a:pt x="255" y="479"/>
                  </a:lnTo>
                  <a:lnTo>
                    <a:pt x="253" y="484"/>
                  </a:lnTo>
                  <a:lnTo>
                    <a:pt x="252" y="484"/>
                  </a:lnTo>
                  <a:lnTo>
                    <a:pt x="252" y="479"/>
                  </a:lnTo>
                  <a:lnTo>
                    <a:pt x="252" y="484"/>
                  </a:lnTo>
                  <a:lnTo>
                    <a:pt x="250" y="484"/>
                  </a:lnTo>
                  <a:lnTo>
                    <a:pt x="250" y="479"/>
                  </a:lnTo>
                  <a:lnTo>
                    <a:pt x="250" y="484"/>
                  </a:lnTo>
                  <a:lnTo>
                    <a:pt x="249" y="481"/>
                  </a:lnTo>
                  <a:lnTo>
                    <a:pt x="250" y="484"/>
                  </a:lnTo>
                  <a:lnTo>
                    <a:pt x="247" y="481"/>
                  </a:lnTo>
                  <a:lnTo>
                    <a:pt x="249" y="484"/>
                  </a:lnTo>
                  <a:lnTo>
                    <a:pt x="245" y="481"/>
                  </a:lnTo>
                  <a:lnTo>
                    <a:pt x="247" y="483"/>
                  </a:lnTo>
                  <a:lnTo>
                    <a:pt x="249" y="484"/>
                  </a:lnTo>
                  <a:lnTo>
                    <a:pt x="249" y="486"/>
                  </a:lnTo>
                  <a:lnTo>
                    <a:pt x="245" y="483"/>
                  </a:lnTo>
                  <a:lnTo>
                    <a:pt x="247" y="486"/>
                  </a:lnTo>
                  <a:lnTo>
                    <a:pt x="244" y="483"/>
                  </a:lnTo>
                  <a:lnTo>
                    <a:pt x="247" y="486"/>
                  </a:lnTo>
                  <a:lnTo>
                    <a:pt x="244" y="484"/>
                  </a:lnTo>
                  <a:lnTo>
                    <a:pt x="247" y="488"/>
                  </a:lnTo>
                  <a:lnTo>
                    <a:pt x="242" y="486"/>
                  </a:lnTo>
                  <a:lnTo>
                    <a:pt x="245" y="488"/>
                  </a:lnTo>
                  <a:lnTo>
                    <a:pt x="245" y="489"/>
                  </a:lnTo>
                  <a:lnTo>
                    <a:pt x="242" y="488"/>
                  </a:lnTo>
                  <a:lnTo>
                    <a:pt x="244" y="489"/>
                  </a:lnTo>
                  <a:lnTo>
                    <a:pt x="245" y="489"/>
                  </a:lnTo>
                  <a:lnTo>
                    <a:pt x="244" y="489"/>
                  </a:lnTo>
                  <a:lnTo>
                    <a:pt x="245" y="489"/>
                  </a:lnTo>
                  <a:lnTo>
                    <a:pt x="244" y="489"/>
                  </a:lnTo>
                  <a:lnTo>
                    <a:pt x="240" y="489"/>
                  </a:lnTo>
                  <a:lnTo>
                    <a:pt x="245" y="491"/>
                  </a:lnTo>
                  <a:lnTo>
                    <a:pt x="240" y="491"/>
                  </a:lnTo>
                  <a:lnTo>
                    <a:pt x="245" y="491"/>
                  </a:lnTo>
                  <a:lnTo>
                    <a:pt x="240" y="493"/>
                  </a:lnTo>
                  <a:lnTo>
                    <a:pt x="245" y="493"/>
                  </a:lnTo>
                  <a:lnTo>
                    <a:pt x="245" y="493"/>
                  </a:lnTo>
                  <a:lnTo>
                    <a:pt x="242" y="494"/>
                  </a:lnTo>
                  <a:lnTo>
                    <a:pt x="245" y="494"/>
                  </a:lnTo>
                  <a:lnTo>
                    <a:pt x="242" y="496"/>
                  </a:lnTo>
                  <a:lnTo>
                    <a:pt x="247" y="494"/>
                  </a:lnTo>
                  <a:lnTo>
                    <a:pt x="244" y="498"/>
                  </a:lnTo>
                  <a:lnTo>
                    <a:pt x="247" y="496"/>
                  </a:lnTo>
                  <a:lnTo>
                    <a:pt x="244" y="498"/>
                  </a:lnTo>
                  <a:lnTo>
                    <a:pt x="247" y="496"/>
                  </a:lnTo>
                  <a:lnTo>
                    <a:pt x="249" y="496"/>
                  </a:lnTo>
                  <a:lnTo>
                    <a:pt x="245" y="501"/>
                  </a:lnTo>
                  <a:lnTo>
                    <a:pt x="249" y="498"/>
                  </a:lnTo>
                  <a:lnTo>
                    <a:pt x="249" y="498"/>
                  </a:lnTo>
                  <a:lnTo>
                    <a:pt x="249" y="498"/>
                  </a:lnTo>
                  <a:lnTo>
                    <a:pt x="250" y="498"/>
                  </a:lnTo>
                  <a:lnTo>
                    <a:pt x="249" y="499"/>
                  </a:lnTo>
                  <a:lnTo>
                    <a:pt x="247" y="501"/>
                  </a:lnTo>
                  <a:lnTo>
                    <a:pt x="250" y="498"/>
                  </a:lnTo>
                  <a:moveTo>
                    <a:pt x="69" y="435"/>
                  </a:moveTo>
                  <a:lnTo>
                    <a:pt x="63" y="435"/>
                  </a:lnTo>
                  <a:lnTo>
                    <a:pt x="64" y="430"/>
                  </a:lnTo>
                  <a:lnTo>
                    <a:pt x="63" y="433"/>
                  </a:lnTo>
                  <a:lnTo>
                    <a:pt x="61" y="433"/>
                  </a:lnTo>
                  <a:lnTo>
                    <a:pt x="63" y="430"/>
                  </a:lnTo>
                  <a:lnTo>
                    <a:pt x="61" y="433"/>
                  </a:lnTo>
                  <a:lnTo>
                    <a:pt x="60" y="432"/>
                  </a:lnTo>
                  <a:lnTo>
                    <a:pt x="61" y="429"/>
                  </a:lnTo>
                  <a:lnTo>
                    <a:pt x="58" y="432"/>
                  </a:lnTo>
                  <a:lnTo>
                    <a:pt x="53" y="424"/>
                  </a:lnTo>
                  <a:lnTo>
                    <a:pt x="53" y="419"/>
                  </a:lnTo>
                  <a:lnTo>
                    <a:pt x="53" y="373"/>
                  </a:lnTo>
                  <a:lnTo>
                    <a:pt x="56" y="368"/>
                  </a:lnTo>
                  <a:lnTo>
                    <a:pt x="60" y="369"/>
                  </a:lnTo>
                  <a:lnTo>
                    <a:pt x="58" y="366"/>
                  </a:lnTo>
                  <a:lnTo>
                    <a:pt x="66" y="363"/>
                  </a:lnTo>
                  <a:lnTo>
                    <a:pt x="69" y="361"/>
                  </a:lnTo>
                  <a:lnTo>
                    <a:pt x="285" y="363"/>
                  </a:lnTo>
                  <a:lnTo>
                    <a:pt x="290" y="364"/>
                  </a:lnTo>
                  <a:lnTo>
                    <a:pt x="288" y="368"/>
                  </a:lnTo>
                  <a:lnTo>
                    <a:pt x="290" y="364"/>
                  </a:lnTo>
                  <a:lnTo>
                    <a:pt x="291" y="366"/>
                  </a:lnTo>
                  <a:lnTo>
                    <a:pt x="290" y="369"/>
                  </a:lnTo>
                  <a:lnTo>
                    <a:pt x="293" y="368"/>
                  </a:lnTo>
                  <a:lnTo>
                    <a:pt x="296" y="371"/>
                  </a:lnTo>
                  <a:lnTo>
                    <a:pt x="298" y="379"/>
                  </a:lnTo>
                  <a:lnTo>
                    <a:pt x="296" y="425"/>
                  </a:lnTo>
                  <a:lnTo>
                    <a:pt x="291" y="432"/>
                  </a:lnTo>
                  <a:lnTo>
                    <a:pt x="288" y="429"/>
                  </a:lnTo>
                  <a:lnTo>
                    <a:pt x="291" y="432"/>
                  </a:lnTo>
                  <a:lnTo>
                    <a:pt x="290" y="433"/>
                  </a:lnTo>
                  <a:lnTo>
                    <a:pt x="286" y="430"/>
                  </a:lnTo>
                  <a:lnTo>
                    <a:pt x="288" y="433"/>
                  </a:lnTo>
                  <a:lnTo>
                    <a:pt x="285" y="430"/>
                  </a:lnTo>
                  <a:lnTo>
                    <a:pt x="286" y="433"/>
                  </a:lnTo>
                  <a:lnTo>
                    <a:pt x="283" y="435"/>
                  </a:lnTo>
                  <a:lnTo>
                    <a:pt x="280" y="435"/>
                  </a:lnTo>
                  <a:lnTo>
                    <a:pt x="69" y="435"/>
                  </a:lnTo>
                  <a:moveTo>
                    <a:pt x="68" y="427"/>
                  </a:moveTo>
                  <a:lnTo>
                    <a:pt x="68" y="432"/>
                  </a:lnTo>
                  <a:lnTo>
                    <a:pt x="68" y="427"/>
                  </a:lnTo>
                  <a:lnTo>
                    <a:pt x="69" y="427"/>
                  </a:lnTo>
                  <a:lnTo>
                    <a:pt x="281" y="427"/>
                  </a:lnTo>
                  <a:lnTo>
                    <a:pt x="283" y="430"/>
                  </a:lnTo>
                  <a:lnTo>
                    <a:pt x="283" y="427"/>
                  </a:lnTo>
                  <a:lnTo>
                    <a:pt x="285" y="430"/>
                  </a:lnTo>
                  <a:lnTo>
                    <a:pt x="283" y="427"/>
                  </a:lnTo>
                  <a:lnTo>
                    <a:pt x="286" y="425"/>
                  </a:lnTo>
                  <a:lnTo>
                    <a:pt x="290" y="427"/>
                  </a:lnTo>
                  <a:lnTo>
                    <a:pt x="286" y="424"/>
                  </a:lnTo>
                  <a:lnTo>
                    <a:pt x="290" y="427"/>
                  </a:lnTo>
                  <a:lnTo>
                    <a:pt x="288" y="424"/>
                  </a:lnTo>
                  <a:lnTo>
                    <a:pt x="291" y="425"/>
                  </a:lnTo>
                  <a:lnTo>
                    <a:pt x="288" y="422"/>
                  </a:lnTo>
                  <a:lnTo>
                    <a:pt x="291" y="425"/>
                  </a:lnTo>
                  <a:lnTo>
                    <a:pt x="288" y="422"/>
                  </a:lnTo>
                  <a:lnTo>
                    <a:pt x="291" y="424"/>
                  </a:lnTo>
                  <a:lnTo>
                    <a:pt x="288" y="422"/>
                  </a:lnTo>
                  <a:lnTo>
                    <a:pt x="293" y="422"/>
                  </a:lnTo>
                  <a:lnTo>
                    <a:pt x="288" y="420"/>
                  </a:lnTo>
                  <a:lnTo>
                    <a:pt x="293" y="420"/>
                  </a:lnTo>
                  <a:lnTo>
                    <a:pt x="288" y="420"/>
                  </a:lnTo>
                  <a:lnTo>
                    <a:pt x="290" y="419"/>
                  </a:lnTo>
                  <a:lnTo>
                    <a:pt x="288" y="378"/>
                  </a:lnTo>
                  <a:lnTo>
                    <a:pt x="293" y="376"/>
                  </a:lnTo>
                  <a:lnTo>
                    <a:pt x="288" y="376"/>
                  </a:lnTo>
                  <a:lnTo>
                    <a:pt x="293" y="374"/>
                  </a:lnTo>
                  <a:lnTo>
                    <a:pt x="288" y="376"/>
                  </a:lnTo>
                  <a:lnTo>
                    <a:pt x="291" y="374"/>
                  </a:lnTo>
                  <a:lnTo>
                    <a:pt x="288" y="374"/>
                  </a:lnTo>
                  <a:lnTo>
                    <a:pt x="288" y="374"/>
                  </a:lnTo>
                  <a:lnTo>
                    <a:pt x="291" y="371"/>
                  </a:lnTo>
                  <a:lnTo>
                    <a:pt x="286" y="373"/>
                  </a:lnTo>
                  <a:lnTo>
                    <a:pt x="286" y="373"/>
                  </a:lnTo>
                  <a:lnTo>
                    <a:pt x="288" y="369"/>
                  </a:lnTo>
                  <a:lnTo>
                    <a:pt x="286" y="373"/>
                  </a:lnTo>
                  <a:lnTo>
                    <a:pt x="285" y="371"/>
                  </a:lnTo>
                  <a:lnTo>
                    <a:pt x="286" y="368"/>
                  </a:lnTo>
                  <a:lnTo>
                    <a:pt x="285" y="371"/>
                  </a:lnTo>
                  <a:lnTo>
                    <a:pt x="285" y="368"/>
                  </a:lnTo>
                  <a:lnTo>
                    <a:pt x="283" y="371"/>
                  </a:lnTo>
                  <a:lnTo>
                    <a:pt x="285" y="366"/>
                  </a:lnTo>
                  <a:lnTo>
                    <a:pt x="283" y="371"/>
                  </a:lnTo>
                  <a:lnTo>
                    <a:pt x="283" y="366"/>
                  </a:lnTo>
                  <a:lnTo>
                    <a:pt x="281" y="371"/>
                  </a:lnTo>
                  <a:lnTo>
                    <a:pt x="280" y="371"/>
                  </a:lnTo>
                  <a:lnTo>
                    <a:pt x="68" y="371"/>
                  </a:lnTo>
                  <a:lnTo>
                    <a:pt x="66" y="366"/>
                  </a:lnTo>
                  <a:lnTo>
                    <a:pt x="68" y="371"/>
                  </a:lnTo>
                  <a:lnTo>
                    <a:pt x="66" y="371"/>
                  </a:lnTo>
                  <a:lnTo>
                    <a:pt x="64" y="368"/>
                  </a:lnTo>
                  <a:lnTo>
                    <a:pt x="66" y="371"/>
                  </a:lnTo>
                  <a:lnTo>
                    <a:pt x="63" y="368"/>
                  </a:lnTo>
                  <a:lnTo>
                    <a:pt x="64" y="371"/>
                  </a:lnTo>
                  <a:lnTo>
                    <a:pt x="63" y="368"/>
                  </a:lnTo>
                  <a:lnTo>
                    <a:pt x="64" y="373"/>
                  </a:lnTo>
                  <a:lnTo>
                    <a:pt x="61" y="369"/>
                  </a:lnTo>
                  <a:lnTo>
                    <a:pt x="63" y="373"/>
                  </a:lnTo>
                  <a:lnTo>
                    <a:pt x="63" y="373"/>
                  </a:lnTo>
                  <a:lnTo>
                    <a:pt x="60" y="371"/>
                  </a:lnTo>
                  <a:lnTo>
                    <a:pt x="63" y="374"/>
                  </a:lnTo>
                  <a:lnTo>
                    <a:pt x="58" y="371"/>
                  </a:lnTo>
                  <a:lnTo>
                    <a:pt x="61" y="374"/>
                  </a:lnTo>
                  <a:lnTo>
                    <a:pt x="58" y="373"/>
                  </a:lnTo>
                  <a:lnTo>
                    <a:pt x="61" y="374"/>
                  </a:lnTo>
                  <a:lnTo>
                    <a:pt x="58" y="374"/>
                  </a:lnTo>
                  <a:lnTo>
                    <a:pt x="61" y="376"/>
                  </a:lnTo>
                  <a:lnTo>
                    <a:pt x="56" y="374"/>
                  </a:lnTo>
                  <a:lnTo>
                    <a:pt x="61" y="376"/>
                  </a:lnTo>
                  <a:lnTo>
                    <a:pt x="56" y="376"/>
                  </a:lnTo>
                  <a:lnTo>
                    <a:pt x="61" y="378"/>
                  </a:lnTo>
                  <a:lnTo>
                    <a:pt x="61" y="378"/>
                  </a:lnTo>
                  <a:lnTo>
                    <a:pt x="61" y="419"/>
                  </a:lnTo>
                  <a:lnTo>
                    <a:pt x="61" y="420"/>
                  </a:lnTo>
                  <a:lnTo>
                    <a:pt x="56" y="420"/>
                  </a:lnTo>
                  <a:lnTo>
                    <a:pt x="61" y="420"/>
                  </a:lnTo>
                  <a:lnTo>
                    <a:pt x="56" y="422"/>
                  </a:lnTo>
                  <a:lnTo>
                    <a:pt x="61" y="422"/>
                  </a:lnTo>
                  <a:lnTo>
                    <a:pt x="58" y="424"/>
                  </a:lnTo>
                  <a:lnTo>
                    <a:pt x="61" y="422"/>
                  </a:lnTo>
                  <a:lnTo>
                    <a:pt x="58" y="425"/>
                  </a:lnTo>
                  <a:lnTo>
                    <a:pt x="61" y="424"/>
                  </a:lnTo>
                  <a:lnTo>
                    <a:pt x="58" y="425"/>
                  </a:lnTo>
                  <a:lnTo>
                    <a:pt x="63" y="424"/>
                  </a:lnTo>
                  <a:lnTo>
                    <a:pt x="63" y="424"/>
                  </a:lnTo>
                  <a:lnTo>
                    <a:pt x="60" y="427"/>
                  </a:lnTo>
                  <a:lnTo>
                    <a:pt x="63" y="425"/>
                  </a:lnTo>
                  <a:lnTo>
                    <a:pt x="66" y="427"/>
                  </a:lnTo>
                  <a:lnTo>
                    <a:pt x="66" y="430"/>
                  </a:lnTo>
                  <a:lnTo>
                    <a:pt x="68" y="427"/>
                  </a:lnTo>
                  <a:moveTo>
                    <a:pt x="253" y="414"/>
                  </a:moveTo>
                  <a:lnTo>
                    <a:pt x="247" y="414"/>
                  </a:lnTo>
                  <a:lnTo>
                    <a:pt x="247" y="409"/>
                  </a:lnTo>
                  <a:lnTo>
                    <a:pt x="245" y="412"/>
                  </a:lnTo>
                  <a:lnTo>
                    <a:pt x="240" y="409"/>
                  </a:lnTo>
                  <a:lnTo>
                    <a:pt x="240" y="409"/>
                  </a:lnTo>
                  <a:lnTo>
                    <a:pt x="244" y="406"/>
                  </a:lnTo>
                  <a:lnTo>
                    <a:pt x="239" y="407"/>
                  </a:lnTo>
                  <a:lnTo>
                    <a:pt x="237" y="404"/>
                  </a:lnTo>
                  <a:lnTo>
                    <a:pt x="242" y="401"/>
                  </a:lnTo>
                  <a:lnTo>
                    <a:pt x="237" y="402"/>
                  </a:lnTo>
                  <a:lnTo>
                    <a:pt x="237" y="399"/>
                  </a:lnTo>
                  <a:lnTo>
                    <a:pt x="240" y="397"/>
                  </a:lnTo>
                  <a:lnTo>
                    <a:pt x="237" y="397"/>
                  </a:lnTo>
                  <a:lnTo>
                    <a:pt x="237" y="396"/>
                  </a:lnTo>
                  <a:lnTo>
                    <a:pt x="242" y="396"/>
                  </a:lnTo>
                  <a:lnTo>
                    <a:pt x="237" y="394"/>
                  </a:lnTo>
                  <a:lnTo>
                    <a:pt x="239" y="391"/>
                  </a:lnTo>
                  <a:lnTo>
                    <a:pt x="242" y="387"/>
                  </a:lnTo>
                  <a:lnTo>
                    <a:pt x="245" y="389"/>
                  </a:lnTo>
                  <a:lnTo>
                    <a:pt x="244" y="386"/>
                  </a:lnTo>
                  <a:lnTo>
                    <a:pt x="247" y="384"/>
                  </a:lnTo>
                  <a:lnTo>
                    <a:pt x="253" y="383"/>
                  </a:lnTo>
                  <a:lnTo>
                    <a:pt x="258" y="384"/>
                  </a:lnTo>
                  <a:lnTo>
                    <a:pt x="257" y="387"/>
                  </a:lnTo>
                  <a:lnTo>
                    <a:pt x="258" y="384"/>
                  </a:lnTo>
                  <a:lnTo>
                    <a:pt x="262" y="386"/>
                  </a:lnTo>
                  <a:lnTo>
                    <a:pt x="260" y="389"/>
                  </a:lnTo>
                  <a:lnTo>
                    <a:pt x="262" y="386"/>
                  </a:lnTo>
                  <a:lnTo>
                    <a:pt x="265" y="389"/>
                  </a:lnTo>
                  <a:lnTo>
                    <a:pt x="262" y="392"/>
                  </a:lnTo>
                  <a:lnTo>
                    <a:pt x="265" y="389"/>
                  </a:lnTo>
                  <a:lnTo>
                    <a:pt x="267" y="392"/>
                  </a:lnTo>
                  <a:lnTo>
                    <a:pt x="263" y="394"/>
                  </a:lnTo>
                  <a:lnTo>
                    <a:pt x="268" y="394"/>
                  </a:lnTo>
                  <a:lnTo>
                    <a:pt x="268" y="397"/>
                  </a:lnTo>
                  <a:lnTo>
                    <a:pt x="263" y="397"/>
                  </a:lnTo>
                  <a:lnTo>
                    <a:pt x="268" y="399"/>
                  </a:lnTo>
                  <a:lnTo>
                    <a:pt x="268" y="401"/>
                  </a:lnTo>
                  <a:lnTo>
                    <a:pt x="263" y="401"/>
                  </a:lnTo>
                  <a:lnTo>
                    <a:pt x="268" y="402"/>
                  </a:lnTo>
                  <a:lnTo>
                    <a:pt x="267" y="406"/>
                  </a:lnTo>
                  <a:lnTo>
                    <a:pt x="263" y="404"/>
                  </a:lnTo>
                  <a:lnTo>
                    <a:pt x="267" y="406"/>
                  </a:lnTo>
                  <a:lnTo>
                    <a:pt x="265" y="407"/>
                  </a:lnTo>
                  <a:lnTo>
                    <a:pt x="262" y="406"/>
                  </a:lnTo>
                  <a:lnTo>
                    <a:pt x="265" y="409"/>
                  </a:lnTo>
                  <a:lnTo>
                    <a:pt x="262" y="410"/>
                  </a:lnTo>
                  <a:lnTo>
                    <a:pt x="260" y="407"/>
                  </a:lnTo>
                  <a:lnTo>
                    <a:pt x="262" y="412"/>
                  </a:lnTo>
                  <a:lnTo>
                    <a:pt x="258" y="414"/>
                  </a:lnTo>
                  <a:lnTo>
                    <a:pt x="257" y="409"/>
                  </a:lnTo>
                  <a:lnTo>
                    <a:pt x="258" y="414"/>
                  </a:lnTo>
                  <a:lnTo>
                    <a:pt x="253" y="414"/>
                  </a:lnTo>
                  <a:moveTo>
                    <a:pt x="252" y="406"/>
                  </a:moveTo>
                  <a:lnTo>
                    <a:pt x="253" y="410"/>
                  </a:lnTo>
                  <a:lnTo>
                    <a:pt x="253" y="406"/>
                  </a:lnTo>
                  <a:lnTo>
                    <a:pt x="253" y="406"/>
                  </a:lnTo>
                  <a:lnTo>
                    <a:pt x="253" y="410"/>
                  </a:lnTo>
                  <a:lnTo>
                    <a:pt x="253" y="406"/>
                  </a:lnTo>
                  <a:lnTo>
                    <a:pt x="255" y="410"/>
                  </a:lnTo>
                  <a:lnTo>
                    <a:pt x="255" y="406"/>
                  </a:lnTo>
                  <a:lnTo>
                    <a:pt x="257" y="406"/>
                  </a:lnTo>
                  <a:lnTo>
                    <a:pt x="258" y="409"/>
                  </a:lnTo>
                  <a:lnTo>
                    <a:pt x="257" y="404"/>
                  </a:lnTo>
                  <a:lnTo>
                    <a:pt x="257" y="404"/>
                  </a:lnTo>
                  <a:lnTo>
                    <a:pt x="260" y="407"/>
                  </a:lnTo>
                  <a:lnTo>
                    <a:pt x="258" y="404"/>
                  </a:lnTo>
                  <a:lnTo>
                    <a:pt x="258" y="402"/>
                  </a:lnTo>
                  <a:lnTo>
                    <a:pt x="263" y="404"/>
                  </a:lnTo>
                  <a:lnTo>
                    <a:pt x="262" y="402"/>
                  </a:lnTo>
                  <a:lnTo>
                    <a:pt x="260" y="402"/>
                  </a:lnTo>
                  <a:lnTo>
                    <a:pt x="260" y="399"/>
                  </a:lnTo>
                  <a:lnTo>
                    <a:pt x="263" y="397"/>
                  </a:lnTo>
                  <a:lnTo>
                    <a:pt x="260" y="397"/>
                  </a:lnTo>
                  <a:lnTo>
                    <a:pt x="263" y="396"/>
                  </a:lnTo>
                  <a:lnTo>
                    <a:pt x="260" y="397"/>
                  </a:lnTo>
                  <a:lnTo>
                    <a:pt x="258" y="396"/>
                  </a:lnTo>
                  <a:lnTo>
                    <a:pt x="263" y="392"/>
                  </a:lnTo>
                  <a:lnTo>
                    <a:pt x="258" y="394"/>
                  </a:lnTo>
                  <a:lnTo>
                    <a:pt x="257" y="392"/>
                  </a:lnTo>
                  <a:lnTo>
                    <a:pt x="258" y="389"/>
                  </a:lnTo>
                  <a:lnTo>
                    <a:pt x="257" y="392"/>
                  </a:lnTo>
                  <a:lnTo>
                    <a:pt x="258" y="387"/>
                  </a:lnTo>
                  <a:lnTo>
                    <a:pt x="255" y="392"/>
                  </a:lnTo>
                  <a:lnTo>
                    <a:pt x="255" y="392"/>
                  </a:lnTo>
                  <a:lnTo>
                    <a:pt x="255" y="389"/>
                  </a:lnTo>
                  <a:lnTo>
                    <a:pt x="257" y="387"/>
                  </a:lnTo>
                  <a:lnTo>
                    <a:pt x="255" y="392"/>
                  </a:lnTo>
                  <a:lnTo>
                    <a:pt x="255" y="387"/>
                  </a:lnTo>
                  <a:lnTo>
                    <a:pt x="253" y="391"/>
                  </a:lnTo>
                  <a:lnTo>
                    <a:pt x="253" y="387"/>
                  </a:lnTo>
                  <a:lnTo>
                    <a:pt x="253" y="391"/>
                  </a:lnTo>
                  <a:lnTo>
                    <a:pt x="252" y="387"/>
                  </a:lnTo>
                  <a:lnTo>
                    <a:pt x="252" y="391"/>
                  </a:lnTo>
                  <a:lnTo>
                    <a:pt x="252" y="387"/>
                  </a:lnTo>
                  <a:lnTo>
                    <a:pt x="252" y="391"/>
                  </a:lnTo>
                  <a:lnTo>
                    <a:pt x="249" y="392"/>
                  </a:lnTo>
                  <a:lnTo>
                    <a:pt x="247" y="389"/>
                  </a:lnTo>
                  <a:lnTo>
                    <a:pt x="249" y="392"/>
                  </a:lnTo>
                  <a:lnTo>
                    <a:pt x="245" y="389"/>
                  </a:lnTo>
                  <a:lnTo>
                    <a:pt x="249" y="392"/>
                  </a:lnTo>
                  <a:lnTo>
                    <a:pt x="245" y="391"/>
                  </a:lnTo>
                  <a:lnTo>
                    <a:pt x="247" y="394"/>
                  </a:lnTo>
                  <a:lnTo>
                    <a:pt x="244" y="391"/>
                  </a:lnTo>
                  <a:lnTo>
                    <a:pt x="247" y="394"/>
                  </a:lnTo>
                  <a:lnTo>
                    <a:pt x="244" y="392"/>
                  </a:lnTo>
                  <a:lnTo>
                    <a:pt x="247" y="396"/>
                  </a:lnTo>
                  <a:lnTo>
                    <a:pt x="242" y="392"/>
                  </a:lnTo>
                  <a:lnTo>
                    <a:pt x="245" y="396"/>
                  </a:lnTo>
                  <a:lnTo>
                    <a:pt x="245" y="397"/>
                  </a:lnTo>
                  <a:lnTo>
                    <a:pt x="242" y="396"/>
                  </a:lnTo>
                  <a:lnTo>
                    <a:pt x="244" y="396"/>
                  </a:lnTo>
                  <a:lnTo>
                    <a:pt x="245" y="397"/>
                  </a:lnTo>
                  <a:lnTo>
                    <a:pt x="244" y="397"/>
                  </a:lnTo>
                  <a:lnTo>
                    <a:pt x="245" y="397"/>
                  </a:lnTo>
                  <a:lnTo>
                    <a:pt x="244" y="397"/>
                  </a:lnTo>
                  <a:lnTo>
                    <a:pt x="240" y="397"/>
                  </a:lnTo>
                  <a:lnTo>
                    <a:pt x="245" y="397"/>
                  </a:lnTo>
                  <a:lnTo>
                    <a:pt x="240" y="397"/>
                  </a:lnTo>
                  <a:lnTo>
                    <a:pt x="245" y="399"/>
                  </a:lnTo>
                  <a:lnTo>
                    <a:pt x="240" y="399"/>
                  </a:lnTo>
                  <a:lnTo>
                    <a:pt x="245" y="401"/>
                  </a:lnTo>
                  <a:lnTo>
                    <a:pt x="245" y="401"/>
                  </a:lnTo>
                  <a:lnTo>
                    <a:pt x="242" y="402"/>
                  </a:lnTo>
                  <a:lnTo>
                    <a:pt x="245" y="402"/>
                  </a:lnTo>
                  <a:lnTo>
                    <a:pt x="242" y="404"/>
                  </a:lnTo>
                  <a:lnTo>
                    <a:pt x="247" y="402"/>
                  </a:lnTo>
                  <a:lnTo>
                    <a:pt x="247" y="402"/>
                  </a:lnTo>
                  <a:lnTo>
                    <a:pt x="244" y="406"/>
                  </a:lnTo>
                  <a:lnTo>
                    <a:pt x="247" y="404"/>
                  </a:lnTo>
                  <a:lnTo>
                    <a:pt x="245" y="407"/>
                  </a:lnTo>
                  <a:lnTo>
                    <a:pt x="249" y="404"/>
                  </a:lnTo>
                  <a:lnTo>
                    <a:pt x="249" y="406"/>
                  </a:lnTo>
                  <a:lnTo>
                    <a:pt x="247" y="409"/>
                  </a:lnTo>
                  <a:lnTo>
                    <a:pt x="250" y="406"/>
                  </a:lnTo>
                  <a:lnTo>
                    <a:pt x="250" y="406"/>
                  </a:lnTo>
                  <a:lnTo>
                    <a:pt x="250" y="410"/>
                  </a:lnTo>
                  <a:lnTo>
                    <a:pt x="252" y="406"/>
                  </a:lnTo>
                  <a:lnTo>
                    <a:pt x="250" y="410"/>
                  </a:lnTo>
                  <a:lnTo>
                    <a:pt x="252" y="406"/>
                  </a:lnTo>
                  <a:lnTo>
                    <a:pt x="252" y="410"/>
                  </a:lnTo>
                  <a:lnTo>
                    <a:pt x="252" y="406"/>
                  </a:lnTo>
                  <a:moveTo>
                    <a:pt x="69" y="343"/>
                  </a:moveTo>
                  <a:lnTo>
                    <a:pt x="63" y="341"/>
                  </a:lnTo>
                  <a:lnTo>
                    <a:pt x="64" y="338"/>
                  </a:lnTo>
                  <a:lnTo>
                    <a:pt x="63" y="341"/>
                  </a:lnTo>
                  <a:lnTo>
                    <a:pt x="61" y="341"/>
                  </a:lnTo>
                  <a:lnTo>
                    <a:pt x="63" y="337"/>
                  </a:lnTo>
                  <a:lnTo>
                    <a:pt x="61" y="341"/>
                  </a:lnTo>
                  <a:lnTo>
                    <a:pt x="60" y="340"/>
                  </a:lnTo>
                  <a:lnTo>
                    <a:pt x="61" y="337"/>
                  </a:lnTo>
                  <a:lnTo>
                    <a:pt x="58" y="338"/>
                  </a:lnTo>
                  <a:lnTo>
                    <a:pt x="55" y="337"/>
                  </a:lnTo>
                  <a:lnTo>
                    <a:pt x="58" y="333"/>
                  </a:lnTo>
                  <a:lnTo>
                    <a:pt x="55" y="335"/>
                  </a:lnTo>
                  <a:lnTo>
                    <a:pt x="53" y="327"/>
                  </a:lnTo>
                  <a:lnTo>
                    <a:pt x="53" y="327"/>
                  </a:lnTo>
                  <a:lnTo>
                    <a:pt x="53" y="281"/>
                  </a:lnTo>
                  <a:lnTo>
                    <a:pt x="55" y="277"/>
                  </a:lnTo>
                  <a:lnTo>
                    <a:pt x="58" y="279"/>
                  </a:lnTo>
                  <a:lnTo>
                    <a:pt x="55" y="276"/>
                  </a:lnTo>
                  <a:lnTo>
                    <a:pt x="58" y="274"/>
                  </a:lnTo>
                  <a:lnTo>
                    <a:pt x="61" y="277"/>
                  </a:lnTo>
                  <a:lnTo>
                    <a:pt x="60" y="272"/>
                  </a:lnTo>
                  <a:lnTo>
                    <a:pt x="61" y="272"/>
                  </a:lnTo>
                  <a:lnTo>
                    <a:pt x="63" y="276"/>
                  </a:lnTo>
                  <a:lnTo>
                    <a:pt x="61" y="271"/>
                  </a:lnTo>
                  <a:lnTo>
                    <a:pt x="64" y="271"/>
                  </a:lnTo>
                  <a:lnTo>
                    <a:pt x="69" y="269"/>
                  </a:lnTo>
                  <a:lnTo>
                    <a:pt x="283" y="269"/>
                  </a:lnTo>
                  <a:lnTo>
                    <a:pt x="288" y="271"/>
                  </a:lnTo>
                  <a:lnTo>
                    <a:pt x="286" y="276"/>
                  </a:lnTo>
                  <a:lnTo>
                    <a:pt x="290" y="272"/>
                  </a:lnTo>
                  <a:lnTo>
                    <a:pt x="291" y="272"/>
                  </a:lnTo>
                  <a:lnTo>
                    <a:pt x="288" y="277"/>
                  </a:lnTo>
                  <a:lnTo>
                    <a:pt x="291" y="274"/>
                  </a:lnTo>
                  <a:lnTo>
                    <a:pt x="296" y="279"/>
                  </a:lnTo>
                  <a:lnTo>
                    <a:pt x="298" y="286"/>
                  </a:lnTo>
                  <a:lnTo>
                    <a:pt x="296" y="333"/>
                  </a:lnTo>
                  <a:lnTo>
                    <a:pt x="291" y="338"/>
                  </a:lnTo>
                  <a:lnTo>
                    <a:pt x="288" y="337"/>
                  </a:lnTo>
                  <a:lnTo>
                    <a:pt x="291" y="340"/>
                  </a:lnTo>
                  <a:lnTo>
                    <a:pt x="290" y="341"/>
                  </a:lnTo>
                  <a:lnTo>
                    <a:pt x="286" y="337"/>
                  </a:lnTo>
                  <a:lnTo>
                    <a:pt x="288" y="341"/>
                  </a:lnTo>
                  <a:lnTo>
                    <a:pt x="285" y="338"/>
                  </a:lnTo>
                  <a:lnTo>
                    <a:pt x="286" y="341"/>
                  </a:lnTo>
                  <a:lnTo>
                    <a:pt x="280" y="343"/>
                  </a:lnTo>
                  <a:lnTo>
                    <a:pt x="69" y="343"/>
                  </a:lnTo>
                  <a:moveTo>
                    <a:pt x="281" y="335"/>
                  </a:moveTo>
                  <a:lnTo>
                    <a:pt x="283" y="338"/>
                  </a:lnTo>
                  <a:lnTo>
                    <a:pt x="281" y="335"/>
                  </a:lnTo>
                  <a:lnTo>
                    <a:pt x="285" y="338"/>
                  </a:lnTo>
                  <a:lnTo>
                    <a:pt x="283" y="333"/>
                  </a:lnTo>
                  <a:lnTo>
                    <a:pt x="286" y="333"/>
                  </a:lnTo>
                  <a:lnTo>
                    <a:pt x="290" y="335"/>
                  </a:lnTo>
                  <a:lnTo>
                    <a:pt x="286" y="332"/>
                  </a:lnTo>
                  <a:lnTo>
                    <a:pt x="290" y="335"/>
                  </a:lnTo>
                  <a:lnTo>
                    <a:pt x="288" y="332"/>
                  </a:lnTo>
                  <a:lnTo>
                    <a:pt x="291" y="333"/>
                  </a:lnTo>
                  <a:lnTo>
                    <a:pt x="288" y="330"/>
                  </a:lnTo>
                  <a:lnTo>
                    <a:pt x="291" y="332"/>
                  </a:lnTo>
                  <a:lnTo>
                    <a:pt x="288" y="330"/>
                  </a:lnTo>
                  <a:lnTo>
                    <a:pt x="291" y="332"/>
                  </a:lnTo>
                  <a:lnTo>
                    <a:pt x="288" y="328"/>
                  </a:lnTo>
                  <a:lnTo>
                    <a:pt x="293" y="330"/>
                  </a:lnTo>
                  <a:lnTo>
                    <a:pt x="288" y="328"/>
                  </a:lnTo>
                  <a:lnTo>
                    <a:pt x="293" y="328"/>
                  </a:lnTo>
                  <a:lnTo>
                    <a:pt x="288" y="327"/>
                  </a:lnTo>
                  <a:lnTo>
                    <a:pt x="290" y="327"/>
                  </a:lnTo>
                  <a:lnTo>
                    <a:pt x="288" y="286"/>
                  </a:lnTo>
                  <a:lnTo>
                    <a:pt x="293" y="284"/>
                  </a:lnTo>
                  <a:lnTo>
                    <a:pt x="288" y="284"/>
                  </a:lnTo>
                  <a:lnTo>
                    <a:pt x="293" y="282"/>
                  </a:lnTo>
                  <a:lnTo>
                    <a:pt x="288" y="284"/>
                  </a:lnTo>
                  <a:lnTo>
                    <a:pt x="291" y="281"/>
                  </a:lnTo>
                  <a:lnTo>
                    <a:pt x="288" y="282"/>
                  </a:lnTo>
                  <a:lnTo>
                    <a:pt x="291" y="281"/>
                  </a:lnTo>
                  <a:lnTo>
                    <a:pt x="288" y="282"/>
                  </a:lnTo>
                  <a:lnTo>
                    <a:pt x="291" y="279"/>
                  </a:lnTo>
                  <a:lnTo>
                    <a:pt x="286" y="281"/>
                  </a:lnTo>
                  <a:lnTo>
                    <a:pt x="290" y="277"/>
                  </a:lnTo>
                  <a:lnTo>
                    <a:pt x="286" y="281"/>
                  </a:lnTo>
                  <a:lnTo>
                    <a:pt x="285" y="279"/>
                  </a:lnTo>
                  <a:lnTo>
                    <a:pt x="288" y="276"/>
                  </a:lnTo>
                  <a:lnTo>
                    <a:pt x="285" y="279"/>
                  </a:lnTo>
                  <a:lnTo>
                    <a:pt x="283" y="279"/>
                  </a:lnTo>
                  <a:lnTo>
                    <a:pt x="285" y="274"/>
                  </a:lnTo>
                  <a:lnTo>
                    <a:pt x="283" y="279"/>
                  </a:lnTo>
                  <a:lnTo>
                    <a:pt x="283" y="274"/>
                  </a:lnTo>
                  <a:lnTo>
                    <a:pt x="281" y="277"/>
                  </a:lnTo>
                  <a:lnTo>
                    <a:pt x="280" y="277"/>
                  </a:lnTo>
                  <a:lnTo>
                    <a:pt x="68" y="277"/>
                  </a:lnTo>
                  <a:lnTo>
                    <a:pt x="66" y="274"/>
                  </a:lnTo>
                  <a:lnTo>
                    <a:pt x="68" y="277"/>
                  </a:lnTo>
                  <a:lnTo>
                    <a:pt x="66" y="274"/>
                  </a:lnTo>
                  <a:lnTo>
                    <a:pt x="66" y="279"/>
                  </a:lnTo>
                  <a:lnTo>
                    <a:pt x="64" y="274"/>
                  </a:lnTo>
                  <a:lnTo>
                    <a:pt x="64" y="276"/>
                  </a:lnTo>
                  <a:lnTo>
                    <a:pt x="66" y="279"/>
                  </a:lnTo>
                  <a:lnTo>
                    <a:pt x="64" y="279"/>
                  </a:lnTo>
                  <a:lnTo>
                    <a:pt x="63" y="276"/>
                  </a:lnTo>
                  <a:lnTo>
                    <a:pt x="64" y="279"/>
                  </a:lnTo>
                  <a:lnTo>
                    <a:pt x="64" y="281"/>
                  </a:lnTo>
                  <a:lnTo>
                    <a:pt x="60" y="277"/>
                  </a:lnTo>
                  <a:lnTo>
                    <a:pt x="63" y="281"/>
                  </a:lnTo>
                  <a:lnTo>
                    <a:pt x="60" y="279"/>
                  </a:lnTo>
                  <a:lnTo>
                    <a:pt x="63" y="281"/>
                  </a:lnTo>
                  <a:lnTo>
                    <a:pt x="61" y="282"/>
                  </a:lnTo>
                  <a:lnTo>
                    <a:pt x="58" y="281"/>
                  </a:lnTo>
                  <a:lnTo>
                    <a:pt x="61" y="282"/>
                  </a:lnTo>
                  <a:lnTo>
                    <a:pt x="58" y="281"/>
                  </a:lnTo>
                  <a:lnTo>
                    <a:pt x="61" y="284"/>
                  </a:lnTo>
                  <a:lnTo>
                    <a:pt x="56" y="282"/>
                  </a:lnTo>
                  <a:lnTo>
                    <a:pt x="61" y="284"/>
                  </a:lnTo>
                  <a:lnTo>
                    <a:pt x="56" y="284"/>
                  </a:lnTo>
                  <a:lnTo>
                    <a:pt x="61" y="286"/>
                  </a:lnTo>
                  <a:lnTo>
                    <a:pt x="61" y="286"/>
                  </a:lnTo>
                  <a:lnTo>
                    <a:pt x="61" y="327"/>
                  </a:lnTo>
                  <a:lnTo>
                    <a:pt x="61" y="327"/>
                  </a:lnTo>
                  <a:lnTo>
                    <a:pt x="56" y="328"/>
                  </a:lnTo>
                  <a:lnTo>
                    <a:pt x="61" y="328"/>
                  </a:lnTo>
                  <a:lnTo>
                    <a:pt x="56" y="330"/>
                  </a:lnTo>
                  <a:lnTo>
                    <a:pt x="61" y="328"/>
                  </a:lnTo>
                  <a:lnTo>
                    <a:pt x="58" y="332"/>
                  </a:lnTo>
                  <a:lnTo>
                    <a:pt x="61" y="330"/>
                  </a:lnTo>
                  <a:lnTo>
                    <a:pt x="58" y="332"/>
                  </a:lnTo>
                  <a:lnTo>
                    <a:pt x="61" y="330"/>
                  </a:lnTo>
                  <a:lnTo>
                    <a:pt x="63" y="332"/>
                  </a:lnTo>
                  <a:lnTo>
                    <a:pt x="60" y="335"/>
                  </a:lnTo>
                  <a:lnTo>
                    <a:pt x="63" y="333"/>
                  </a:lnTo>
                  <a:lnTo>
                    <a:pt x="68" y="335"/>
                  </a:lnTo>
                  <a:lnTo>
                    <a:pt x="66" y="338"/>
                  </a:lnTo>
                  <a:lnTo>
                    <a:pt x="68" y="335"/>
                  </a:lnTo>
                  <a:lnTo>
                    <a:pt x="69" y="335"/>
                  </a:lnTo>
                  <a:lnTo>
                    <a:pt x="281" y="335"/>
                  </a:lnTo>
                  <a:moveTo>
                    <a:pt x="253" y="322"/>
                  </a:moveTo>
                  <a:lnTo>
                    <a:pt x="247" y="320"/>
                  </a:lnTo>
                  <a:lnTo>
                    <a:pt x="249" y="317"/>
                  </a:lnTo>
                  <a:lnTo>
                    <a:pt x="245" y="320"/>
                  </a:lnTo>
                  <a:lnTo>
                    <a:pt x="244" y="320"/>
                  </a:lnTo>
                  <a:lnTo>
                    <a:pt x="245" y="315"/>
                  </a:lnTo>
                  <a:lnTo>
                    <a:pt x="244" y="318"/>
                  </a:lnTo>
                  <a:lnTo>
                    <a:pt x="242" y="318"/>
                  </a:lnTo>
                  <a:lnTo>
                    <a:pt x="244" y="314"/>
                  </a:lnTo>
                  <a:lnTo>
                    <a:pt x="240" y="317"/>
                  </a:lnTo>
                  <a:lnTo>
                    <a:pt x="237" y="312"/>
                  </a:lnTo>
                  <a:lnTo>
                    <a:pt x="237" y="310"/>
                  </a:lnTo>
                  <a:lnTo>
                    <a:pt x="242" y="309"/>
                  </a:lnTo>
                  <a:lnTo>
                    <a:pt x="237" y="310"/>
                  </a:lnTo>
                  <a:lnTo>
                    <a:pt x="237" y="305"/>
                  </a:lnTo>
                  <a:lnTo>
                    <a:pt x="237" y="302"/>
                  </a:lnTo>
                  <a:lnTo>
                    <a:pt x="242" y="304"/>
                  </a:lnTo>
                  <a:lnTo>
                    <a:pt x="237" y="302"/>
                  </a:lnTo>
                  <a:lnTo>
                    <a:pt x="239" y="297"/>
                  </a:lnTo>
                  <a:lnTo>
                    <a:pt x="244" y="299"/>
                  </a:lnTo>
                  <a:lnTo>
                    <a:pt x="240" y="297"/>
                  </a:lnTo>
                  <a:lnTo>
                    <a:pt x="245" y="292"/>
                  </a:lnTo>
                  <a:lnTo>
                    <a:pt x="247" y="291"/>
                  </a:lnTo>
                  <a:lnTo>
                    <a:pt x="249" y="295"/>
                  </a:lnTo>
                  <a:lnTo>
                    <a:pt x="249" y="291"/>
                  </a:lnTo>
                  <a:lnTo>
                    <a:pt x="252" y="291"/>
                  </a:lnTo>
                  <a:lnTo>
                    <a:pt x="258" y="292"/>
                  </a:lnTo>
                  <a:lnTo>
                    <a:pt x="257" y="295"/>
                  </a:lnTo>
                  <a:lnTo>
                    <a:pt x="258" y="292"/>
                  </a:lnTo>
                  <a:lnTo>
                    <a:pt x="262" y="294"/>
                  </a:lnTo>
                  <a:lnTo>
                    <a:pt x="260" y="297"/>
                  </a:lnTo>
                  <a:lnTo>
                    <a:pt x="262" y="294"/>
                  </a:lnTo>
                  <a:lnTo>
                    <a:pt x="265" y="297"/>
                  </a:lnTo>
                  <a:lnTo>
                    <a:pt x="262" y="299"/>
                  </a:lnTo>
                  <a:lnTo>
                    <a:pt x="265" y="297"/>
                  </a:lnTo>
                  <a:lnTo>
                    <a:pt x="267" y="300"/>
                  </a:lnTo>
                  <a:lnTo>
                    <a:pt x="263" y="302"/>
                  </a:lnTo>
                  <a:lnTo>
                    <a:pt x="268" y="302"/>
                  </a:lnTo>
                  <a:lnTo>
                    <a:pt x="268" y="305"/>
                  </a:lnTo>
                  <a:lnTo>
                    <a:pt x="268" y="307"/>
                  </a:lnTo>
                  <a:lnTo>
                    <a:pt x="267" y="312"/>
                  </a:lnTo>
                  <a:lnTo>
                    <a:pt x="267" y="314"/>
                  </a:lnTo>
                  <a:lnTo>
                    <a:pt x="262" y="312"/>
                  </a:lnTo>
                  <a:lnTo>
                    <a:pt x="267" y="315"/>
                  </a:lnTo>
                  <a:lnTo>
                    <a:pt x="265" y="315"/>
                  </a:lnTo>
                  <a:lnTo>
                    <a:pt x="262" y="314"/>
                  </a:lnTo>
                  <a:lnTo>
                    <a:pt x="265" y="315"/>
                  </a:lnTo>
                  <a:lnTo>
                    <a:pt x="262" y="318"/>
                  </a:lnTo>
                  <a:lnTo>
                    <a:pt x="260" y="315"/>
                  </a:lnTo>
                  <a:lnTo>
                    <a:pt x="262" y="318"/>
                  </a:lnTo>
                  <a:lnTo>
                    <a:pt x="255" y="322"/>
                  </a:lnTo>
                  <a:lnTo>
                    <a:pt x="253" y="322"/>
                  </a:lnTo>
                  <a:moveTo>
                    <a:pt x="252" y="314"/>
                  </a:moveTo>
                  <a:lnTo>
                    <a:pt x="253" y="318"/>
                  </a:lnTo>
                  <a:lnTo>
                    <a:pt x="253" y="314"/>
                  </a:lnTo>
                  <a:lnTo>
                    <a:pt x="253" y="314"/>
                  </a:lnTo>
                  <a:lnTo>
                    <a:pt x="253" y="317"/>
                  </a:lnTo>
                  <a:lnTo>
                    <a:pt x="253" y="314"/>
                  </a:lnTo>
                  <a:lnTo>
                    <a:pt x="255" y="317"/>
                  </a:lnTo>
                  <a:lnTo>
                    <a:pt x="255" y="314"/>
                  </a:lnTo>
                  <a:lnTo>
                    <a:pt x="257" y="312"/>
                  </a:lnTo>
                  <a:lnTo>
                    <a:pt x="258" y="317"/>
                  </a:lnTo>
                  <a:lnTo>
                    <a:pt x="257" y="312"/>
                  </a:lnTo>
                  <a:lnTo>
                    <a:pt x="260" y="315"/>
                  </a:lnTo>
                  <a:lnTo>
                    <a:pt x="257" y="312"/>
                  </a:lnTo>
                  <a:lnTo>
                    <a:pt x="260" y="314"/>
                  </a:lnTo>
                  <a:lnTo>
                    <a:pt x="258" y="310"/>
                  </a:lnTo>
                  <a:lnTo>
                    <a:pt x="260" y="309"/>
                  </a:lnTo>
                  <a:lnTo>
                    <a:pt x="260" y="309"/>
                  </a:lnTo>
                  <a:lnTo>
                    <a:pt x="260" y="309"/>
                  </a:lnTo>
                  <a:lnTo>
                    <a:pt x="260" y="309"/>
                  </a:lnTo>
                  <a:lnTo>
                    <a:pt x="263" y="310"/>
                  </a:lnTo>
                  <a:lnTo>
                    <a:pt x="260" y="309"/>
                  </a:lnTo>
                  <a:lnTo>
                    <a:pt x="263" y="309"/>
                  </a:lnTo>
                  <a:lnTo>
                    <a:pt x="260" y="307"/>
                  </a:lnTo>
                  <a:lnTo>
                    <a:pt x="260" y="305"/>
                  </a:lnTo>
                  <a:lnTo>
                    <a:pt x="263" y="305"/>
                  </a:lnTo>
                  <a:lnTo>
                    <a:pt x="260" y="305"/>
                  </a:lnTo>
                  <a:lnTo>
                    <a:pt x="263" y="304"/>
                  </a:lnTo>
                  <a:lnTo>
                    <a:pt x="260" y="304"/>
                  </a:lnTo>
                  <a:lnTo>
                    <a:pt x="258" y="304"/>
                  </a:lnTo>
                  <a:lnTo>
                    <a:pt x="263" y="300"/>
                  </a:lnTo>
                  <a:lnTo>
                    <a:pt x="258" y="302"/>
                  </a:lnTo>
                  <a:lnTo>
                    <a:pt x="258" y="302"/>
                  </a:lnTo>
                  <a:lnTo>
                    <a:pt x="262" y="299"/>
                  </a:lnTo>
                  <a:lnTo>
                    <a:pt x="258" y="302"/>
                  </a:lnTo>
                  <a:lnTo>
                    <a:pt x="257" y="300"/>
                  </a:lnTo>
                  <a:lnTo>
                    <a:pt x="258" y="297"/>
                  </a:lnTo>
                  <a:lnTo>
                    <a:pt x="257" y="300"/>
                  </a:lnTo>
                  <a:lnTo>
                    <a:pt x="255" y="299"/>
                  </a:lnTo>
                  <a:lnTo>
                    <a:pt x="255" y="299"/>
                  </a:lnTo>
                  <a:lnTo>
                    <a:pt x="255" y="299"/>
                  </a:lnTo>
                  <a:lnTo>
                    <a:pt x="255" y="299"/>
                  </a:lnTo>
                  <a:lnTo>
                    <a:pt x="255" y="295"/>
                  </a:lnTo>
                  <a:lnTo>
                    <a:pt x="253" y="299"/>
                  </a:lnTo>
                  <a:lnTo>
                    <a:pt x="253" y="295"/>
                  </a:lnTo>
                  <a:lnTo>
                    <a:pt x="253" y="299"/>
                  </a:lnTo>
                  <a:lnTo>
                    <a:pt x="252" y="299"/>
                  </a:lnTo>
                  <a:lnTo>
                    <a:pt x="252" y="295"/>
                  </a:lnTo>
                  <a:lnTo>
                    <a:pt x="252" y="299"/>
                  </a:lnTo>
                  <a:lnTo>
                    <a:pt x="250" y="295"/>
                  </a:lnTo>
                  <a:lnTo>
                    <a:pt x="250" y="299"/>
                  </a:lnTo>
                  <a:lnTo>
                    <a:pt x="250" y="299"/>
                  </a:lnTo>
                  <a:lnTo>
                    <a:pt x="250" y="299"/>
                  </a:lnTo>
                  <a:lnTo>
                    <a:pt x="250" y="300"/>
                  </a:lnTo>
                  <a:lnTo>
                    <a:pt x="250" y="300"/>
                  </a:lnTo>
                  <a:lnTo>
                    <a:pt x="250" y="300"/>
                  </a:lnTo>
                  <a:lnTo>
                    <a:pt x="250" y="299"/>
                  </a:lnTo>
                  <a:lnTo>
                    <a:pt x="247" y="295"/>
                  </a:lnTo>
                  <a:lnTo>
                    <a:pt x="249" y="300"/>
                  </a:lnTo>
                  <a:lnTo>
                    <a:pt x="249" y="300"/>
                  </a:lnTo>
                  <a:lnTo>
                    <a:pt x="245" y="297"/>
                  </a:lnTo>
                  <a:lnTo>
                    <a:pt x="247" y="302"/>
                  </a:lnTo>
                  <a:lnTo>
                    <a:pt x="244" y="299"/>
                  </a:lnTo>
                  <a:lnTo>
                    <a:pt x="247" y="302"/>
                  </a:lnTo>
                  <a:lnTo>
                    <a:pt x="247" y="302"/>
                  </a:lnTo>
                  <a:lnTo>
                    <a:pt x="242" y="300"/>
                  </a:lnTo>
                  <a:lnTo>
                    <a:pt x="245" y="304"/>
                  </a:lnTo>
                  <a:lnTo>
                    <a:pt x="245" y="304"/>
                  </a:lnTo>
                  <a:lnTo>
                    <a:pt x="242" y="304"/>
                  </a:lnTo>
                  <a:lnTo>
                    <a:pt x="244" y="304"/>
                  </a:lnTo>
                  <a:lnTo>
                    <a:pt x="245" y="304"/>
                  </a:lnTo>
                  <a:lnTo>
                    <a:pt x="244" y="305"/>
                  </a:lnTo>
                  <a:lnTo>
                    <a:pt x="245" y="305"/>
                  </a:lnTo>
                  <a:lnTo>
                    <a:pt x="244" y="305"/>
                  </a:lnTo>
                  <a:lnTo>
                    <a:pt x="240" y="305"/>
                  </a:lnTo>
                  <a:lnTo>
                    <a:pt x="245" y="305"/>
                  </a:lnTo>
                  <a:lnTo>
                    <a:pt x="240" y="305"/>
                  </a:lnTo>
                  <a:lnTo>
                    <a:pt x="245" y="307"/>
                  </a:lnTo>
                  <a:lnTo>
                    <a:pt x="240" y="307"/>
                  </a:lnTo>
                  <a:lnTo>
                    <a:pt x="245" y="307"/>
                  </a:lnTo>
                  <a:lnTo>
                    <a:pt x="245" y="309"/>
                  </a:lnTo>
                  <a:lnTo>
                    <a:pt x="242" y="310"/>
                  </a:lnTo>
                  <a:lnTo>
                    <a:pt x="245" y="309"/>
                  </a:lnTo>
                  <a:lnTo>
                    <a:pt x="242" y="312"/>
                  </a:lnTo>
                  <a:lnTo>
                    <a:pt x="247" y="310"/>
                  </a:lnTo>
                  <a:lnTo>
                    <a:pt x="247" y="310"/>
                  </a:lnTo>
                  <a:lnTo>
                    <a:pt x="244" y="314"/>
                  </a:lnTo>
                  <a:lnTo>
                    <a:pt x="247" y="312"/>
                  </a:lnTo>
                  <a:lnTo>
                    <a:pt x="245" y="315"/>
                  </a:lnTo>
                  <a:lnTo>
                    <a:pt x="249" y="312"/>
                  </a:lnTo>
                  <a:lnTo>
                    <a:pt x="249" y="312"/>
                  </a:lnTo>
                  <a:lnTo>
                    <a:pt x="247" y="317"/>
                  </a:lnTo>
                  <a:lnTo>
                    <a:pt x="249" y="314"/>
                  </a:lnTo>
                  <a:lnTo>
                    <a:pt x="250" y="314"/>
                  </a:lnTo>
                  <a:lnTo>
                    <a:pt x="249" y="317"/>
                  </a:lnTo>
                  <a:lnTo>
                    <a:pt x="250" y="314"/>
                  </a:lnTo>
                  <a:lnTo>
                    <a:pt x="250" y="317"/>
                  </a:lnTo>
                  <a:lnTo>
                    <a:pt x="252" y="314"/>
                  </a:lnTo>
                  <a:lnTo>
                    <a:pt x="252" y="318"/>
                  </a:lnTo>
                  <a:lnTo>
                    <a:pt x="252" y="314"/>
                  </a:lnTo>
                  <a:moveTo>
                    <a:pt x="69" y="251"/>
                  </a:moveTo>
                  <a:lnTo>
                    <a:pt x="61" y="248"/>
                  </a:lnTo>
                  <a:lnTo>
                    <a:pt x="56" y="246"/>
                  </a:lnTo>
                  <a:lnTo>
                    <a:pt x="55" y="245"/>
                  </a:lnTo>
                  <a:lnTo>
                    <a:pt x="58" y="241"/>
                  </a:lnTo>
                  <a:lnTo>
                    <a:pt x="55" y="243"/>
                  </a:lnTo>
                  <a:lnTo>
                    <a:pt x="53" y="236"/>
                  </a:lnTo>
                  <a:lnTo>
                    <a:pt x="53" y="235"/>
                  </a:lnTo>
                  <a:lnTo>
                    <a:pt x="55" y="187"/>
                  </a:lnTo>
                  <a:lnTo>
                    <a:pt x="55" y="185"/>
                  </a:lnTo>
                  <a:lnTo>
                    <a:pt x="58" y="187"/>
                  </a:lnTo>
                  <a:lnTo>
                    <a:pt x="55" y="184"/>
                  </a:lnTo>
                  <a:lnTo>
                    <a:pt x="58" y="180"/>
                  </a:lnTo>
                  <a:lnTo>
                    <a:pt x="61" y="184"/>
                  </a:lnTo>
                  <a:lnTo>
                    <a:pt x="60" y="180"/>
                  </a:lnTo>
                  <a:lnTo>
                    <a:pt x="61" y="179"/>
                  </a:lnTo>
                  <a:lnTo>
                    <a:pt x="63" y="182"/>
                  </a:lnTo>
                  <a:lnTo>
                    <a:pt x="61" y="179"/>
                  </a:lnTo>
                  <a:lnTo>
                    <a:pt x="63" y="179"/>
                  </a:lnTo>
                  <a:lnTo>
                    <a:pt x="69" y="177"/>
                  </a:lnTo>
                  <a:lnTo>
                    <a:pt x="285" y="177"/>
                  </a:lnTo>
                  <a:lnTo>
                    <a:pt x="288" y="179"/>
                  </a:lnTo>
                  <a:lnTo>
                    <a:pt x="286" y="182"/>
                  </a:lnTo>
                  <a:lnTo>
                    <a:pt x="290" y="179"/>
                  </a:lnTo>
                  <a:lnTo>
                    <a:pt x="291" y="180"/>
                  </a:lnTo>
                  <a:lnTo>
                    <a:pt x="288" y="184"/>
                  </a:lnTo>
                  <a:lnTo>
                    <a:pt x="291" y="180"/>
                  </a:lnTo>
                  <a:lnTo>
                    <a:pt x="296" y="189"/>
                  </a:lnTo>
                  <a:lnTo>
                    <a:pt x="298" y="194"/>
                  </a:lnTo>
                  <a:lnTo>
                    <a:pt x="296" y="241"/>
                  </a:lnTo>
                  <a:lnTo>
                    <a:pt x="293" y="245"/>
                  </a:lnTo>
                  <a:lnTo>
                    <a:pt x="286" y="249"/>
                  </a:lnTo>
                  <a:lnTo>
                    <a:pt x="280" y="251"/>
                  </a:lnTo>
                  <a:lnTo>
                    <a:pt x="69" y="251"/>
                  </a:lnTo>
                  <a:moveTo>
                    <a:pt x="66" y="241"/>
                  </a:moveTo>
                  <a:lnTo>
                    <a:pt x="68" y="241"/>
                  </a:lnTo>
                  <a:lnTo>
                    <a:pt x="68" y="246"/>
                  </a:lnTo>
                  <a:lnTo>
                    <a:pt x="68" y="243"/>
                  </a:lnTo>
                  <a:lnTo>
                    <a:pt x="69" y="243"/>
                  </a:lnTo>
                  <a:lnTo>
                    <a:pt x="281" y="243"/>
                  </a:lnTo>
                  <a:lnTo>
                    <a:pt x="283" y="246"/>
                  </a:lnTo>
                  <a:lnTo>
                    <a:pt x="283" y="241"/>
                  </a:lnTo>
                  <a:lnTo>
                    <a:pt x="285" y="246"/>
                  </a:lnTo>
                  <a:lnTo>
                    <a:pt x="283" y="241"/>
                  </a:lnTo>
                  <a:lnTo>
                    <a:pt x="285" y="246"/>
                  </a:lnTo>
                  <a:lnTo>
                    <a:pt x="285" y="241"/>
                  </a:lnTo>
                  <a:lnTo>
                    <a:pt x="286" y="245"/>
                  </a:lnTo>
                  <a:lnTo>
                    <a:pt x="285" y="241"/>
                  </a:lnTo>
                  <a:lnTo>
                    <a:pt x="288" y="245"/>
                  </a:lnTo>
                  <a:lnTo>
                    <a:pt x="286" y="240"/>
                  </a:lnTo>
                  <a:lnTo>
                    <a:pt x="288" y="243"/>
                  </a:lnTo>
                  <a:lnTo>
                    <a:pt x="286" y="240"/>
                  </a:lnTo>
                  <a:lnTo>
                    <a:pt x="290" y="241"/>
                  </a:lnTo>
                  <a:lnTo>
                    <a:pt x="286" y="240"/>
                  </a:lnTo>
                  <a:lnTo>
                    <a:pt x="291" y="241"/>
                  </a:lnTo>
                  <a:lnTo>
                    <a:pt x="288" y="238"/>
                  </a:lnTo>
                  <a:lnTo>
                    <a:pt x="291" y="240"/>
                  </a:lnTo>
                  <a:lnTo>
                    <a:pt x="288" y="238"/>
                  </a:lnTo>
                  <a:lnTo>
                    <a:pt x="291" y="238"/>
                  </a:lnTo>
                  <a:lnTo>
                    <a:pt x="288" y="236"/>
                  </a:lnTo>
                  <a:lnTo>
                    <a:pt x="293" y="238"/>
                  </a:lnTo>
                  <a:lnTo>
                    <a:pt x="288" y="236"/>
                  </a:lnTo>
                  <a:lnTo>
                    <a:pt x="293" y="236"/>
                  </a:lnTo>
                  <a:lnTo>
                    <a:pt x="288" y="235"/>
                  </a:lnTo>
                  <a:lnTo>
                    <a:pt x="290" y="233"/>
                  </a:lnTo>
                  <a:lnTo>
                    <a:pt x="288" y="194"/>
                  </a:lnTo>
                  <a:lnTo>
                    <a:pt x="293" y="192"/>
                  </a:lnTo>
                  <a:lnTo>
                    <a:pt x="288" y="192"/>
                  </a:lnTo>
                  <a:lnTo>
                    <a:pt x="293" y="190"/>
                  </a:lnTo>
                  <a:lnTo>
                    <a:pt x="288" y="192"/>
                  </a:lnTo>
                  <a:lnTo>
                    <a:pt x="291" y="189"/>
                  </a:lnTo>
                  <a:lnTo>
                    <a:pt x="288" y="190"/>
                  </a:lnTo>
                  <a:lnTo>
                    <a:pt x="291" y="189"/>
                  </a:lnTo>
                  <a:lnTo>
                    <a:pt x="288" y="190"/>
                  </a:lnTo>
                  <a:lnTo>
                    <a:pt x="291" y="187"/>
                  </a:lnTo>
                  <a:lnTo>
                    <a:pt x="286" y="189"/>
                  </a:lnTo>
                  <a:lnTo>
                    <a:pt x="286" y="189"/>
                  </a:lnTo>
                  <a:lnTo>
                    <a:pt x="290" y="185"/>
                  </a:lnTo>
                  <a:lnTo>
                    <a:pt x="286" y="187"/>
                  </a:lnTo>
                  <a:lnTo>
                    <a:pt x="285" y="187"/>
                  </a:lnTo>
                  <a:lnTo>
                    <a:pt x="286" y="185"/>
                  </a:lnTo>
                  <a:lnTo>
                    <a:pt x="288" y="184"/>
                  </a:lnTo>
                  <a:lnTo>
                    <a:pt x="285" y="187"/>
                  </a:lnTo>
                  <a:lnTo>
                    <a:pt x="283" y="187"/>
                  </a:lnTo>
                  <a:lnTo>
                    <a:pt x="285" y="182"/>
                  </a:lnTo>
                  <a:lnTo>
                    <a:pt x="283" y="185"/>
                  </a:lnTo>
                  <a:lnTo>
                    <a:pt x="283" y="182"/>
                  </a:lnTo>
                  <a:lnTo>
                    <a:pt x="281" y="185"/>
                  </a:lnTo>
                  <a:lnTo>
                    <a:pt x="280" y="185"/>
                  </a:lnTo>
                  <a:lnTo>
                    <a:pt x="68" y="185"/>
                  </a:lnTo>
                  <a:lnTo>
                    <a:pt x="66" y="182"/>
                  </a:lnTo>
                  <a:lnTo>
                    <a:pt x="68" y="185"/>
                  </a:lnTo>
                  <a:lnTo>
                    <a:pt x="66" y="182"/>
                  </a:lnTo>
                  <a:lnTo>
                    <a:pt x="66" y="185"/>
                  </a:lnTo>
                  <a:lnTo>
                    <a:pt x="64" y="182"/>
                  </a:lnTo>
                  <a:lnTo>
                    <a:pt x="64" y="184"/>
                  </a:lnTo>
                  <a:lnTo>
                    <a:pt x="66" y="187"/>
                  </a:lnTo>
                  <a:lnTo>
                    <a:pt x="64" y="187"/>
                  </a:lnTo>
                  <a:lnTo>
                    <a:pt x="63" y="184"/>
                  </a:lnTo>
                  <a:lnTo>
                    <a:pt x="64" y="187"/>
                  </a:lnTo>
                  <a:lnTo>
                    <a:pt x="64" y="187"/>
                  </a:lnTo>
                  <a:lnTo>
                    <a:pt x="60" y="185"/>
                  </a:lnTo>
                  <a:lnTo>
                    <a:pt x="63" y="189"/>
                  </a:lnTo>
                  <a:lnTo>
                    <a:pt x="60" y="185"/>
                  </a:lnTo>
                  <a:lnTo>
                    <a:pt x="63" y="189"/>
                  </a:lnTo>
                  <a:lnTo>
                    <a:pt x="61" y="190"/>
                  </a:lnTo>
                  <a:lnTo>
                    <a:pt x="58" y="189"/>
                  </a:lnTo>
                  <a:lnTo>
                    <a:pt x="61" y="190"/>
                  </a:lnTo>
                  <a:lnTo>
                    <a:pt x="58" y="189"/>
                  </a:lnTo>
                  <a:lnTo>
                    <a:pt x="61" y="192"/>
                  </a:lnTo>
                  <a:lnTo>
                    <a:pt x="56" y="190"/>
                  </a:lnTo>
                  <a:lnTo>
                    <a:pt x="61" y="192"/>
                  </a:lnTo>
                  <a:lnTo>
                    <a:pt x="56" y="192"/>
                  </a:lnTo>
                  <a:lnTo>
                    <a:pt x="61" y="194"/>
                  </a:lnTo>
                  <a:lnTo>
                    <a:pt x="61" y="194"/>
                  </a:lnTo>
                  <a:lnTo>
                    <a:pt x="61" y="235"/>
                  </a:lnTo>
                  <a:lnTo>
                    <a:pt x="61" y="235"/>
                  </a:lnTo>
                  <a:lnTo>
                    <a:pt x="56" y="236"/>
                  </a:lnTo>
                  <a:lnTo>
                    <a:pt x="61" y="236"/>
                  </a:lnTo>
                  <a:lnTo>
                    <a:pt x="56" y="238"/>
                  </a:lnTo>
                  <a:lnTo>
                    <a:pt x="61" y="236"/>
                  </a:lnTo>
                  <a:lnTo>
                    <a:pt x="58" y="238"/>
                  </a:lnTo>
                  <a:lnTo>
                    <a:pt x="61" y="238"/>
                  </a:lnTo>
                  <a:lnTo>
                    <a:pt x="63" y="238"/>
                  </a:lnTo>
                  <a:lnTo>
                    <a:pt x="60" y="241"/>
                  </a:lnTo>
                  <a:lnTo>
                    <a:pt x="63" y="240"/>
                  </a:lnTo>
                  <a:lnTo>
                    <a:pt x="60" y="243"/>
                  </a:lnTo>
                  <a:lnTo>
                    <a:pt x="63" y="240"/>
                  </a:lnTo>
                  <a:lnTo>
                    <a:pt x="61" y="243"/>
                  </a:lnTo>
                  <a:lnTo>
                    <a:pt x="64" y="241"/>
                  </a:lnTo>
                  <a:lnTo>
                    <a:pt x="63" y="245"/>
                  </a:lnTo>
                  <a:lnTo>
                    <a:pt x="64" y="241"/>
                  </a:lnTo>
                  <a:lnTo>
                    <a:pt x="63" y="245"/>
                  </a:lnTo>
                  <a:lnTo>
                    <a:pt x="66" y="241"/>
                  </a:lnTo>
                  <a:lnTo>
                    <a:pt x="66" y="246"/>
                  </a:lnTo>
                  <a:lnTo>
                    <a:pt x="66" y="241"/>
                  </a:lnTo>
                  <a:moveTo>
                    <a:pt x="253" y="230"/>
                  </a:moveTo>
                  <a:lnTo>
                    <a:pt x="250" y="230"/>
                  </a:lnTo>
                  <a:lnTo>
                    <a:pt x="250" y="225"/>
                  </a:lnTo>
                  <a:lnTo>
                    <a:pt x="249" y="230"/>
                  </a:lnTo>
                  <a:lnTo>
                    <a:pt x="247" y="228"/>
                  </a:lnTo>
                  <a:lnTo>
                    <a:pt x="249" y="225"/>
                  </a:lnTo>
                  <a:lnTo>
                    <a:pt x="245" y="228"/>
                  </a:lnTo>
                  <a:lnTo>
                    <a:pt x="242" y="225"/>
                  </a:lnTo>
                  <a:lnTo>
                    <a:pt x="244" y="222"/>
                  </a:lnTo>
                  <a:lnTo>
                    <a:pt x="240" y="225"/>
                  </a:lnTo>
                  <a:lnTo>
                    <a:pt x="237" y="220"/>
                  </a:lnTo>
                  <a:lnTo>
                    <a:pt x="242" y="218"/>
                  </a:lnTo>
                  <a:lnTo>
                    <a:pt x="237" y="218"/>
                  </a:lnTo>
                  <a:lnTo>
                    <a:pt x="237" y="213"/>
                  </a:lnTo>
                  <a:lnTo>
                    <a:pt x="237" y="210"/>
                  </a:lnTo>
                  <a:lnTo>
                    <a:pt x="242" y="212"/>
                  </a:lnTo>
                  <a:lnTo>
                    <a:pt x="237" y="210"/>
                  </a:lnTo>
                  <a:lnTo>
                    <a:pt x="239" y="205"/>
                  </a:lnTo>
                  <a:lnTo>
                    <a:pt x="244" y="207"/>
                  </a:lnTo>
                  <a:lnTo>
                    <a:pt x="240" y="203"/>
                  </a:lnTo>
                  <a:lnTo>
                    <a:pt x="245" y="200"/>
                  </a:lnTo>
                  <a:lnTo>
                    <a:pt x="245" y="200"/>
                  </a:lnTo>
                  <a:lnTo>
                    <a:pt x="249" y="203"/>
                  </a:lnTo>
                  <a:lnTo>
                    <a:pt x="247" y="199"/>
                  </a:lnTo>
                  <a:lnTo>
                    <a:pt x="249" y="199"/>
                  </a:lnTo>
                  <a:lnTo>
                    <a:pt x="250" y="203"/>
                  </a:lnTo>
                  <a:lnTo>
                    <a:pt x="250" y="199"/>
                  </a:lnTo>
                  <a:lnTo>
                    <a:pt x="253" y="199"/>
                  </a:lnTo>
                  <a:lnTo>
                    <a:pt x="258" y="199"/>
                  </a:lnTo>
                  <a:lnTo>
                    <a:pt x="257" y="203"/>
                  </a:lnTo>
                  <a:lnTo>
                    <a:pt x="258" y="200"/>
                  </a:lnTo>
                  <a:lnTo>
                    <a:pt x="262" y="200"/>
                  </a:lnTo>
                  <a:lnTo>
                    <a:pt x="260" y="205"/>
                  </a:lnTo>
                  <a:lnTo>
                    <a:pt x="262" y="202"/>
                  </a:lnTo>
                  <a:lnTo>
                    <a:pt x="265" y="203"/>
                  </a:lnTo>
                  <a:lnTo>
                    <a:pt x="262" y="207"/>
                  </a:lnTo>
                  <a:lnTo>
                    <a:pt x="265" y="205"/>
                  </a:lnTo>
                  <a:lnTo>
                    <a:pt x="267" y="208"/>
                  </a:lnTo>
                  <a:lnTo>
                    <a:pt x="263" y="210"/>
                  </a:lnTo>
                  <a:lnTo>
                    <a:pt x="268" y="208"/>
                  </a:lnTo>
                  <a:lnTo>
                    <a:pt x="268" y="213"/>
                  </a:lnTo>
                  <a:lnTo>
                    <a:pt x="268" y="217"/>
                  </a:lnTo>
                  <a:lnTo>
                    <a:pt x="263" y="217"/>
                  </a:lnTo>
                  <a:lnTo>
                    <a:pt x="268" y="218"/>
                  </a:lnTo>
                  <a:lnTo>
                    <a:pt x="267" y="222"/>
                  </a:lnTo>
                  <a:lnTo>
                    <a:pt x="263" y="225"/>
                  </a:lnTo>
                  <a:lnTo>
                    <a:pt x="260" y="223"/>
                  </a:lnTo>
                  <a:lnTo>
                    <a:pt x="263" y="226"/>
                  </a:lnTo>
                  <a:lnTo>
                    <a:pt x="258" y="228"/>
                  </a:lnTo>
                  <a:lnTo>
                    <a:pt x="257" y="225"/>
                  </a:lnTo>
                  <a:lnTo>
                    <a:pt x="257" y="230"/>
                  </a:lnTo>
                  <a:lnTo>
                    <a:pt x="253" y="230"/>
                  </a:lnTo>
                  <a:moveTo>
                    <a:pt x="252" y="222"/>
                  </a:moveTo>
                  <a:lnTo>
                    <a:pt x="253" y="225"/>
                  </a:lnTo>
                  <a:lnTo>
                    <a:pt x="253" y="222"/>
                  </a:lnTo>
                  <a:lnTo>
                    <a:pt x="253" y="222"/>
                  </a:lnTo>
                  <a:lnTo>
                    <a:pt x="255" y="225"/>
                  </a:lnTo>
                  <a:lnTo>
                    <a:pt x="255" y="222"/>
                  </a:lnTo>
                  <a:lnTo>
                    <a:pt x="255" y="220"/>
                  </a:lnTo>
                  <a:lnTo>
                    <a:pt x="258" y="225"/>
                  </a:lnTo>
                  <a:lnTo>
                    <a:pt x="257" y="220"/>
                  </a:lnTo>
                  <a:lnTo>
                    <a:pt x="258" y="223"/>
                  </a:lnTo>
                  <a:lnTo>
                    <a:pt x="257" y="220"/>
                  </a:lnTo>
                  <a:lnTo>
                    <a:pt x="258" y="218"/>
                  </a:lnTo>
                  <a:lnTo>
                    <a:pt x="262" y="220"/>
                  </a:lnTo>
                  <a:lnTo>
                    <a:pt x="258" y="217"/>
                  </a:lnTo>
                  <a:lnTo>
                    <a:pt x="260" y="217"/>
                  </a:lnTo>
                  <a:lnTo>
                    <a:pt x="260" y="215"/>
                  </a:lnTo>
                  <a:lnTo>
                    <a:pt x="263" y="215"/>
                  </a:lnTo>
                  <a:lnTo>
                    <a:pt x="260" y="213"/>
                  </a:lnTo>
                  <a:lnTo>
                    <a:pt x="263" y="213"/>
                  </a:lnTo>
                  <a:lnTo>
                    <a:pt x="260" y="213"/>
                  </a:lnTo>
                  <a:lnTo>
                    <a:pt x="263" y="212"/>
                  </a:lnTo>
                  <a:lnTo>
                    <a:pt x="260" y="212"/>
                  </a:lnTo>
                  <a:lnTo>
                    <a:pt x="258" y="210"/>
                  </a:lnTo>
                  <a:lnTo>
                    <a:pt x="263" y="208"/>
                  </a:lnTo>
                  <a:lnTo>
                    <a:pt x="258" y="210"/>
                  </a:lnTo>
                  <a:lnTo>
                    <a:pt x="258" y="210"/>
                  </a:lnTo>
                  <a:lnTo>
                    <a:pt x="262" y="207"/>
                  </a:lnTo>
                  <a:lnTo>
                    <a:pt x="258" y="208"/>
                  </a:lnTo>
                  <a:lnTo>
                    <a:pt x="257" y="208"/>
                  </a:lnTo>
                  <a:lnTo>
                    <a:pt x="258" y="205"/>
                  </a:lnTo>
                  <a:lnTo>
                    <a:pt x="257" y="208"/>
                  </a:lnTo>
                  <a:lnTo>
                    <a:pt x="258" y="203"/>
                  </a:lnTo>
                  <a:lnTo>
                    <a:pt x="255" y="207"/>
                  </a:lnTo>
                  <a:lnTo>
                    <a:pt x="255" y="207"/>
                  </a:lnTo>
                  <a:lnTo>
                    <a:pt x="255" y="203"/>
                  </a:lnTo>
                  <a:lnTo>
                    <a:pt x="253" y="207"/>
                  </a:lnTo>
                  <a:lnTo>
                    <a:pt x="253" y="202"/>
                  </a:lnTo>
                  <a:lnTo>
                    <a:pt x="252" y="207"/>
                  </a:lnTo>
                  <a:lnTo>
                    <a:pt x="252" y="202"/>
                  </a:lnTo>
                  <a:lnTo>
                    <a:pt x="252" y="207"/>
                  </a:lnTo>
                  <a:lnTo>
                    <a:pt x="249" y="207"/>
                  </a:lnTo>
                  <a:lnTo>
                    <a:pt x="247" y="203"/>
                  </a:lnTo>
                  <a:lnTo>
                    <a:pt x="249" y="208"/>
                  </a:lnTo>
                  <a:lnTo>
                    <a:pt x="249" y="208"/>
                  </a:lnTo>
                  <a:lnTo>
                    <a:pt x="245" y="205"/>
                  </a:lnTo>
                  <a:lnTo>
                    <a:pt x="247" y="208"/>
                  </a:lnTo>
                  <a:lnTo>
                    <a:pt x="244" y="207"/>
                  </a:lnTo>
                  <a:lnTo>
                    <a:pt x="247" y="210"/>
                  </a:lnTo>
                  <a:lnTo>
                    <a:pt x="247" y="210"/>
                  </a:lnTo>
                  <a:lnTo>
                    <a:pt x="242" y="208"/>
                  </a:lnTo>
                  <a:lnTo>
                    <a:pt x="245" y="212"/>
                  </a:lnTo>
                  <a:lnTo>
                    <a:pt x="245" y="212"/>
                  </a:lnTo>
                  <a:lnTo>
                    <a:pt x="242" y="212"/>
                  </a:lnTo>
                  <a:lnTo>
                    <a:pt x="244" y="212"/>
                  </a:lnTo>
                  <a:lnTo>
                    <a:pt x="245" y="212"/>
                  </a:lnTo>
                  <a:lnTo>
                    <a:pt x="244" y="212"/>
                  </a:lnTo>
                  <a:lnTo>
                    <a:pt x="245" y="213"/>
                  </a:lnTo>
                  <a:lnTo>
                    <a:pt x="244" y="212"/>
                  </a:lnTo>
                  <a:lnTo>
                    <a:pt x="240" y="212"/>
                  </a:lnTo>
                  <a:lnTo>
                    <a:pt x="245" y="213"/>
                  </a:lnTo>
                  <a:lnTo>
                    <a:pt x="240" y="213"/>
                  </a:lnTo>
                  <a:lnTo>
                    <a:pt x="245" y="215"/>
                  </a:lnTo>
                  <a:lnTo>
                    <a:pt x="240" y="215"/>
                  </a:lnTo>
                  <a:lnTo>
                    <a:pt x="245" y="215"/>
                  </a:lnTo>
                  <a:lnTo>
                    <a:pt x="245" y="217"/>
                  </a:lnTo>
                  <a:lnTo>
                    <a:pt x="242" y="218"/>
                  </a:lnTo>
                  <a:lnTo>
                    <a:pt x="245" y="217"/>
                  </a:lnTo>
                  <a:lnTo>
                    <a:pt x="242" y="220"/>
                  </a:lnTo>
                  <a:lnTo>
                    <a:pt x="247" y="218"/>
                  </a:lnTo>
                  <a:lnTo>
                    <a:pt x="244" y="220"/>
                  </a:lnTo>
                  <a:lnTo>
                    <a:pt x="247" y="218"/>
                  </a:lnTo>
                  <a:lnTo>
                    <a:pt x="249" y="220"/>
                  </a:lnTo>
                  <a:lnTo>
                    <a:pt x="247" y="223"/>
                  </a:lnTo>
                  <a:lnTo>
                    <a:pt x="249" y="220"/>
                  </a:lnTo>
                  <a:lnTo>
                    <a:pt x="247" y="225"/>
                  </a:lnTo>
                  <a:lnTo>
                    <a:pt x="250" y="220"/>
                  </a:lnTo>
                  <a:lnTo>
                    <a:pt x="250" y="220"/>
                  </a:lnTo>
                  <a:lnTo>
                    <a:pt x="250" y="220"/>
                  </a:lnTo>
                  <a:lnTo>
                    <a:pt x="252" y="222"/>
                  </a:lnTo>
                  <a:lnTo>
                    <a:pt x="252" y="225"/>
                  </a:lnTo>
                  <a:lnTo>
                    <a:pt x="252" y="222"/>
                  </a:lnTo>
                  <a:moveTo>
                    <a:pt x="69" y="159"/>
                  </a:moveTo>
                  <a:lnTo>
                    <a:pt x="64" y="157"/>
                  </a:lnTo>
                  <a:lnTo>
                    <a:pt x="61" y="157"/>
                  </a:lnTo>
                  <a:lnTo>
                    <a:pt x="63" y="153"/>
                  </a:lnTo>
                  <a:lnTo>
                    <a:pt x="61" y="156"/>
                  </a:lnTo>
                  <a:lnTo>
                    <a:pt x="63" y="153"/>
                  </a:lnTo>
                  <a:lnTo>
                    <a:pt x="60" y="156"/>
                  </a:lnTo>
                  <a:lnTo>
                    <a:pt x="58" y="154"/>
                  </a:lnTo>
                  <a:lnTo>
                    <a:pt x="60" y="151"/>
                  </a:lnTo>
                  <a:lnTo>
                    <a:pt x="56" y="153"/>
                  </a:lnTo>
                  <a:lnTo>
                    <a:pt x="55" y="149"/>
                  </a:lnTo>
                  <a:lnTo>
                    <a:pt x="53" y="141"/>
                  </a:lnTo>
                  <a:lnTo>
                    <a:pt x="53" y="95"/>
                  </a:lnTo>
                  <a:lnTo>
                    <a:pt x="56" y="90"/>
                  </a:lnTo>
                  <a:lnTo>
                    <a:pt x="60" y="93"/>
                  </a:lnTo>
                  <a:lnTo>
                    <a:pt x="56" y="90"/>
                  </a:lnTo>
                  <a:lnTo>
                    <a:pt x="61" y="87"/>
                  </a:lnTo>
                  <a:lnTo>
                    <a:pt x="64" y="85"/>
                  </a:lnTo>
                  <a:lnTo>
                    <a:pt x="66" y="90"/>
                  </a:lnTo>
                  <a:lnTo>
                    <a:pt x="66" y="85"/>
                  </a:lnTo>
                  <a:lnTo>
                    <a:pt x="69" y="85"/>
                  </a:lnTo>
                  <a:lnTo>
                    <a:pt x="285" y="85"/>
                  </a:lnTo>
                  <a:lnTo>
                    <a:pt x="291" y="88"/>
                  </a:lnTo>
                  <a:lnTo>
                    <a:pt x="288" y="92"/>
                  </a:lnTo>
                  <a:lnTo>
                    <a:pt x="291" y="88"/>
                  </a:lnTo>
                  <a:lnTo>
                    <a:pt x="296" y="97"/>
                  </a:lnTo>
                  <a:lnTo>
                    <a:pt x="298" y="102"/>
                  </a:lnTo>
                  <a:lnTo>
                    <a:pt x="298" y="141"/>
                  </a:lnTo>
                  <a:lnTo>
                    <a:pt x="296" y="148"/>
                  </a:lnTo>
                  <a:lnTo>
                    <a:pt x="296" y="148"/>
                  </a:lnTo>
                  <a:lnTo>
                    <a:pt x="291" y="148"/>
                  </a:lnTo>
                  <a:lnTo>
                    <a:pt x="296" y="149"/>
                  </a:lnTo>
                  <a:lnTo>
                    <a:pt x="295" y="149"/>
                  </a:lnTo>
                  <a:lnTo>
                    <a:pt x="291" y="148"/>
                  </a:lnTo>
                  <a:lnTo>
                    <a:pt x="295" y="151"/>
                  </a:lnTo>
                  <a:lnTo>
                    <a:pt x="291" y="154"/>
                  </a:lnTo>
                  <a:lnTo>
                    <a:pt x="286" y="157"/>
                  </a:lnTo>
                  <a:lnTo>
                    <a:pt x="285" y="154"/>
                  </a:lnTo>
                  <a:lnTo>
                    <a:pt x="286" y="157"/>
                  </a:lnTo>
                  <a:lnTo>
                    <a:pt x="285" y="157"/>
                  </a:lnTo>
                  <a:lnTo>
                    <a:pt x="283" y="154"/>
                  </a:lnTo>
                  <a:lnTo>
                    <a:pt x="283" y="157"/>
                  </a:lnTo>
                  <a:lnTo>
                    <a:pt x="280" y="159"/>
                  </a:lnTo>
                  <a:lnTo>
                    <a:pt x="69" y="159"/>
                  </a:lnTo>
                  <a:moveTo>
                    <a:pt x="66" y="149"/>
                  </a:moveTo>
                  <a:lnTo>
                    <a:pt x="68" y="149"/>
                  </a:lnTo>
                  <a:lnTo>
                    <a:pt x="68" y="154"/>
                  </a:lnTo>
                  <a:lnTo>
                    <a:pt x="68" y="149"/>
                  </a:lnTo>
                  <a:lnTo>
                    <a:pt x="69" y="149"/>
                  </a:lnTo>
                  <a:lnTo>
                    <a:pt x="281" y="149"/>
                  </a:lnTo>
                  <a:lnTo>
                    <a:pt x="283" y="154"/>
                  </a:lnTo>
                  <a:lnTo>
                    <a:pt x="283" y="149"/>
                  </a:lnTo>
                  <a:lnTo>
                    <a:pt x="283" y="149"/>
                  </a:lnTo>
                  <a:lnTo>
                    <a:pt x="285" y="153"/>
                  </a:lnTo>
                  <a:lnTo>
                    <a:pt x="285" y="149"/>
                  </a:lnTo>
                  <a:lnTo>
                    <a:pt x="286" y="148"/>
                  </a:lnTo>
                  <a:lnTo>
                    <a:pt x="290" y="149"/>
                  </a:lnTo>
                  <a:lnTo>
                    <a:pt x="288" y="146"/>
                  </a:lnTo>
                  <a:lnTo>
                    <a:pt x="291" y="149"/>
                  </a:lnTo>
                  <a:lnTo>
                    <a:pt x="288" y="146"/>
                  </a:lnTo>
                  <a:lnTo>
                    <a:pt x="291" y="148"/>
                  </a:lnTo>
                  <a:lnTo>
                    <a:pt x="288" y="146"/>
                  </a:lnTo>
                  <a:lnTo>
                    <a:pt x="291" y="146"/>
                  </a:lnTo>
                  <a:lnTo>
                    <a:pt x="288" y="144"/>
                  </a:lnTo>
                  <a:lnTo>
                    <a:pt x="293" y="146"/>
                  </a:lnTo>
                  <a:lnTo>
                    <a:pt x="288" y="143"/>
                  </a:lnTo>
                  <a:lnTo>
                    <a:pt x="293" y="144"/>
                  </a:lnTo>
                  <a:lnTo>
                    <a:pt x="288" y="143"/>
                  </a:lnTo>
                  <a:lnTo>
                    <a:pt x="290" y="141"/>
                  </a:lnTo>
                  <a:lnTo>
                    <a:pt x="288" y="100"/>
                  </a:lnTo>
                  <a:lnTo>
                    <a:pt x="293" y="98"/>
                  </a:lnTo>
                  <a:lnTo>
                    <a:pt x="288" y="100"/>
                  </a:lnTo>
                  <a:lnTo>
                    <a:pt x="288" y="98"/>
                  </a:lnTo>
                  <a:lnTo>
                    <a:pt x="291" y="97"/>
                  </a:lnTo>
                  <a:lnTo>
                    <a:pt x="288" y="98"/>
                  </a:lnTo>
                  <a:lnTo>
                    <a:pt x="291" y="95"/>
                  </a:lnTo>
                  <a:lnTo>
                    <a:pt x="288" y="98"/>
                  </a:lnTo>
                  <a:lnTo>
                    <a:pt x="291" y="93"/>
                  </a:lnTo>
                  <a:lnTo>
                    <a:pt x="286" y="97"/>
                  </a:lnTo>
                  <a:lnTo>
                    <a:pt x="286" y="97"/>
                  </a:lnTo>
                  <a:lnTo>
                    <a:pt x="290" y="92"/>
                  </a:lnTo>
                  <a:lnTo>
                    <a:pt x="286" y="95"/>
                  </a:lnTo>
                  <a:lnTo>
                    <a:pt x="288" y="92"/>
                  </a:lnTo>
                  <a:lnTo>
                    <a:pt x="285" y="95"/>
                  </a:lnTo>
                  <a:lnTo>
                    <a:pt x="286" y="90"/>
                  </a:lnTo>
                  <a:lnTo>
                    <a:pt x="285" y="95"/>
                  </a:lnTo>
                  <a:lnTo>
                    <a:pt x="286" y="90"/>
                  </a:lnTo>
                  <a:lnTo>
                    <a:pt x="283" y="93"/>
                  </a:lnTo>
                  <a:lnTo>
                    <a:pt x="285" y="90"/>
                  </a:lnTo>
                  <a:lnTo>
                    <a:pt x="283" y="93"/>
                  </a:lnTo>
                  <a:lnTo>
                    <a:pt x="281" y="93"/>
                  </a:lnTo>
                  <a:lnTo>
                    <a:pt x="281" y="88"/>
                  </a:lnTo>
                  <a:lnTo>
                    <a:pt x="281" y="93"/>
                  </a:lnTo>
                  <a:lnTo>
                    <a:pt x="280" y="93"/>
                  </a:lnTo>
                  <a:lnTo>
                    <a:pt x="68" y="93"/>
                  </a:lnTo>
                  <a:lnTo>
                    <a:pt x="66" y="90"/>
                  </a:lnTo>
                  <a:lnTo>
                    <a:pt x="68" y="93"/>
                  </a:lnTo>
                  <a:lnTo>
                    <a:pt x="66" y="90"/>
                  </a:lnTo>
                  <a:lnTo>
                    <a:pt x="66" y="93"/>
                  </a:lnTo>
                  <a:lnTo>
                    <a:pt x="64" y="90"/>
                  </a:lnTo>
                  <a:lnTo>
                    <a:pt x="66" y="93"/>
                  </a:lnTo>
                  <a:lnTo>
                    <a:pt x="64" y="95"/>
                  </a:lnTo>
                  <a:lnTo>
                    <a:pt x="63" y="92"/>
                  </a:lnTo>
                  <a:lnTo>
                    <a:pt x="64" y="95"/>
                  </a:lnTo>
                  <a:lnTo>
                    <a:pt x="61" y="92"/>
                  </a:lnTo>
                  <a:lnTo>
                    <a:pt x="63" y="95"/>
                  </a:lnTo>
                  <a:lnTo>
                    <a:pt x="63" y="97"/>
                  </a:lnTo>
                  <a:lnTo>
                    <a:pt x="58" y="95"/>
                  </a:lnTo>
                  <a:lnTo>
                    <a:pt x="63" y="97"/>
                  </a:lnTo>
                  <a:lnTo>
                    <a:pt x="58" y="95"/>
                  </a:lnTo>
                  <a:lnTo>
                    <a:pt x="61" y="98"/>
                  </a:lnTo>
                  <a:lnTo>
                    <a:pt x="58" y="97"/>
                  </a:lnTo>
                  <a:lnTo>
                    <a:pt x="61" y="98"/>
                  </a:lnTo>
                  <a:lnTo>
                    <a:pt x="61" y="100"/>
                  </a:lnTo>
                  <a:lnTo>
                    <a:pt x="56" y="100"/>
                  </a:lnTo>
                  <a:lnTo>
                    <a:pt x="61" y="100"/>
                  </a:lnTo>
                  <a:lnTo>
                    <a:pt x="61" y="102"/>
                  </a:lnTo>
                  <a:lnTo>
                    <a:pt x="61" y="143"/>
                  </a:lnTo>
                  <a:lnTo>
                    <a:pt x="56" y="144"/>
                  </a:lnTo>
                  <a:lnTo>
                    <a:pt x="61" y="144"/>
                  </a:lnTo>
                  <a:lnTo>
                    <a:pt x="63" y="146"/>
                  </a:lnTo>
                  <a:lnTo>
                    <a:pt x="60" y="149"/>
                  </a:lnTo>
                  <a:lnTo>
                    <a:pt x="63" y="148"/>
                  </a:lnTo>
                  <a:lnTo>
                    <a:pt x="60" y="151"/>
                  </a:lnTo>
                  <a:lnTo>
                    <a:pt x="63" y="148"/>
                  </a:lnTo>
                  <a:lnTo>
                    <a:pt x="61" y="151"/>
                  </a:lnTo>
                  <a:lnTo>
                    <a:pt x="64" y="148"/>
                  </a:lnTo>
                  <a:lnTo>
                    <a:pt x="61" y="151"/>
                  </a:lnTo>
                  <a:lnTo>
                    <a:pt x="64" y="149"/>
                  </a:lnTo>
                  <a:lnTo>
                    <a:pt x="63" y="153"/>
                  </a:lnTo>
                  <a:lnTo>
                    <a:pt x="64" y="149"/>
                  </a:lnTo>
                  <a:lnTo>
                    <a:pt x="64" y="153"/>
                  </a:lnTo>
                  <a:lnTo>
                    <a:pt x="66" y="149"/>
                  </a:lnTo>
                  <a:moveTo>
                    <a:pt x="253" y="138"/>
                  </a:moveTo>
                  <a:lnTo>
                    <a:pt x="247" y="138"/>
                  </a:lnTo>
                  <a:lnTo>
                    <a:pt x="249" y="133"/>
                  </a:lnTo>
                  <a:lnTo>
                    <a:pt x="245" y="136"/>
                  </a:lnTo>
                  <a:lnTo>
                    <a:pt x="244" y="136"/>
                  </a:lnTo>
                  <a:lnTo>
                    <a:pt x="245" y="131"/>
                  </a:lnTo>
                  <a:lnTo>
                    <a:pt x="244" y="136"/>
                  </a:lnTo>
                  <a:lnTo>
                    <a:pt x="242" y="134"/>
                  </a:lnTo>
                  <a:lnTo>
                    <a:pt x="244" y="131"/>
                  </a:lnTo>
                  <a:lnTo>
                    <a:pt x="240" y="133"/>
                  </a:lnTo>
                  <a:lnTo>
                    <a:pt x="237" y="126"/>
                  </a:lnTo>
                  <a:lnTo>
                    <a:pt x="242" y="125"/>
                  </a:lnTo>
                  <a:lnTo>
                    <a:pt x="237" y="126"/>
                  </a:lnTo>
                  <a:lnTo>
                    <a:pt x="237" y="123"/>
                  </a:lnTo>
                  <a:lnTo>
                    <a:pt x="240" y="121"/>
                  </a:lnTo>
                  <a:lnTo>
                    <a:pt x="237" y="121"/>
                  </a:lnTo>
                  <a:lnTo>
                    <a:pt x="237" y="118"/>
                  </a:lnTo>
                  <a:lnTo>
                    <a:pt x="242" y="120"/>
                  </a:lnTo>
                  <a:lnTo>
                    <a:pt x="237" y="118"/>
                  </a:lnTo>
                  <a:lnTo>
                    <a:pt x="240" y="113"/>
                  </a:lnTo>
                  <a:lnTo>
                    <a:pt x="245" y="108"/>
                  </a:lnTo>
                  <a:lnTo>
                    <a:pt x="250" y="107"/>
                  </a:lnTo>
                  <a:lnTo>
                    <a:pt x="252" y="111"/>
                  </a:lnTo>
                  <a:lnTo>
                    <a:pt x="252" y="107"/>
                  </a:lnTo>
                  <a:lnTo>
                    <a:pt x="257" y="107"/>
                  </a:lnTo>
                  <a:lnTo>
                    <a:pt x="255" y="111"/>
                  </a:lnTo>
                  <a:lnTo>
                    <a:pt x="257" y="108"/>
                  </a:lnTo>
                  <a:lnTo>
                    <a:pt x="262" y="110"/>
                  </a:lnTo>
                  <a:lnTo>
                    <a:pt x="267" y="115"/>
                  </a:lnTo>
                  <a:lnTo>
                    <a:pt x="262" y="116"/>
                  </a:lnTo>
                  <a:lnTo>
                    <a:pt x="267" y="115"/>
                  </a:lnTo>
                  <a:lnTo>
                    <a:pt x="267" y="116"/>
                  </a:lnTo>
                  <a:lnTo>
                    <a:pt x="263" y="118"/>
                  </a:lnTo>
                  <a:lnTo>
                    <a:pt x="268" y="118"/>
                  </a:lnTo>
                  <a:lnTo>
                    <a:pt x="268" y="123"/>
                  </a:lnTo>
                  <a:lnTo>
                    <a:pt x="263" y="123"/>
                  </a:lnTo>
                  <a:lnTo>
                    <a:pt x="268" y="125"/>
                  </a:lnTo>
                  <a:lnTo>
                    <a:pt x="268" y="128"/>
                  </a:lnTo>
                  <a:lnTo>
                    <a:pt x="263" y="126"/>
                  </a:lnTo>
                  <a:lnTo>
                    <a:pt x="267" y="128"/>
                  </a:lnTo>
                  <a:lnTo>
                    <a:pt x="267" y="130"/>
                  </a:lnTo>
                  <a:lnTo>
                    <a:pt x="263" y="128"/>
                  </a:lnTo>
                  <a:lnTo>
                    <a:pt x="267" y="130"/>
                  </a:lnTo>
                  <a:lnTo>
                    <a:pt x="265" y="131"/>
                  </a:lnTo>
                  <a:lnTo>
                    <a:pt x="262" y="130"/>
                  </a:lnTo>
                  <a:lnTo>
                    <a:pt x="265" y="133"/>
                  </a:lnTo>
                  <a:lnTo>
                    <a:pt x="262" y="134"/>
                  </a:lnTo>
                  <a:lnTo>
                    <a:pt x="260" y="131"/>
                  </a:lnTo>
                  <a:lnTo>
                    <a:pt x="262" y="136"/>
                  </a:lnTo>
                  <a:lnTo>
                    <a:pt x="258" y="136"/>
                  </a:lnTo>
                  <a:lnTo>
                    <a:pt x="257" y="133"/>
                  </a:lnTo>
                  <a:lnTo>
                    <a:pt x="258" y="138"/>
                  </a:lnTo>
                  <a:lnTo>
                    <a:pt x="253" y="138"/>
                  </a:lnTo>
                  <a:moveTo>
                    <a:pt x="253" y="130"/>
                  </a:moveTo>
                  <a:lnTo>
                    <a:pt x="253" y="134"/>
                  </a:lnTo>
                  <a:lnTo>
                    <a:pt x="253" y="130"/>
                  </a:lnTo>
                  <a:lnTo>
                    <a:pt x="255" y="134"/>
                  </a:lnTo>
                  <a:lnTo>
                    <a:pt x="255" y="131"/>
                  </a:lnTo>
                  <a:lnTo>
                    <a:pt x="255" y="130"/>
                  </a:lnTo>
                  <a:lnTo>
                    <a:pt x="257" y="130"/>
                  </a:lnTo>
                  <a:lnTo>
                    <a:pt x="258" y="133"/>
                  </a:lnTo>
                  <a:lnTo>
                    <a:pt x="257" y="128"/>
                  </a:lnTo>
                  <a:lnTo>
                    <a:pt x="257" y="128"/>
                  </a:lnTo>
                  <a:lnTo>
                    <a:pt x="260" y="131"/>
                  </a:lnTo>
                  <a:lnTo>
                    <a:pt x="258" y="128"/>
                  </a:lnTo>
                  <a:lnTo>
                    <a:pt x="258" y="126"/>
                  </a:lnTo>
                  <a:lnTo>
                    <a:pt x="263" y="128"/>
                  </a:lnTo>
                  <a:lnTo>
                    <a:pt x="262" y="126"/>
                  </a:lnTo>
                  <a:lnTo>
                    <a:pt x="260" y="126"/>
                  </a:lnTo>
                  <a:lnTo>
                    <a:pt x="260" y="125"/>
                  </a:lnTo>
                  <a:lnTo>
                    <a:pt x="263" y="125"/>
                  </a:lnTo>
                  <a:lnTo>
                    <a:pt x="260" y="123"/>
                  </a:lnTo>
                  <a:lnTo>
                    <a:pt x="260" y="123"/>
                  </a:lnTo>
                  <a:lnTo>
                    <a:pt x="263" y="121"/>
                  </a:lnTo>
                  <a:lnTo>
                    <a:pt x="260" y="121"/>
                  </a:lnTo>
                  <a:lnTo>
                    <a:pt x="263" y="120"/>
                  </a:lnTo>
                  <a:lnTo>
                    <a:pt x="260" y="121"/>
                  </a:lnTo>
                  <a:lnTo>
                    <a:pt x="258" y="120"/>
                  </a:lnTo>
                  <a:lnTo>
                    <a:pt x="262" y="116"/>
                  </a:lnTo>
                  <a:lnTo>
                    <a:pt x="260" y="118"/>
                  </a:lnTo>
                  <a:lnTo>
                    <a:pt x="258" y="120"/>
                  </a:lnTo>
                  <a:lnTo>
                    <a:pt x="258" y="118"/>
                  </a:lnTo>
                  <a:lnTo>
                    <a:pt x="262" y="115"/>
                  </a:lnTo>
                  <a:lnTo>
                    <a:pt x="258" y="118"/>
                  </a:lnTo>
                  <a:lnTo>
                    <a:pt x="260" y="115"/>
                  </a:lnTo>
                  <a:lnTo>
                    <a:pt x="257" y="116"/>
                  </a:lnTo>
                  <a:lnTo>
                    <a:pt x="257" y="116"/>
                  </a:lnTo>
                  <a:lnTo>
                    <a:pt x="258" y="113"/>
                  </a:lnTo>
                  <a:lnTo>
                    <a:pt x="255" y="116"/>
                  </a:lnTo>
                  <a:lnTo>
                    <a:pt x="253" y="115"/>
                  </a:lnTo>
                  <a:lnTo>
                    <a:pt x="253" y="111"/>
                  </a:lnTo>
                  <a:lnTo>
                    <a:pt x="252" y="115"/>
                  </a:lnTo>
                  <a:lnTo>
                    <a:pt x="252" y="111"/>
                  </a:lnTo>
                  <a:lnTo>
                    <a:pt x="252" y="115"/>
                  </a:lnTo>
                  <a:lnTo>
                    <a:pt x="250" y="115"/>
                  </a:lnTo>
                  <a:lnTo>
                    <a:pt x="249" y="111"/>
                  </a:lnTo>
                  <a:lnTo>
                    <a:pt x="250" y="116"/>
                  </a:lnTo>
                  <a:lnTo>
                    <a:pt x="249" y="116"/>
                  </a:lnTo>
                  <a:lnTo>
                    <a:pt x="247" y="113"/>
                  </a:lnTo>
                  <a:lnTo>
                    <a:pt x="249" y="116"/>
                  </a:lnTo>
                  <a:lnTo>
                    <a:pt x="245" y="113"/>
                  </a:lnTo>
                  <a:lnTo>
                    <a:pt x="249" y="116"/>
                  </a:lnTo>
                  <a:lnTo>
                    <a:pt x="245" y="115"/>
                  </a:lnTo>
                  <a:lnTo>
                    <a:pt x="247" y="118"/>
                  </a:lnTo>
                  <a:lnTo>
                    <a:pt x="244" y="115"/>
                  </a:lnTo>
                  <a:lnTo>
                    <a:pt x="247" y="118"/>
                  </a:lnTo>
                  <a:lnTo>
                    <a:pt x="244" y="116"/>
                  </a:lnTo>
                  <a:lnTo>
                    <a:pt x="247" y="118"/>
                  </a:lnTo>
                  <a:lnTo>
                    <a:pt x="242" y="116"/>
                  </a:lnTo>
                  <a:lnTo>
                    <a:pt x="245" y="120"/>
                  </a:lnTo>
                  <a:lnTo>
                    <a:pt x="245" y="121"/>
                  </a:lnTo>
                  <a:lnTo>
                    <a:pt x="242" y="121"/>
                  </a:lnTo>
                  <a:lnTo>
                    <a:pt x="240" y="121"/>
                  </a:lnTo>
                  <a:lnTo>
                    <a:pt x="245" y="121"/>
                  </a:lnTo>
                  <a:lnTo>
                    <a:pt x="240" y="121"/>
                  </a:lnTo>
                  <a:lnTo>
                    <a:pt x="245" y="123"/>
                  </a:lnTo>
                  <a:lnTo>
                    <a:pt x="240" y="123"/>
                  </a:lnTo>
                  <a:lnTo>
                    <a:pt x="245" y="125"/>
                  </a:lnTo>
                  <a:lnTo>
                    <a:pt x="245" y="125"/>
                  </a:lnTo>
                  <a:lnTo>
                    <a:pt x="242" y="126"/>
                  </a:lnTo>
                  <a:lnTo>
                    <a:pt x="245" y="126"/>
                  </a:lnTo>
                  <a:lnTo>
                    <a:pt x="242" y="128"/>
                  </a:lnTo>
                  <a:lnTo>
                    <a:pt x="247" y="126"/>
                  </a:lnTo>
                  <a:lnTo>
                    <a:pt x="247" y="126"/>
                  </a:lnTo>
                  <a:lnTo>
                    <a:pt x="244" y="130"/>
                  </a:lnTo>
                  <a:lnTo>
                    <a:pt x="247" y="128"/>
                  </a:lnTo>
                  <a:lnTo>
                    <a:pt x="245" y="131"/>
                  </a:lnTo>
                  <a:lnTo>
                    <a:pt x="249" y="128"/>
                  </a:lnTo>
                  <a:lnTo>
                    <a:pt x="249" y="128"/>
                  </a:lnTo>
                  <a:lnTo>
                    <a:pt x="247" y="133"/>
                  </a:lnTo>
                  <a:lnTo>
                    <a:pt x="249" y="130"/>
                  </a:lnTo>
                  <a:lnTo>
                    <a:pt x="250" y="130"/>
                  </a:lnTo>
                  <a:lnTo>
                    <a:pt x="250" y="134"/>
                  </a:lnTo>
                  <a:lnTo>
                    <a:pt x="252" y="130"/>
                  </a:lnTo>
                  <a:lnTo>
                    <a:pt x="250" y="134"/>
                  </a:lnTo>
                  <a:lnTo>
                    <a:pt x="252" y="130"/>
                  </a:lnTo>
                  <a:lnTo>
                    <a:pt x="253" y="13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6" name="Freeform 839"/>
            <p:cNvSpPr>
              <a:spLocks/>
            </p:cNvSpPr>
            <p:nvPr/>
          </p:nvSpPr>
          <p:spPr bwMode="auto">
            <a:xfrm>
              <a:off x="13066713" y="4443413"/>
              <a:ext cx="200025" cy="15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1" y="10"/>
                </a:cxn>
                <a:cxn ang="0">
                  <a:pos x="3" y="10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3" y="8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8" y="8"/>
                </a:cxn>
                <a:cxn ang="0">
                  <a:pos x="8" y="3"/>
                </a:cxn>
                <a:cxn ang="0">
                  <a:pos x="118" y="3"/>
                </a:cxn>
                <a:cxn ang="0">
                  <a:pos x="118" y="8"/>
                </a:cxn>
                <a:cxn ang="0">
                  <a:pos x="126" y="8"/>
                </a:cxn>
                <a:cxn ang="0">
                  <a:pos x="126" y="0"/>
                </a:cxn>
                <a:cxn ang="0">
                  <a:pos x="6" y="0"/>
                </a:cxn>
              </a:cxnLst>
              <a:rect l="0" t="0" r="r" b="b"/>
              <a:pathLst>
                <a:path w="126" h="10">
                  <a:moveTo>
                    <a:pt x="6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0"/>
                  </a:lnTo>
                  <a:lnTo>
                    <a:pt x="1" y="7"/>
                  </a:lnTo>
                  <a:lnTo>
                    <a:pt x="1" y="5"/>
                  </a:lnTo>
                  <a:lnTo>
                    <a:pt x="3" y="8"/>
                  </a:lnTo>
                  <a:lnTo>
                    <a:pt x="3" y="5"/>
                  </a:lnTo>
                  <a:lnTo>
                    <a:pt x="5" y="8"/>
                  </a:lnTo>
                  <a:lnTo>
                    <a:pt x="3" y="5"/>
                  </a:lnTo>
                  <a:lnTo>
                    <a:pt x="5" y="8"/>
                  </a:lnTo>
                  <a:lnTo>
                    <a:pt x="8" y="8"/>
                  </a:lnTo>
                  <a:lnTo>
                    <a:pt x="8" y="3"/>
                  </a:lnTo>
                  <a:lnTo>
                    <a:pt x="118" y="3"/>
                  </a:lnTo>
                  <a:lnTo>
                    <a:pt x="118" y="8"/>
                  </a:lnTo>
                  <a:lnTo>
                    <a:pt x="126" y="8"/>
                  </a:lnTo>
                  <a:lnTo>
                    <a:pt x="12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7" name="Freeform 840"/>
            <p:cNvSpPr>
              <a:spLocks/>
            </p:cNvSpPr>
            <p:nvPr/>
          </p:nvSpPr>
          <p:spPr bwMode="auto">
            <a:xfrm>
              <a:off x="13066713" y="4443413"/>
              <a:ext cx="200025" cy="15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1" y="10"/>
                </a:cxn>
                <a:cxn ang="0">
                  <a:pos x="3" y="10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3" y="8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8" y="8"/>
                </a:cxn>
                <a:cxn ang="0">
                  <a:pos x="8" y="3"/>
                </a:cxn>
                <a:cxn ang="0">
                  <a:pos x="118" y="3"/>
                </a:cxn>
                <a:cxn ang="0">
                  <a:pos x="118" y="8"/>
                </a:cxn>
                <a:cxn ang="0">
                  <a:pos x="126" y="8"/>
                </a:cxn>
                <a:cxn ang="0">
                  <a:pos x="126" y="0"/>
                </a:cxn>
                <a:cxn ang="0">
                  <a:pos x="6" y="0"/>
                </a:cxn>
              </a:cxnLst>
              <a:rect l="0" t="0" r="r" b="b"/>
              <a:pathLst>
                <a:path w="126" h="10">
                  <a:moveTo>
                    <a:pt x="6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0"/>
                  </a:lnTo>
                  <a:lnTo>
                    <a:pt x="1" y="7"/>
                  </a:lnTo>
                  <a:lnTo>
                    <a:pt x="1" y="5"/>
                  </a:lnTo>
                  <a:lnTo>
                    <a:pt x="3" y="8"/>
                  </a:lnTo>
                  <a:lnTo>
                    <a:pt x="3" y="5"/>
                  </a:lnTo>
                  <a:lnTo>
                    <a:pt x="5" y="8"/>
                  </a:lnTo>
                  <a:lnTo>
                    <a:pt x="3" y="5"/>
                  </a:lnTo>
                  <a:lnTo>
                    <a:pt x="5" y="8"/>
                  </a:lnTo>
                  <a:lnTo>
                    <a:pt x="8" y="8"/>
                  </a:lnTo>
                  <a:lnTo>
                    <a:pt x="8" y="3"/>
                  </a:lnTo>
                  <a:lnTo>
                    <a:pt x="118" y="3"/>
                  </a:lnTo>
                  <a:lnTo>
                    <a:pt x="118" y="8"/>
                  </a:lnTo>
                  <a:lnTo>
                    <a:pt x="126" y="8"/>
                  </a:lnTo>
                  <a:lnTo>
                    <a:pt x="126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8" name="Freeform 841"/>
            <p:cNvSpPr>
              <a:spLocks/>
            </p:cNvSpPr>
            <p:nvPr/>
          </p:nvSpPr>
          <p:spPr bwMode="auto">
            <a:xfrm>
              <a:off x="13066713" y="4456113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19" name="Freeform 842"/>
            <p:cNvSpPr>
              <a:spLocks/>
            </p:cNvSpPr>
            <p:nvPr/>
          </p:nvSpPr>
          <p:spPr bwMode="auto">
            <a:xfrm>
              <a:off x="13066713" y="4456113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0" name="Rectangle 843"/>
            <p:cNvSpPr>
              <a:spLocks noChangeArrowheads="1"/>
            </p:cNvSpPr>
            <p:nvPr/>
          </p:nvSpPr>
          <p:spPr bwMode="auto">
            <a:xfrm>
              <a:off x="13066713" y="4462463"/>
              <a:ext cx="1588" cy="1588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1" name="Freeform 844"/>
            <p:cNvSpPr>
              <a:spLocks/>
            </p:cNvSpPr>
            <p:nvPr/>
          </p:nvSpPr>
          <p:spPr bwMode="auto">
            <a:xfrm>
              <a:off x="13066713" y="4462463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2" name="Rectangle 845"/>
            <p:cNvSpPr>
              <a:spLocks noChangeArrowheads="1"/>
            </p:cNvSpPr>
            <p:nvPr/>
          </p:nvSpPr>
          <p:spPr bwMode="auto">
            <a:xfrm>
              <a:off x="13066713" y="4543425"/>
              <a:ext cx="1588" cy="1588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3" name="Freeform 846"/>
            <p:cNvSpPr>
              <a:spLocks/>
            </p:cNvSpPr>
            <p:nvPr/>
          </p:nvSpPr>
          <p:spPr bwMode="auto">
            <a:xfrm>
              <a:off x="13066713" y="45434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4" name="Rectangle 847"/>
            <p:cNvSpPr>
              <a:spLocks noChangeArrowheads="1"/>
            </p:cNvSpPr>
            <p:nvPr/>
          </p:nvSpPr>
          <p:spPr bwMode="auto">
            <a:xfrm>
              <a:off x="13066713" y="4543425"/>
              <a:ext cx="1588" cy="1588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5" name="Freeform 848"/>
            <p:cNvSpPr>
              <a:spLocks/>
            </p:cNvSpPr>
            <p:nvPr/>
          </p:nvSpPr>
          <p:spPr bwMode="auto">
            <a:xfrm>
              <a:off x="13066713" y="454342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6" name="Freeform 849"/>
            <p:cNvSpPr>
              <a:spLocks/>
            </p:cNvSpPr>
            <p:nvPr/>
          </p:nvSpPr>
          <p:spPr bwMode="auto">
            <a:xfrm>
              <a:off x="13066713" y="4545013"/>
              <a:ext cx="1588" cy="317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7" name="Freeform 850"/>
            <p:cNvSpPr>
              <a:spLocks/>
            </p:cNvSpPr>
            <p:nvPr/>
          </p:nvSpPr>
          <p:spPr bwMode="auto">
            <a:xfrm>
              <a:off x="13066713" y="4545013"/>
              <a:ext cx="1588" cy="317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1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8" name="Freeform 851"/>
            <p:cNvSpPr>
              <a:spLocks/>
            </p:cNvSpPr>
            <p:nvPr/>
          </p:nvSpPr>
          <p:spPr bwMode="auto">
            <a:xfrm>
              <a:off x="13066713" y="4545013"/>
              <a:ext cx="12700" cy="1587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8" y="2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5" y="5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1" y="0"/>
                </a:cxn>
              </a:cxnLst>
              <a:rect l="0" t="0" r="r" b="b"/>
              <a:pathLst>
                <a:path w="8" h="10">
                  <a:moveTo>
                    <a:pt x="1" y="0"/>
                  </a:move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8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5" y="5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0"/>
                  </a:lnTo>
                  <a:lnTo>
                    <a:pt x="0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29" name="Freeform 852"/>
            <p:cNvSpPr>
              <a:spLocks/>
            </p:cNvSpPr>
            <p:nvPr/>
          </p:nvSpPr>
          <p:spPr bwMode="auto">
            <a:xfrm>
              <a:off x="13066713" y="4545013"/>
              <a:ext cx="12700" cy="1587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8" y="2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5" y="5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1" y="0"/>
                </a:cxn>
              </a:cxnLst>
              <a:rect l="0" t="0" r="r" b="b"/>
              <a:pathLst>
                <a:path w="8" h="10">
                  <a:moveTo>
                    <a:pt x="1" y="0"/>
                  </a:moveTo>
                  <a:lnTo>
                    <a:pt x="0" y="2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8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5" y="5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3" y="0"/>
                  </a:lnTo>
                  <a:lnTo>
                    <a:pt x="0" y="4"/>
                  </a:lnTo>
                  <a:lnTo>
                    <a:pt x="1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0" name="Rectangle 853"/>
            <p:cNvSpPr>
              <a:spLocks noChangeArrowheads="1"/>
            </p:cNvSpPr>
            <p:nvPr/>
          </p:nvSpPr>
          <p:spPr bwMode="auto">
            <a:xfrm>
              <a:off x="13254038" y="4548188"/>
              <a:ext cx="12700" cy="12700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1" name="Rectangle 854"/>
            <p:cNvSpPr>
              <a:spLocks noChangeArrowheads="1"/>
            </p:cNvSpPr>
            <p:nvPr/>
          </p:nvSpPr>
          <p:spPr bwMode="auto">
            <a:xfrm>
              <a:off x="13254038" y="4548188"/>
              <a:ext cx="12700" cy="1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2" name="Freeform 855"/>
            <p:cNvSpPr>
              <a:spLocks/>
            </p:cNvSpPr>
            <p:nvPr/>
          </p:nvSpPr>
          <p:spPr bwMode="auto">
            <a:xfrm>
              <a:off x="13066713" y="4589463"/>
              <a:ext cx="12700" cy="15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1" y="10"/>
                </a:cxn>
                <a:cxn ang="0">
                  <a:pos x="3" y="10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3" y="10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6" y="0"/>
                </a:cxn>
              </a:cxnLst>
              <a:rect l="0" t="0" r="r" b="b"/>
              <a:pathLst>
                <a:path w="8" h="10">
                  <a:moveTo>
                    <a:pt x="6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0"/>
                  </a:lnTo>
                  <a:lnTo>
                    <a:pt x="1" y="7"/>
                  </a:lnTo>
                  <a:lnTo>
                    <a:pt x="1" y="5"/>
                  </a:lnTo>
                  <a:lnTo>
                    <a:pt x="3" y="10"/>
                  </a:lnTo>
                  <a:lnTo>
                    <a:pt x="3" y="5"/>
                  </a:lnTo>
                  <a:lnTo>
                    <a:pt x="5" y="8"/>
                  </a:lnTo>
                  <a:lnTo>
                    <a:pt x="3" y="5"/>
                  </a:lnTo>
                  <a:lnTo>
                    <a:pt x="5" y="8"/>
                  </a:lnTo>
                  <a:lnTo>
                    <a:pt x="8" y="8"/>
                  </a:lnTo>
                  <a:lnTo>
                    <a:pt x="8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3" name="Freeform 856"/>
            <p:cNvSpPr>
              <a:spLocks/>
            </p:cNvSpPr>
            <p:nvPr/>
          </p:nvSpPr>
          <p:spPr bwMode="auto">
            <a:xfrm>
              <a:off x="13066713" y="4589463"/>
              <a:ext cx="12700" cy="15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1" y="10"/>
                </a:cxn>
                <a:cxn ang="0">
                  <a:pos x="3" y="10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3" y="10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3" y="5"/>
                </a:cxn>
                <a:cxn ang="0">
                  <a:pos x="5" y="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6" y="0"/>
                </a:cxn>
              </a:cxnLst>
              <a:rect l="0" t="0" r="r" b="b"/>
              <a:pathLst>
                <a:path w="8" h="10">
                  <a:moveTo>
                    <a:pt x="6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3" y="10"/>
                  </a:lnTo>
                  <a:lnTo>
                    <a:pt x="1" y="7"/>
                  </a:lnTo>
                  <a:lnTo>
                    <a:pt x="1" y="5"/>
                  </a:lnTo>
                  <a:lnTo>
                    <a:pt x="3" y="10"/>
                  </a:lnTo>
                  <a:lnTo>
                    <a:pt x="3" y="5"/>
                  </a:lnTo>
                  <a:lnTo>
                    <a:pt x="5" y="8"/>
                  </a:lnTo>
                  <a:lnTo>
                    <a:pt x="3" y="5"/>
                  </a:lnTo>
                  <a:lnTo>
                    <a:pt x="5" y="8"/>
                  </a:lnTo>
                  <a:lnTo>
                    <a:pt x="8" y="8"/>
                  </a:lnTo>
                  <a:lnTo>
                    <a:pt x="8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4" name="Rectangle 857"/>
            <p:cNvSpPr>
              <a:spLocks noChangeArrowheads="1"/>
            </p:cNvSpPr>
            <p:nvPr/>
          </p:nvSpPr>
          <p:spPr bwMode="auto">
            <a:xfrm>
              <a:off x="13254038" y="4589463"/>
              <a:ext cx="12700" cy="12700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5" name="Rectangle 858"/>
            <p:cNvSpPr>
              <a:spLocks noChangeArrowheads="1"/>
            </p:cNvSpPr>
            <p:nvPr/>
          </p:nvSpPr>
          <p:spPr bwMode="auto">
            <a:xfrm>
              <a:off x="13254038" y="4589463"/>
              <a:ext cx="12700" cy="1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6" name="Freeform 859"/>
            <p:cNvSpPr>
              <a:spLocks/>
            </p:cNvSpPr>
            <p:nvPr/>
          </p:nvSpPr>
          <p:spPr bwMode="auto">
            <a:xfrm>
              <a:off x="13066713" y="4602163"/>
              <a:ext cx="1588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7" name="Freeform 860"/>
            <p:cNvSpPr>
              <a:spLocks/>
            </p:cNvSpPr>
            <p:nvPr/>
          </p:nvSpPr>
          <p:spPr bwMode="auto">
            <a:xfrm>
              <a:off x="13066713" y="4602163"/>
              <a:ext cx="1588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8" name="Rectangle 861"/>
            <p:cNvSpPr>
              <a:spLocks noChangeArrowheads="1"/>
            </p:cNvSpPr>
            <p:nvPr/>
          </p:nvSpPr>
          <p:spPr bwMode="auto">
            <a:xfrm>
              <a:off x="13066713" y="4608513"/>
              <a:ext cx="1588" cy="1588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39" name="Freeform 862"/>
            <p:cNvSpPr>
              <a:spLocks/>
            </p:cNvSpPr>
            <p:nvPr/>
          </p:nvSpPr>
          <p:spPr bwMode="auto">
            <a:xfrm>
              <a:off x="13066713" y="4608513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0" name="Rectangle 863"/>
            <p:cNvSpPr>
              <a:spLocks noChangeArrowheads="1"/>
            </p:cNvSpPr>
            <p:nvPr/>
          </p:nvSpPr>
          <p:spPr bwMode="auto">
            <a:xfrm>
              <a:off x="13066713" y="4689475"/>
              <a:ext cx="1588" cy="1588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1" name="Freeform 864"/>
            <p:cNvSpPr>
              <a:spLocks/>
            </p:cNvSpPr>
            <p:nvPr/>
          </p:nvSpPr>
          <p:spPr bwMode="auto">
            <a:xfrm>
              <a:off x="13066713" y="4689475"/>
              <a:ext cx="1588" cy="15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2" name="Freeform 865"/>
            <p:cNvSpPr>
              <a:spLocks/>
            </p:cNvSpPr>
            <p:nvPr/>
          </p:nvSpPr>
          <p:spPr bwMode="auto">
            <a:xfrm>
              <a:off x="13066713" y="4691063"/>
              <a:ext cx="12700" cy="1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8" y="2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3" y="5"/>
                </a:cxn>
                <a:cxn ang="0">
                  <a:pos x="5" y="2"/>
                </a:cxn>
                <a:cxn ang="0">
                  <a:pos x="0" y="0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5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8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3" y="5"/>
                  </a:lnTo>
                  <a:lnTo>
                    <a:pt x="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3" name="Freeform 866"/>
            <p:cNvSpPr>
              <a:spLocks/>
            </p:cNvSpPr>
            <p:nvPr/>
          </p:nvSpPr>
          <p:spPr bwMode="auto">
            <a:xfrm>
              <a:off x="13066713" y="4691063"/>
              <a:ext cx="12700" cy="15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8" y="2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3" y="5"/>
                </a:cxn>
                <a:cxn ang="0">
                  <a:pos x="5" y="2"/>
                </a:cxn>
                <a:cxn ang="0">
                  <a:pos x="0" y="0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5"/>
                  </a:lnTo>
                  <a:lnTo>
                    <a:pt x="0" y="8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8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3" y="5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4" name="Rectangle 867"/>
            <p:cNvSpPr>
              <a:spLocks noChangeArrowheads="1"/>
            </p:cNvSpPr>
            <p:nvPr/>
          </p:nvSpPr>
          <p:spPr bwMode="auto">
            <a:xfrm>
              <a:off x="13254038" y="4694238"/>
              <a:ext cx="12700" cy="12700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5" name="Rectangle 868"/>
            <p:cNvSpPr>
              <a:spLocks noChangeArrowheads="1"/>
            </p:cNvSpPr>
            <p:nvPr/>
          </p:nvSpPr>
          <p:spPr bwMode="auto">
            <a:xfrm>
              <a:off x="13254038" y="4694238"/>
              <a:ext cx="12700" cy="1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6" name="Freeform 869"/>
            <p:cNvSpPr>
              <a:spLocks/>
            </p:cNvSpPr>
            <p:nvPr/>
          </p:nvSpPr>
          <p:spPr bwMode="auto">
            <a:xfrm>
              <a:off x="13066713" y="4735513"/>
              <a:ext cx="200025" cy="15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1" y="10"/>
                </a:cxn>
                <a:cxn ang="0">
                  <a:pos x="0" y="7"/>
                </a:cxn>
                <a:cxn ang="0">
                  <a:pos x="3" y="10"/>
                </a:cxn>
                <a:cxn ang="0">
                  <a:pos x="1" y="7"/>
                </a:cxn>
                <a:cxn ang="0">
                  <a:pos x="3" y="10"/>
                </a:cxn>
                <a:cxn ang="0">
                  <a:pos x="5" y="10"/>
                </a:cxn>
                <a:cxn ang="0">
                  <a:pos x="3" y="5"/>
                </a:cxn>
                <a:cxn ang="0">
                  <a:pos x="5" y="10"/>
                </a:cxn>
                <a:cxn ang="0">
                  <a:pos x="126" y="10"/>
                </a:cxn>
                <a:cxn ang="0">
                  <a:pos x="126" y="2"/>
                </a:cxn>
                <a:cxn ang="0">
                  <a:pos x="118" y="2"/>
                </a:cxn>
                <a:cxn ang="0">
                  <a:pos x="11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0"/>
                </a:cxn>
              </a:cxnLst>
              <a:rect l="0" t="0" r="r" b="b"/>
              <a:pathLst>
                <a:path w="126" h="10">
                  <a:moveTo>
                    <a:pt x="6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1" y="10"/>
                  </a:lnTo>
                  <a:lnTo>
                    <a:pt x="0" y="7"/>
                  </a:lnTo>
                  <a:lnTo>
                    <a:pt x="3" y="10"/>
                  </a:lnTo>
                  <a:lnTo>
                    <a:pt x="1" y="7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3" y="5"/>
                  </a:lnTo>
                  <a:lnTo>
                    <a:pt x="5" y="10"/>
                  </a:lnTo>
                  <a:lnTo>
                    <a:pt x="126" y="10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7" name="Freeform 870"/>
            <p:cNvSpPr>
              <a:spLocks/>
            </p:cNvSpPr>
            <p:nvPr/>
          </p:nvSpPr>
          <p:spPr bwMode="auto">
            <a:xfrm>
              <a:off x="13066713" y="4735513"/>
              <a:ext cx="200025" cy="1587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1" y="10"/>
                </a:cxn>
                <a:cxn ang="0">
                  <a:pos x="0" y="7"/>
                </a:cxn>
                <a:cxn ang="0">
                  <a:pos x="3" y="10"/>
                </a:cxn>
                <a:cxn ang="0">
                  <a:pos x="1" y="7"/>
                </a:cxn>
                <a:cxn ang="0">
                  <a:pos x="3" y="10"/>
                </a:cxn>
                <a:cxn ang="0">
                  <a:pos x="5" y="10"/>
                </a:cxn>
                <a:cxn ang="0">
                  <a:pos x="3" y="5"/>
                </a:cxn>
                <a:cxn ang="0">
                  <a:pos x="5" y="10"/>
                </a:cxn>
                <a:cxn ang="0">
                  <a:pos x="126" y="10"/>
                </a:cxn>
                <a:cxn ang="0">
                  <a:pos x="126" y="2"/>
                </a:cxn>
                <a:cxn ang="0">
                  <a:pos x="118" y="2"/>
                </a:cxn>
                <a:cxn ang="0">
                  <a:pos x="11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0"/>
                </a:cxn>
              </a:cxnLst>
              <a:rect l="0" t="0" r="r" b="b"/>
              <a:pathLst>
                <a:path w="126" h="10">
                  <a:moveTo>
                    <a:pt x="6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1" y="10"/>
                  </a:lnTo>
                  <a:lnTo>
                    <a:pt x="0" y="7"/>
                  </a:lnTo>
                  <a:lnTo>
                    <a:pt x="3" y="10"/>
                  </a:lnTo>
                  <a:lnTo>
                    <a:pt x="1" y="7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3" y="5"/>
                  </a:lnTo>
                  <a:lnTo>
                    <a:pt x="5" y="10"/>
                  </a:lnTo>
                  <a:lnTo>
                    <a:pt x="126" y="10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8" name="Freeform 871"/>
            <p:cNvSpPr>
              <a:spLocks/>
            </p:cNvSpPr>
            <p:nvPr/>
          </p:nvSpPr>
          <p:spPr bwMode="auto">
            <a:xfrm>
              <a:off x="13066713" y="4748213"/>
              <a:ext cx="1588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8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49" name="Freeform 872"/>
            <p:cNvSpPr>
              <a:spLocks/>
            </p:cNvSpPr>
            <p:nvPr/>
          </p:nvSpPr>
          <p:spPr bwMode="auto">
            <a:xfrm>
              <a:off x="13066713" y="4748213"/>
              <a:ext cx="1588" cy="63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0" name="Rectangle 873"/>
            <p:cNvSpPr>
              <a:spLocks noChangeArrowheads="1"/>
            </p:cNvSpPr>
            <p:nvPr/>
          </p:nvSpPr>
          <p:spPr bwMode="auto">
            <a:xfrm>
              <a:off x="13066713" y="4751388"/>
              <a:ext cx="1588" cy="3175"/>
            </a:xfrm>
            <a:prstGeom prst="rect">
              <a:avLst/>
            </a:prstGeom>
            <a:solidFill>
              <a:srgbClr val="23181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151" name="Freeform 874"/>
            <p:cNvSpPr>
              <a:spLocks/>
            </p:cNvSpPr>
            <p:nvPr/>
          </p:nvSpPr>
          <p:spPr bwMode="auto">
            <a:xfrm>
              <a:off x="13066713" y="4751388"/>
              <a:ext cx="1588" cy="3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78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CN" altLang="en-US" sz="1400">
                <a:solidFill>
                  <a:srgbClr val="1D1D1A"/>
                </a:solidFill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52" name="文本框 151"/>
          <p:cNvSpPr txBox="1"/>
          <p:nvPr/>
        </p:nvSpPr>
        <p:spPr>
          <a:xfrm>
            <a:off x="7585012" y="5208417"/>
            <a:ext cx="6133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Server </a:t>
            </a:r>
          </a:p>
        </p:txBody>
      </p:sp>
      <p:sp>
        <p:nvSpPr>
          <p:cNvPr id="82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3" y="1773371"/>
            <a:ext cx="11249297" cy="2546989"/>
          </a:xfrm>
        </p:spPr>
        <p:txBody>
          <a:bodyPr/>
          <a:lstStyle/>
          <a:p>
            <a:r>
              <a:rPr lang="en-US" altLang="en-US" sz="2400" dirty="0" smtClean="0"/>
              <a:t>Scenario for </a:t>
            </a:r>
            <a:r>
              <a:rPr lang="en-US" altLang="zh-CN" sz="2400" dirty="0" smtClean="0"/>
              <a:t>taxi application</a:t>
            </a:r>
            <a:endParaRPr lang="en-US" altLang="en-US" sz="2400" dirty="0" smtClean="0"/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solidFill>
                  <a:srgbClr val="1D1D1A"/>
                </a:solidFill>
              </a:rPr>
              <a:t>D</a:t>
            </a:r>
            <a:r>
              <a:rPr lang="en-US" altLang="en-US" sz="1600" b="1" dirty="0" smtClean="0">
                <a:solidFill>
                  <a:srgbClr val="1D1D1A"/>
                </a:solidFill>
              </a:rPr>
              <a:t>escription</a:t>
            </a:r>
            <a:r>
              <a:rPr lang="en-US" altLang="en-US" sz="1600" dirty="0">
                <a:solidFill>
                  <a:srgbClr val="1D1D1A"/>
                </a:solidFill>
              </a:rPr>
              <a:t>: Using the taxi app, both the passenger and the driver are in the same vehicle</a:t>
            </a:r>
            <a:r>
              <a:rPr lang="en-US" altLang="en-US" sz="1600" dirty="0" smtClean="0">
                <a:solidFill>
                  <a:srgbClr val="1D1D1A"/>
                </a:solidFill>
              </a:rPr>
              <a:t>.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Deployment case: </a:t>
            </a:r>
            <a:r>
              <a:rPr lang="en-US" altLang="en-US" sz="1600" dirty="0">
                <a:solidFill>
                  <a:srgbClr val="1D1D1A"/>
                </a:solidFill>
              </a:rPr>
              <a:t>passenger and the driver </a:t>
            </a:r>
            <a:r>
              <a:rPr lang="en-US" altLang="en-US" sz="1600" dirty="0" smtClean="0">
                <a:solidFill>
                  <a:srgbClr val="1D1D1A"/>
                </a:solidFill>
              </a:rPr>
              <a:t>may use the different application client</a:t>
            </a:r>
          </a:p>
          <a:p>
            <a:pPr lvl="0"/>
            <a:r>
              <a:rPr lang="en-US" altLang="en-US" sz="2400" dirty="0" smtClean="0">
                <a:solidFill>
                  <a:prstClr val="black"/>
                </a:solidFill>
              </a:rPr>
              <a:t>Requirement </a:t>
            </a:r>
            <a:r>
              <a:rPr lang="en-US" altLang="en-US" sz="2400" dirty="0">
                <a:solidFill>
                  <a:prstClr val="black"/>
                </a:solidFill>
              </a:rPr>
              <a:t>on </a:t>
            </a:r>
            <a:r>
              <a:rPr lang="en-US" altLang="en-US" sz="2400" dirty="0" smtClean="0">
                <a:solidFill>
                  <a:prstClr val="black"/>
                </a:solidFill>
              </a:rPr>
              <a:t>selecting and connecting </a:t>
            </a:r>
            <a:r>
              <a:rPr lang="en-US" altLang="en-US" sz="2400" dirty="0">
                <a:solidFill>
                  <a:prstClr val="black"/>
                </a:solidFill>
              </a:rPr>
              <a:t>common </a:t>
            </a:r>
            <a:r>
              <a:rPr lang="en-US" altLang="en-US" sz="2400" dirty="0" smtClean="0">
                <a:solidFill>
                  <a:prstClr val="black"/>
                </a:solidFill>
              </a:rPr>
              <a:t>EAS </a:t>
            </a:r>
            <a:r>
              <a:rPr lang="en-US" altLang="zh-CN" sz="2400" dirty="0" smtClean="0">
                <a:solidFill>
                  <a:prstClr val="black"/>
                </a:solidFill>
              </a:rPr>
              <a:t>– Does not exist</a:t>
            </a:r>
            <a:endParaRPr lang="en-US" altLang="en-US" sz="2400" dirty="0">
              <a:solidFill>
                <a:prstClr val="black"/>
              </a:solidFill>
            </a:endParaRPr>
          </a:p>
          <a:p>
            <a:pPr marL="29695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There is </a:t>
            </a:r>
            <a:r>
              <a:rPr lang="en-US" altLang="en-US" sz="1600" dirty="0" smtClean="0">
                <a:solidFill>
                  <a:srgbClr val="FF0000"/>
                </a:solidFill>
              </a:rPr>
              <a:t>no </a:t>
            </a:r>
            <a:r>
              <a:rPr lang="en-GB" sz="1600" dirty="0" smtClean="0">
                <a:solidFill>
                  <a:srgbClr val="FF0000"/>
                </a:solidFill>
              </a:rPr>
              <a:t>strict </a:t>
            </a:r>
            <a:r>
              <a:rPr lang="en-GB" sz="1600" dirty="0">
                <a:solidFill>
                  <a:srgbClr val="FF0000"/>
                </a:solidFill>
              </a:rPr>
              <a:t>latency </a:t>
            </a:r>
            <a:r>
              <a:rPr lang="en-US" altLang="en-US" sz="1600" dirty="0">
                <a:solidFill>
                  <a:srgbClr val="FF0000"/>
                </a:solidFill>
              </a:rPr>
              <a:t>interaction</a:t>
            </a:r>
            <a:r>
              <a:rPr lang="en-US" altLang="en-US" sz="1600" dirty="0"/>
              <a:t> e.g. </a:t>
            </a:r>
            <a:r>
              <a:rPr lang="en-US" altLang="en-US" sz="1600" dirty="0" smtClean="0"/>
              <a:t>route modification </a:t>
            </a:r>
            <a:r>
              <a:rPr lang="en-US" altLang="en-US" sz="1600" dirty="0" smtClean="0"/>
              <a:t>between </a:t>
            </a:r>
            <a:r>
              <a:rPr lang="en-US" altLang="en-US" sz="1600" dirty="0" smtClean="0"/>
              <a:t>passenger </a:t>
            </a:r>
            <a:r>
              <a:rPr lang="en-US" altLang="en-US" sz="1600" dirty="0"/>
              <a:t>and </a:t>
            </a:r>
            <a:r>
              <a:rPr lang="en-US" altLang="en-US" sz="1600" dirty="0" smtClean="0"/>
              <a:t>driver, </a:t>
            </a:r>
          </a:p>
          <a:p>
            <a:pPr marL="29695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for the </a:t>
            </a:r>
            <a:r>
              <a:rPr lang="en-US" altLang="en-US" sz="1600" dirty="0" smtClean="0">
                <a:solidFill>
                  <a:srgbClr val="FF0000"/>
                </a:solidFill>
              </a:rPr>
              <a:t>strict latency data, </a:t>
            </a:r>
            <a:r>
              <a:rPr lang="en-US" altLang="en-US" sz="1600" dirty="0" smtClean="0"/>
              <a:t>they </a:t>
            </a:r>
            <a:r>
              <a:rPr lang="en-US" altLang="en-US" sz="1600" dirty="0" smtClean="0">
                <a:solidFill>
                  <a:srgbClr val="FF0000"/>
                </a:solidFill>
              </a:rPr>
              <a:t>separately </a:t>
            </a:r>
            <a:r>
              <a:rPr lang="en-US" altLang="en-US" sz="1600" dirty="0" smtClean="0"/>
              <a:t>obtain maps </a:t>
            </a:r>
            <a:r>
              <a:rPr lang="en-US" altLang="en-US" sz="1600" dirty="0"/>
              <a:t>or route </a:t>
            </a:r>
            <a:r>
              <a:rPr lang="en-US" altLang="en-US" sz="1600" dirty="0" smtClean="0"/>
              <a:t>information </a:t>
            </a:r>
            <a:r>
              <a:rPr lang="en-US" altLang="en-US" sz="1600" dirty="0"/>
              <a:t>from the server.</a:t>
            </a:r>
            <a:endParaRPr lang="en-US" altLang="en-US" sz="1600" dirty="0" smtClean="0"/>
          </a:p>
        </p:txBody>
      </p:sp>
      <p:grpSp>
        <p:nvGrpSpPr>
          <p:cNvPr id="4" name="组合 3"/>
          <p:cNvGrpSpPr/>
          <p:nvPr/>
        </p:nvGrpSpPr>
        <p:grpSpPr>
          <a:xfrm>
            <a:off x="5685497" y="4914634"/>
            <a:ext cx="413324" cy="426491"/>
            <a:chOff x="2927405" y="4866865"/>
            <a:chExt cx="250592" cy="303642"/>
          </a:xfrm>
        </p:grpSpPr>
        <p:sp>
          <p:nvSpPr>
            <p:cNvPr id="84" name="Freeform 517"/>
            <p:cNvSpPr>
              <a:spLocks/>
            </p:cNvSpPr>
            <p:nvPr/>
          </p:nvSpPr>
          <p:spPr bwMode="auto">
            <a:xfrm>
              <a:off x="2927405" y="5104892"/>
              <a:ext cx="250592" cy="65615"/>
            </a:xfrm>
            <a:custGeom>
              <a:avLst/>
              <a:gdLst>
                <a:gd name="T0" fmla="*/ 76 w 152"/>
                <a:gd name="T1" fmla="*/ 40 h 40"/>
                <a:gd name="T2" fmla="*/ 74 w 152"/>
                <a:gd name="T3" fmla="*/ 39 h 40"/>
                <a:gd name="T4" fmla="*/ 35 w 152"/>
                <a:gd name="T5" fmla="*/ 8 h 40"/>
                <a:gd name="T6" fmla="*/ 8 w 152"/>
                <a:gd name="T7" fmla="*/ 36 h 40"/>
                <a:gd name="T8" fmla="*/ 4 w 152"/>
                <a:gd name="T9" fmla="*/ 40 h 40"/>
                <a:gd name="T10" fmla="*/ 0 w 152"/>
                <a:gd name="T11" fmla="*/ 36 h 40"/>
                <a:gd name="T12" fmla="*/ 36 w 152"/>
                <a:gd name="T13" fmla="*/ 0 h 40"/>
                <a:gd name="T14" fmla="*/ 38 w 152"/>
                <a:gd name="T15" fmla="*/ 1 h 40"/>
                <a:gd name="T16" fmla="*/ 76 w 152"/>
                <a:gd name="T17" fmla="*/ 31 h 40"/>
                <a:gd name="T18" fmla="*/ 113 w 152"/>
                <a:gd name="T19" fmla="*/ 1 h 40"/>
                <a:gd name="T20" fmla="*/ 116 w 152"/>
                <a:gd name="T21" fmla="*/ 0 h 40"/>
                <a:gd name="T22" fmla="*/ 152 w 152"/>
                <a:gd name="T23" fmla="*/ 36 h 40"/>
                <a:gd name="T24" fmla="*/ 148 w 152"/>
                <a:gd name="T25" fmla="*/ 40 h 40"/>
                <a:gd name="T26" fmla="*/ 144 w 152"/>
                <a:gd name="T27" fmla="*/ 36 h 40"/>
                <a:gd name="T28" fmla="*/ 117 w 152"/>
                <a:gd name="T29" fmla="*/ 8 h 40"/>
                <a:gd name="T30" fmla="*/ 79 w 152"/>
                <a:gd name="T31" fmla="*/ 39 h 40"/>
                <a:gd name="T32" fmla="*/ 76 w 152"/>
                <a:gd name="T3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2" h="40">
                  <a:moveTo>
                    <a:pt x="76" y="40"/>
                  </a:moveTo>
                  <a:cubicBezTo>
                    <a:pt x="75" y="40"/>
                    <a:pt x="74" y="40"/>
                    <a:pt x="74" y="39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20" y="9"/>
                    <a:pt x="8" y="21"/>
                    <a:pt x="8" y="36"/>
                  </a:cubicBezTo>
                  <a:cubicBezTo>
                    <a:pt x="8" y="38"/>
                    <a:pt x="6" y="40"/>
                    <a:pt x="4" y="40"/>
                  </a:cubicBezTo>
                  <a:cubicBezTo>
                    <a:pt x="2" y="40"/>
                    <a:pt x="0" y="38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37" y="0"/>
                    <a:pt x="38" y="0"/>
                    <a:pt x="38" y="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0"/>
                    <a:pt x="115" y="0"/>
                    <a:pt x="116" y="0"/>
                  </a:cubicBezTo>
                  <a:cubicBezTo>
                    <a:pt x="136" y="0"/>
                    <a:pt x="152" y="16"/>
                    <a:pt x="152" y="36"/>
                  </a:cubicBezTo>
                  <a:cubicBezTo>
                    <a:pt x="152" y="38"/>
                    <a:pt x="150" y="40"/>
                    <a:pt x="148" y="40"/>
                  </a:cubicBezTo>
                  <a:cubicBezTo>
                    <a:pt x="146" y="40"/>
                    <a:pt x="144" y="38"/>
                    <a:pt x="144" y="36"/>
                  </a:cubicBezTo>
                  <a:cubicBezTo>
                    <a:pt x="144" y="21"/>
                    <a:pt x="132" y="9"/>
                    <a:pt x="117" y="8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78" y="40"/>
                    <a:pt x="77" y="40"/>
                    <a:pt x="76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518"/>
            <p:cNvSpPr>
              <a:spLocks/>
            </p:cNvSpPr>
            <p:nvPr/>
          </p:nvSpPr>
          <p:spPr bwMode="auto">
            <a:xfrm>
              <a:off x="2960212" y="4939460"/>
              <a:ext cx="184978" cy="178695"/>
            </a:xfrm>
            <a:custGeom>
              <a:avLst/>
              <a:gdLst>
                <a:gd name="T0" fmla="*/ 56 w 112"/>
                <a:gd name="T1" fmla="*/ 108 h 108"/>
                <a:gd name="T2" fmla="*/ 12 w 112"/>
                <a:gd name="T3" fmla="*/ 67 h 108"/>
                <a:gd name="T4" fmla="*/ 0 w 112"/>
                <a:gd name="T5" fmla="*/ 50 h 108"/>
                <a:gd name="T6" fmla="*/ 0 w 112"/>
                <a:gd name="T7" fmla="*/ 41 h 108"/>
                <a:gd name="T8" fmla="*/ 8 w 112"/>
                <a:gd name="T9" fmla="*/ 28 h 108"/>
                <a:gd name="T10" fmla="*/ 8 w 112"/>
                <a:gd name="T11" fmla="*/ 4 h 108"/>
                <a:gd name="T12" fmla="*/ 12 w 112"/>
                <a:gd name="T13" fmla="*/ 0 h 108"/>
                <a:gd name="T14" fmla="*/ 16 w 112"/>
                <a:gd name="T15" fmla="*/ 4 h 108"/>
                <a:gd name="T16" fmla="*/ 16 w 112"/>
                <a:gd name="T17" fmla="*/ 32 h 108"/>
                <a:gd name="T18" fmla="*/ 12 w 112"/>
                <a:gd name="T19" fmla="*/ 36 h 108"/>
                <a:gd name="T20" fmla="*/ 8 w 112"/>
                <a:gd name="T21" fmla="*/ 41 h 108"/>
                <a:gd name="T22" fmla="*/ 8 w 112"/>
                <a:gd name="T23" fmla="*/ 50 h 108"/>
                <a:gd name="T24" fmla="*/ 16 w 112"/>
                <a:gd name="T25" fmla="*/ 60 h 108"/>
                <a:gd name="T26" fmla="*/ 20 w 112"/>
                <a:gd name="T27" fmla="*/ 64 h 108"/>
                <a:gd name="T28" fmla="*/ 56 w 112"/>
                <a:gd name="T29" fmla="*/ 100 h 108"/>
                <a:gd name="T30" fmla="*/ 92 w 112"/>
                <a:gd name="T31" fmla="*/ 64 h 108"/>
                <a:gd name="T32" fmla="*/ 96 w 112"/>
                <a:gd name="T33" fmla="*/ 60 h 108"/>
                <a:gd name="T34" fmla="*/ 104 w 112"/>
                <a:gd name="T35" fmla="*/ 50 h 108"/>
                <a:gd name="T36" fmla="*/ 104 w 112"/>
                <a:gd name="T37" fmla="*/ 41 h 108"/>
                <a:gd name="T38" fmla="*/ 100 w 112"/>
                <a:gd name="T39" fmla="*/ 36 h 108"/>
                <a:gd name="T40" fmla="*/ 96 w 112"/>
                <a:gd name="T41" fmla="*/ 32 h 108"/>
                <a:gd name="T42" fmla="*/ 96 w 112"/>
                <a:gd name="T43" fmla="*/ 4 h 108"/>
                <a:gd name="T44" fmla="*/ 100 w 112"/>
                <a:gd name="T45" fmla="*/ 0 h 108"/>
                <a:gd name="T46" fmla="*/ 104 w 112"/>
                <a:gd name="T47" fmla="*/ 4 h 108"/>
                <a:gd name="T48" fmla="*/ 104 w 112"/>
                <a:gd name="T49" fmla="*/ 28 h 108"/>
                <a:gd name="T50" fmla="*/ 112 w 112"/>
                <a:gd name="T51" fmla="*/ 41 h 108"/>
                <a:gd name="T52" fmla="*/ 112 w 112"/>
                <a:gd name="T53" fmla="*/ 50 h 108"/>
                <a:gd name="T54" fmla="*/ 100 w 112"/>
                <a:gd name="T55" fmla="*/ 67 h 108"/>
                <a:gd name="T56" fmla="*/ 56 w 112"/>
                <a:gd name="T57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2" h="108">
                  <a:moveTo>
                    <a:pt x="56" y="108"/>
                  </a:moveTo>
                  <a:cubicBezTo>
                    <a:pt x="35" y="108"/>
                    <a:pt x="14" y="88"/>
                    <a:pt x="12" y="67"/>
                  </a:cubicBezTo>
                  <a:cubicBezTo>
                    <a:pt x="4" y="65"/>
                    <a:pt x="0" y="55"/>
                    <a:pt x="0" y="5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38"/>
                    <a:pt x="0" y="30"/>
                    <a:pt x="8" y="2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10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4"/>
                    <a:pt x="14" y="36"/>
                    <a:pt x="12" y="36"/>
                  </a:cubicBezTo>
                  <a:cubicBezTo>
                    <a:pt x="8" y="36"/>
                    <a:pt x="8" y="37"/>
                    <a:pt x="8" y="41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52"/>
                    <a:pt x="11" y="60"/>
                    <a:pt x="16" y="60"/>
                  </a:cubicBezTo>
                  <a:cubicBezTo>
                    <a:pt x="18" y="60"/>
                    <a:pt x="20" y="62"/>
                    <a:pt x="20" y="64"/>
                  </a:cubicBezTo>
                  <a:cubicBezTo>
                    <a:pt x="20" y="82"/>
                    <a:pt x="38" y="100"/>
                    <a:pt x="56" y="100"/>
                  </a:cubicBezTo>
                  <a:cubicBezTo>
                    <a:pt x="74" y="100"/>
                    <a:pt x="92" y="82"/>
                    <a:pt x="92" y="64"/>
                  </a:cubicBezTo>
                  <a:cubicBezTo>
                    <a:pt x="92" y="62"/>
                    <a:pt x="94" y="60"/>
                    <a:pt x="96" y="60"/>
                  </a:cubicBezTo>
                  <a:cubicBezTo>
                    <a:pt x="101" y="60"/>
                    <a:pt x="104" y="52"/>
                    <a:pt x="104" y="50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37"/>
                    <a:pt x="104" y="36"/>
                    <a:pt x="100" y="36"/>
                  </a:cubicBezTo>
                  <a:cubicBezTo>
                    <a:pt x="98" y="36"/>
                    <a:pt x="96" y="34"/>
                    <a:pt x="96" y="32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8" y="0"/>
                    <a:pt x="100" y="0"/>
                  </a:cubicBezTo>
                  <a:cubicBezTo>
                    <a:pt x="102" y="0"/>
                    <a:pt x="104" y="2"/>
                    <a:pt x="104" y="4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12" y="30"/>
                    <a:pt x="112" y="38"/>
                    <a:pt x="112" y="41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12" y="55"/>
                    <a:pt x="108" y="65"/>
                    <a:pt x="100" y="67"/>
                  </a:cubicBezTo>
                  <a:cubicBezTo>
                    <a:pt x="98" y="88"/>
                    <a:pt x="77" y="108"/>
                    <a:pt x="56" y="1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519"/>
            <p:cNvSpPr>
              <a:spLocks/>
            </p:cNvSpPr>
            <p:nvPr/>
          </p:nvSpPr>
          <p:spPr bwMode="auto">
            <a:xfrm>
              <a:off x="2971381" y="4866865"/>
              <a:ext cx="161943" cy="87952"/>
            </a:xfrm>
            <a:custGeom>
              <a:avLst/>
              <a:gdLst>
                <a:gd name="T0" fmla="*/ 93 w 98"/>
                <a:gd name="T1" fmla="*/ 52 h 53"/>
                <a:gd name="T2" fmla="*/ 89 w 98"/>
                <a:gd name="T3" fmla="*/ 50 h 53"/>
                <a:gd name="T4" fmla="*/ 71 w 98"/>
                <a:gd name="T5" fmla="*/ 10 h 53"/>
                <a:gd name="T6" fmla="*/ 51 w 98"/>
                <a:gd name="T7" fmla="*/ 23 h 53"/>
                <a:gd name="T8" fmla="*/ 47 w 98"/>
                <a:gd name="T9" fmla="*/ 23 h 53"/>
                <a:gd name="T10" fmla="*/ 27 w 98"/>
                <a:gd name="T11" fmla="*/ 10 h 53"/>
                <a:gd name="T12" fmla="*/ 9 w 98"/>
                <a:gd name="T13" fmla="*/ 50 h 53"/>
                <a:gd name="T14" fmla="*/ 3 w 98"/>
                <a:gd name="T15" fmla="*/ 52 h 53"/>
                <a:gd name="T16" fmla="*/ 1 w 98"/>
                <a:gd name="T17" fmla="*/ 46 h 53"/>
                <a:gd name="T18" fmla="*/ 21 w 98"/>
                <a:gd name="T19" fmla="*/ 2 h 53"/>
                <a:gd name="T20" fmla="*/ 24 w 98"/>
                <a:gd name="T21" fmla="*/ 0 h 53"/>
                <a:gd name="T22" fmla="*/ 27 w 98"/>
                <a:gd name="T23" fmla="*/ 1 h 53"/>
                <a:gd name="T24" fmla="*/ 49 w 98"/>
                <a:gd name="T25" fmla="*/ 15 h 53"/>
                <a:gd name="T26" fmla="*/ 71 w 98"/>
                <a:gd name="T27" fmla="*/ 1 h 53"/>
                <a:gd name="T28" fmla="*/ 74 w 98"/>
                <a:gd name="T29" fmla="*/ 0 h 53"/>
                <a:gd name="T30" fmla="*/ 77 w 98"/>
                <a:gd name="T31" fmla="*/ 2 h 53"/>
                <a:gd name="T32" fmla="*/ 97 w 98"/>
                <a:gd name="T33" fmla="*/ 46 h 53"/>
                <a:gd name="T34" fmla="*/ 95 w 98"/>
                <a:gd name="T35" fmla="*/ 52 h 53"/>
                <a:gd name="T36" fmla="*/ 93 w 98"/>
                <a:gd name="T3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" h="53">
                  <a:moveTo>
                    <a:pt x="93" y="52"/>
                  </a:moveTo>
                  <a:cubicBezTo>
                    <a:pt x="91" y="52"/>
                    <a:pt x="90" y="51"/>
                    <a:pt x="89" y="50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0" y="24"/>
                    <a:pt x="48" y="24"/>
                    <a:pt x="47" y="23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8" y="52"/>
                    <a:pt x="5" y="53"/>
                    <a:pt x="3" y="52"/>
                  </a:cubicBezTo>
                  <a:cubicBezTo>
                    <a:pt x="1" y="51"/>
                    <a:pt x="0" y="48"/>
                    <a:pt x="1" y="46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2" y="1"/>
                    <a:pt x="23" y="0"/>
                    <a:pt x="24" y="0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0"/>
                  </a:cubicBezTo>
                  <a:cubicBezTo>
                    <a:pt x="75" y="0"/>
                    <a:pt x="76" y="1"/>
                    <a:pt x="77" y="2"/>
                  </a:cubicBezTo>
                  <a:cubicBezTo>
                    <a:pt x="97" y="46"/>
                    <a:pt x="97" y="46"/>
                    <a:pt x="97" y="46"/>
                  </a:cubicBezTo>
                  <a:cubicBezTo>
                    <a:pt x="98" y="48"/>
                    <a:pt x="97" y="51"/>
                    <a:pt x="95" y="52"/>
                  </a:cubicBezTo>
                  <a:cubicBezTo>
                    <a:pt x="94" y="52"/>
                    <a:pt x="94" y="52"/>
                    <a:pt x="93" y="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Freeform 520"/>
            <p:cNvSpPr>
              <a:spLocks/>
            </p:cNvSpPr>
            <p:nvPr/>
          </p:nvSpPr>
          <p:spPr bwMode="auto">
            <a:xfrm>
              <a:off x="2953232" y="4939460"/>
              <a:ext cx="198240" cy="13263"/>
            </a:xfrm>
            <a:custGeom>
              <a:avLst/>
              <a:gdLst>
                <a:gd name="T0" fmla="*/ 116 w 120"/>
                <a:gd name="T1" fmla="*/ 8 h 8"/>
                <a:gd name="T2" fmla="*/ 4 w 120"/>
                <a:gd name="T3" fmla="*/ 8 h 8"/>
                <a:gd name="T4" fmla="*/ 0 w 120"/>
                <a:gd name="T5" fmla="*/ 4 h 8"/>
                <a:gd name="T6" fmla="*/ 4 w 120"/>
                <a:gd name="T7" fmla="*/ 0 h 8"/>
                <a:gd name="T8" fmla="*/ 116 w 120"/>
                <a:gd name="T9" fmla="*/ 0 h 8"/>
                <a:gd name="T10" fmla="*/ 120 w 120"/>
                <a:gd name="T11" fmla="*/ 4 h 8"/>
                <a:gd name="T12" fmla="*/ 116 w 120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8">
                  <a:moveTo>
                    <a:pt x="11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8" y="0"/>
                    <a:pt x="120" y="2"/>
                    <a:pt x="120" y="4"/>
                  </a:cubicBezTo>
                  <a:cubicBezTo>
                    <a:pt x="120" y="6"/>
                    <a:pt x="118" y="8"/>
                    <a:pt x="116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Rectangle 521"/>
            <p:cNvSpPr>
              <a:spLocks noChangeArrowheads="1"/>
            </p:cNvSpPr>
            <p:nvPr/>
          </p:nvSpPr>
          <p:spPr bwMode="auto">
            <a:xfrm>
              <a:off x="3013262" y="4972965"/>
              <a:ext cx="25827" cy="125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Rectangle 522"/>
            <p:cNvSpPr>
              <a:spLocks noChangeArrowheads="1"/>
            </p:cNvSpPr>
            <p:nvPr/>
          </p:nvSpPr>
          <p:spPr bwMode="auto">
            <a:xfrm>
              <a:off x="3065614" y="4972965"/>
              <a:ext cx="26525" cy="125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6" name="组合 165"/>
          <p:cNvGrpSpPr/>
          <p:nvPr/>
        </p:nvGrpSpPr>
        <p:grpSpPr>
          <a:xfrm>
            <a:off x="4883351" y="4905653"/>
            <a:ext cx="413324" cy="426491"/>
            <a:chOff x="2927405" y="4866865"/>
            <a:chExt cx="250592" cy="303642"/>
          </a:xfrm>
        </p:grpSpPr>
        <p:sp>
          <p:nvSpPr>
            <p:cNvPr id="167" name="Freeform 517"/>
            <p:cNvSpPr>
              <a:spLocks/>
            </p:cNvSpPr>
            <p:nvPr/>
          </p:nvSpPr>
          <p:spPr bwMode="auto">
            <a:xfrm>
              <a:off x="2927405" y="5104892"/>
              <a:ext cx="250592" cy="65615"/>
            </a:xfrm>
            <a:custGeom>
              <a:avLst/>
              <a:gdLst>
                <a:gd name="T0" fmla="*/ 76 w 152"/>
                <a:gd name="T1" fmla="*/ 40 h 40"/>
                <a:gd name="T2" fmla="*/ 74 w 152"/>
                <a:gd name="T3" fmla="*/ 39 h 40"/>
                <a:gd name="T4" fmla="*/ 35 w 152"/>
                <a:gd name="T5" fmla="*/ 8 h 40"/>
                <a:gd name="T6" fmla="*/ 8 w 152"/>
                <a:gd name="T7" fmla="*/ 36 h 40"/>
                <a:gd name="T8" fmla="*/ 4 w 152"/>
                <a:gd name="T9" fmla="*/ 40 h 40"/>
                <a:gd name="T10" fmla="*/ 0 w 152"/>
                <a:gd name="T11" fmla="*/ 36 h 40"/>
                <a:gd name="T12" fmla="*/ 36 w 152"/>
                <a:gd name="T13" fmla="*/ 0 h 40"/>
                <a:gd name="T14" fmla="*/ 38 w 152"/>
                <a:gd name="T15" fmla="*/ 1 h 40"/>
                <a:gd name="T16" fmla="*/ 76 w 152"/>
                <a:gd name="T17" fmla="*/ 31 h 40"/>
                <a:gd name="T18" fmla="*/ 113 w 152"/>
                <a:gd name="T19" fmla="*/ 1 h 40"/>
                <a:gd name="T20" fmla="*/ 116 w 152"/>
                <a:gd name="T21" fmla="*/ 0 h 40"/>
                <a:gd name="T22" fmla="*/ 152 w 152"/>
                <a:gd name="T23" fmla="*/ 36 h 40"/>
                <a:gd name="T24" fmla="*/ 148 w 152"/>
                <a:gd name="T25" fmla="*/ 40 h 40"/>
                <a:gd name="T26" fmla="*/ 144 w 152"/>
                <a:gd name="T27" fmla="*/ 36 h 40"/>
                <a:gd name="T28" fmla="*/ 117 w 152"/>
                <a:gd name="T29" fmla="*/ 8 h 40"/>
                <a:gd name="T30" fmla="*/ 79 w 152"/>
                <a:gd name="T31" fmla="*/ 39 h 40"/>
                <a:gd name="T32" fmla="*/ 76 w 152"/>
                <a:gd name="T3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2" h="40">
                  <a:moveTo>
                    <a:pt x="76" y="40"/>
                  </a:moveTo>
                  <a:cubicBezTo>
                    <a:pt x="75" y="40"/>
                    <a:pt x="74" y="40"/>
                    <a:pt x="74" y="39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20" y="9"/>
                    <a:pt x="8" y="21"/>
                    <a:pt x="8" y="36"/>
                  </a:cubicBezTo>
                  <a:cubicBezTo>
                    <a:pt x="8" y="38"/>
                    <a:pt x="6" y="40"/>
                    <a:pt x="4" y="40"/>
                  </a:cubicBezTo>
                  <a:cubicBezTo>
                    <a:pt x="2" y="40"/>
                    <a:pt x="0" y="38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37" y="0"/>
                    <a:pt x="38" y="0"/>
                    <a:pt x="38" y="1"/>
                  </a:cubicBezTo>
                  <a:cubicBezTo>
                    <a:pt x="76" y="31"/>
                    <a:pt x="76" y="31"/>
                    <a:pt x="76" y="3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0"/>
                    <a:pt x="115" y="0"/>
                    <a:pt x="116" y="0"/>
                  </a:cubicBezTo>
                  <a:cubicBezTo>
                    <a:pt x="136" y="0"/>
                    <a:pt x="152" y="16"/>
                    <a:pt x="152" y="36"/>
                  </a:cubicBezTo>
                  <a:cubicBezTo>
                    <a:pt x="152" y="38"/>
                    <a:pt x="150" y="40"/>
                    <a:pt x="148" y="40"/>
                  </a:cubicBezTo>
                  <a:cubicBezTo>
                    <a:pt x="146" y="40"/>
                    <a:pt x="144" y="38"/>
                    <a:pt x="144" y="36"/>
                  </a:cubicBezTo>
                  <a:cubicBezTo>
                    <a:pt x="144" y="21"/>
                    <a:pt x="132" y="9"/>
                    <a:pt x="117" y="8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78" y="40"/>
                    <a:pt x="77" y="40"/>
                    <a:pt x="76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Freeform 518"/>
            <p:cNvSpPr>
              <a:spLocks/>
            </p:cNvSpPr>
            <p:nvPr/>
          </p:nvSpPr>
          <p:spPr bwMode="auto">
            <a:xfrm>
              <a:off x="2960212" y="4939460"/>
              <a:ext cx="184978" cy="178695"/>
            </a:xfrm>
            <a:custGeom>
              <a:avLst/>
              <a:gdLst>
                <a:gd name="T0" fmla="*/ 56 w 112"/>
                <a:gd name="T1" fmla="*/ 108 h 108"/>
                <a:gd name="T2" fmla="*/ 12 w 112"/>
                <a:gd name="T3" fmla="*/ 67 h 108"/>
                <a:gd name="T4" fmla="*/ 0 w 112"/>
                <a:gd name="T5" fmla="*/ 50 h 108"/>
                <a:gd name="T6" fmla="*/ 0 w 112"/>
                <a:gd name="T7" fmla="*/ 41 h 108"/>
                <a:gd name="T8" fmla="*/ 8 w 112"/>
                <a:gd name="T9" fmla="*/ 28 h 108"/>
                <a:gd name="T10" fmla="*/ 8 w 112"/>
                <a:gd name="T11" fmla="*/ 4 h 108"/>
                <a:gd name="T12" fmla="*/ 12 w 112"/>
                <a:gd name="T13" fmla="*/ 0 h 108"/>
                <a:gd name="T14" fmla="*/ 16 w 112"/>
                <a:gd name="T15" fmla="*/ 4 h 108"/>
                <a:gd name="T16" fmla="*/ 16 w 112"/>
                <a:gd name="T17" fmla="*/ 32 h 108"/>
                <a:gd name="T18" fmla="*/ 12 w 112"/>
                <a:gd name="T19" fmla="*/ 36 h 108"/>
                <a:gd name="T20" fmla="*/ 8 w 112"/>
                <a:gd name="T21" fmla="*/ 41 h 108"/>
                <a:gd name="T22" fmla="*/ 8 w 112"/>
                <a:gd name="T23" fmla="*/ 50 h 108"/>
                <a:gd name="T24" fmla="*/ 16 w 112"/>
                <a:gd name="T25" fmla="*/ 60 h 108"/>
                <a:gd name="T26" fmla="*/ 20 w 112"/>
                <a:gd name="T27" fmla="*/ 64 h 108"/>
                <a:gd name="T28" fmla="*/ 56 w 112"/>
                <a:gd name="T29" fmla="*/ 100 h 108"/>
                <a:gd name="T30" fmla="*/ 92 w 112"/>
                <a:gd name="T31" fmla="*/ 64 h 108"/>
                <a:gd name="T32" fmla="*/ 96 w 112"/>
                <a:gd name="T33" fmla="*/ 60 h 108"/>
                <a:gd name="T34" fmla="*/ 104 w 112"/>
                <a:gd name="T35" fmla="*/ 50 h 108"/>
                <a:gd name="T36" fmla="*/ 104 w 112"/>
                <a:gd name="T37" fmla="*/ 41 h 108"/>
                <a:gd name="T38" fmla="*/ 100 w 112"/>
                <a:gd name="T39" fmla="*/ 36 h 108"/>
                <a:gd name="T40" fmla="*/ 96 w 112"/>
                <a:gd name="T41" fmla="*/ 32 h 108"/>
                <a:gd name="T42" fmla="*/ 96 w 112"/>
                <a:gd name="T43" fmla="*/ 4 h 108"/>
                <a:gd name="T44" fmla="*/ 100 w 112"/>
                <a:gd name="T45" fmla="*/ 0 h 108"/>
                <a:gd name="T46" fmla="*/ 104 w 112"/>
                <a:gd name="T47" fmla="*/ 4 h 108"/>
                <a:gd name="T48" fmla="*/ 104 w 112"/>
                <a:gd name="T49" fmla="*/ 28 h 108"/>
                <a:gd name="T50" fmla="*/ 112 w 112"/>
                <a:gd name="T51" fmla="*/ 41 h 108"/>
                <a:gd name="T52" fmla="*/ 112 w 112"/>
                <a:gd name="T53" fmla="*/ 50 h 108"/>
                <a:gd name="T54" fmla="*/ 100 w 112"/>
                <a:gd name="T55" fmla="*/ 67 h 108"/>
                <a:gd name="T56" fmla="*/ 56 w 112"/>
                <a:gd name="T57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2" h="108">
                  <a:moveTo>
                    <a:pt x="56" y="108"/>
                  </a:moveTo>
                  <a:cubicBezTo>
                    <a:pt x="35" y="108"/>
                    <a:pt x="14" y="88"/>
                    <a:pt x="12" y="67"/>
                  </a:cubicBezTo>
                  <a:cubicBezTo>
                    <a:pt x="4" y="65"/>
                    <a:pt x="0" y="55"/>
                    <a:pt x="0" y="5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38"/>
                    <a:pt x="0" y="30"/>
                    <a:pt x="8" y="2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10" y="0"/>
                    <a:pt x="12" y="0"/>
                  </a:cubicBezTo>
                  <a:cubicBezTo>
                    <a:pt x="14" y="0"/>
                    <a:pt x="16" y="2"/>
                    <a:pt x="16" y="4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4"/>
                    <a:pt x="14" y="36"/>
                    <a:pt x="12" y="36"/>
                  </a:cubicBezTo>
                  <a:cubicBezTo>
                    <a:pt x="8" y="36"/>
                    <a:pt x="8" y="37"/>
                    <a:pt x="8" y="41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52"/>
                    <a:pt x="11" y="60"/>
                    <a:pt x="16" y="60"/>
                  </a:cubicBezTo>
                  <a:cubicBezTo>
                    <a:pt x="18" y="60"/>
                    <a:pt x="20" y="62"/>
                    <a:pt x="20" y="64"/>
                  </a:cubicBezTo>
                  <a:cubicBezTo>
                    <a:pt x="20" y="82"/>
                    <a:pt x="38" y="100"/>
                    <a:pt x="56" y="100"/>
                  </a:cubicBezTo>
                  <a:cubicBezTo>
                    <a:pt x="74" y="100"/>
                    <a:pt x="92" y="82"/>
                    <a:pt x="92" y="64"/>
                  </a:cubicBezTo>
                  <a:cubicBezTo>
                    <a:pt x="92" y="62"/>
                    <a:pt x="94" y="60"/>
                    <a:pt x="96" y="60"/>
                  </a:cubicBezTo>
                  <a:cubicBezTo>
                    <a:pt x="101" y="60"/>
                    <a:pt x="104" y="52"/>
                    <a:pt x="104" y="50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37"/>
                    <a:pt x="104" y="36"/>
                    <a:pt x="100" y="36"/>
                  </a:cubicBezTo>
                  <a:cubicBezTo>
                    <a:pt x="98" y="36"/>
                    <a:pt x="96" y="34"/>
                    <a:pt x="96" y="32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8" y="0"/>
                    <a:pt x="100" y="0"/>
                  </a:cubicBezTo>
                  <a:cubicBezTo>
                    <a:pt x="102" y="0"/>
                    <a:pt x="104" y="2"/>
                    <a:pt x="104" y="4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12" y="30"/>
                    <a:pt x="112" y="38"/>
                    <a:pt x="112" y="41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12" y="55"/>
                    <a:pt x="108" y="65"/>
                    <a:pt x="100" y="67"/>
                  </a:cubicBezTo>
                  <a:cubicBezTo>
                    <a:pt x="98" y="88"/>
                    <a:pt x="77" y="108"/>
                    <a:pt x="56" y="1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Freeform 519"/>
            <p:cNvSpPr>
              <a:spLocks/>
            </p:cNvSpPr>
            <p:nvPr/>
          </p:nvSpPr>
          <p:spPr bwMode="auto">
            <a:xfrm>
              <a:off x="2971381" y="4866865"/>
              <a:ext cx="161943" cy="87952"/>
            </a:xfrm>
            <a:custGeom>
              <a:avLst/>
              <a:gdLst>
                <a:gd name="T0" fmla="*/ 93 w 98"/>
                <a:gd name="T1" fmla="*/ 52 h 53"/>
                <a:gd name="T2" fmla="*/ 89 w 98"/>
                <a:gd name="T3" fmla="*/ 50 h 53"/>
                <a:gd name="T4" fmla="*/ 71 w 98"/>
                <a:gd name="T5" fmla="*/ 10 h 53"/>
                <a:gd name="T6" fmla="*/ 51 w 98"/>
                <a:gd name="T7" fmla="*/ 23 h 53"/>
                <a:gd name="T8" fmla="*/ 47 w 98"/>
                <a:gd name="T9" fmla="*/ 23 h 53"/>
                <a:gd name="T10" fmla="*/ 27 w 98"/>
                <a:gd name="T11" fmla="*/ 10 h 53"/>
                <a:gd name="T12" fmla="*/ 9 w 98"/>
                <a:gd name="T13" fmla="*/ 50 h 53"/>
                <a:gd name="T14" fmla="*/ 3 w 98"/>
                <a:gd name="T15" fmla="*/ 52 h 53"/>
                <a:gd name="T16" fmla="*/ 1 w 98"/>
                <a:gd name="T17" fmla="*/ 46 h 53"/>
                <a:gd name="T18" fmla="*/ 21 w 98"/>
                <a:gd name="T19" fmla="*/ 2 h 53"/>
                <a:gd name="T20" fmla="*/ 24 w 98"/>
                <a:gd name="T21" fmla="*/ 0 h 53"/>
                <a:gd name="T22" fmla="*/ 27 w 98"/>
                <a:gd name="T23" fmla="*/ 1 h 53"/>
                <a:gd name="T24" fmla="*/ 49 w 98"/>
                <a:gd name="T25" fmla="*/ 15 h 53"/>
                <a:gd name="T26" fmla="*/ 71 w 98"/>
                <a:gd name="T27" fmla="*/ 1 h 53"/>
                <a:gd name="T28" fmla="*/ 74 w 98"/>
                <a:gd name="T29" fmla="*/ 0 h 53"/>
                <a:gd name="T30" fmla="*/ 77 w 98"/>
                <a:gd name="T31" fmla="*/ 2 h 53"/>
                <a:gd name="T32" fmla="*/ 97 w 98"/>
                <a:gd name="T33" fmla="*/ 46 h 53"/>
                <a:gd name="T34" fmla="*/ 95 w 98"/>
                <a:gd name="T35" fmla="*/ 52 h 53"/>
                <a:gd name="T36" fmla="*/ 93 w 98"/>
                <a:gd name="T3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" h="53">
                  <a:moveTo>
                    <a:pt x="93" y="52"/>
                  </a:moveTo>
                  <a:cubicBezTo>
                    <a:pt x="91" y="52"/>
                    <a:pt x="90" y="51"/>
                    <a:pt x="89" y="50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0" y="24"/>
                    <a:pt x="48" y="24"/>
                    <a:pt x="47" y="23"/>
                  </a:cubicBezTo>
                  <a:cubicBezTo>
                    <a:pt x="27" y="10"/>
                    <a:pt x="27" y="10"/>
                    <a:pt x="27" y="10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8" y="52"/>
                    <a:pt x="5" y="53"/>
                    <a:pt x="3" y="52"/>
                  </a:cubicBezTo>
                  <a:cubicBezTo>
                    <a:pt x="1" y="51"/>
                    <a:pt x="0" y="48"/>
                    <a:pt x="1" y="46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2" y="1"/>
                    <a:pt x="23" y="0"/>
                    <a:pt x="24" y="0"/>
                  </a:cubicBezTo>
                  <a:cubicBezTo>
                    <a:pt x="25" y="0"/>
                    <a:pt x="26" y="0"/>
                    <a:pt x="27" y="1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0"/>
                  </a:cubicBezTo>
                  <a:cubicBezTo>
                    <a:pt x="75" y="0"/>
                    <a:pt x="76" y="1"/>
                    <a:pt x="77" y="2"/>
                  </a:cubicBezTo>
                  <a:cubicBezTo>
                    <a:pt x="97" y="46"/>
                    <a:pt x="97" y="46"/>
                    <a:pt x="97" y="46"/>
                  </a:cubicBezTo>
                  <a:cubicBezTo>
                    <a:pt x="98" y="48"/>
                    <a:pt x="97" y="51"/>
                    <a:pt x="95" y="52"/>
                  </a:cubicBezTo>
                  <a:cubicBezTo>
                    <a:pt x="94" y="52"/>
                    <a:pt x="94" y="52"/>
                    <a:pt x="93" y="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Freeform 520"/>
            <p:cNvSpPr>
              <a:spLocks/>
            </p:cNvSpPr>
            <p:nvPr/>
          </p:nvSpPr>
          <p:spPr bwMode="auto">
            <a:xfrm>
              <a:off x="2953232" y="4939460"/>
              <a:ext cx="198240" cy="13263"/>
            </a:xfrm>
            <a:custGeom>
              <a:avLst/>
              <a:gdLst>
                <a:gd name="T0" fmla="*/ 116 w 120"/>
                <a:gd name="T1" fmla="*/ 8 h 8"/>
                <a:gd name="T2" fmla="*/ 4 w 120"/>
                <a:gd name="T3" fmla="*/ 8 h 8"/>
                <a:gd name="T4" fmla="*/ 0 w 120"/>
                <a:gd name="T5" fmla="*/ 4 h 8"/>
                <a:gd name="T6" fmla="*/ 4 w 120"/>
                <a:gd name="T7" fmla="*/ 0 h 8"/>
                <a:gd name="T8" fmla="*/ 116 w 120"/>
                <a:gd name="T9" fmla="*/ 0 h 8"/>
                <a:gd name="T10" fmla="*/ 120 w 120"/>
                <a:gd name="T11" fmla="*/ 4 h 8"/>
                <a:gd name="T12" fmla="*/ 116 w 120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8">
                  <a:moveTo>
                    <a:pt x="11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8" y="0"/>
                    <a:pt x="120" y="2"/>
                    <a:pt x="120" y="4"/>
                  </a:cubicBezTo>
                  <a:cubicBezTo>
                    <a:pt x="120" y="6"/>
                    <a:pt x="118" y="8"/>
                    <a:pt x="116" y="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Rectangle 521"/>
            <p:cNvSpPr>
              <a:spLocks noChangeArrowheads="1"/>
            </p:cNvSpPr>
            <p:nvPr/>
          </p:nvSpPr>
          <p:spPr bwMode="auto">
            <a:xfrm>
              <a:off x="3013262" y="4972965"/>
              <a:ext cx="25827" cy="125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Rectangle 522"/>
            <p:cNvSpPr>
              <a:spLocks noChangeArrowheads="1"/>
            </p:cNvSpPr>
            <p:nvPr/>
          </p:nvSpPr>
          <p:spPr bwMode="auto">
            <a:xfrm>
              <a:off x="3065614" y="4972965"/>
              <a:ext cx="26525" cy="125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73" name="文本框 172"/>
          <p:cNvSpPr txBox="1"/>
          <p:nvPr/>
        </p:nvSpPr>
        <p:spPr>
          <a:xfrm>
            <a:off x="5499933" y="4560190"/>
            <a:ext cx="7833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Driver</a:t>
            </a:r>
          </a:p>
        </p:txBody>
      </p:sp>
      <p:sp>
        <p:nvSpPr>
          <p:cNvPr id="174" name="文本框 173"/>
          <p:cNvSpPr txBox="1"/>
          <p:nvPr/>
        </p:nvSpPr>
        <p:spPr>
          <a:xfrm>
            <a:off x="4452150" y="4563680"/>
            <a:ext cx="11366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Passenger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439" y="5015373"/>
            <a:ext cx="217092" cy="273870"/>
          </a:xfrm>
          <a:prstGeom prst="rect">
            <a:avLst/>
          </a:prstGeom>
        </p:spPr>
      </p:pic>
      <p:pic>
        <p:nvPicPr>
          <p:cNvPr id="180" name="图片 1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5015373"/>
            <a:ext cx="217092" cy="273870"/>
          </a:xfrm>
          <a:prstGeom prst="rect">
            <a:avLst/>
          </a:prstGeom>
        </p:spPr>
      </p:pic>
      <p:cxnSp>
        <p:nvCxnSpPr>
          <p:cNvPr id="11" name="曲线连接符 10"/>
          <p:cNvCxnSpPr>
            <a:stCxn id="7" idx="2"/>
            <a:endCxn id="152" idx="0"/>
          </p:cNvCxnSpPr>
          <p:nvPr/>
        </p:nvCxnSpPr>
        <p:spPr>
          <a:xfrm rot="5400000" flipH="1" flipV="1">
            <a:off x="6294432" y="3691970"/>
            <a:ext cx="80826" cy="3113720"/>
          </a:xfrm>
          <a:prstGeom prst="curvedConnector5">
            <a:avLst>
              <a:gd name="adj1" fmla="val -282830"/>
              <a:gd name="adj2" fmla="val 49877"/>
              <a:gd name="adj3" fmla="val -2181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曲线连接符 180"/>
          <p:cNvCxnSpPr>
            <a:stCxn id="180" idx="2"/>
            <a:endCxn id="152" idx="0"/>
          </p:cNvCxnSpPr>
          <p:nvPr/>
        </p:nvCxnSpPr>
        <p:spPr>
          <a:xfrm rot="5400000" flipH="1" flipV="1">
            <a:off x="7007712" y="4405250"/>
            <a:ext cx="80826" cy="1687159"/>
          </a:xfrm>
          <a:prstGeom prst="curvedConnector5">
            <a:avLst>
              <a:gd name="adj1" fmla="val -35356"/>
              <a:gd name="adj2" fmla="val 44128"/>
              <a:gd name="adj3" fmla="val -532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8233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</a:t>
            </a:r>
            <a:r>
              <a:rPr lang="en-US" altLang="zh-CN" dirty="0" smtClean="0"/>
              <a:t>case#3 </a:t>
            </a:r>
            <a:r>
              <a:rPr lang="en-US" altLang="zh-CN" dirty="0"/>
              <a:t>– Team surgeons 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3" y="1773371"/>
            <a:ext cx="11249297" cy="2546989"/>
          </a:xfrm>
        </p:spPr>
        <p:txBody>
          <a:bodyPr/>
          <a:lstStyle/>
          <a:p>
            <a:r>
              <a:rPr lang="en-US" altLang="en-US" sz="2400" dirty="0" smtClean="0"/>
              <a:t>Scenario for </a:t>
            </a:r>
            <a:r>
              <a:rPr lang="en-US" altLang="zh-CN" sz="2400" dirty="0"/>
              <a:t>Team </a:t>
            </a:r>
            <a:r>
              <a:rPr lang="en-US" altLang="zh-CN" sz="2400" dirty="0" smtClean="0"/>
              <a:t>surgeons</a:t>
            </a:r>
            <a:endParaRPr lang="en-US" altLang="en-US" sz="2400" dirty="0" smtClean="0"/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solidFill>
                  <a:srgbClr val="1D1D1A"/>
                </a:solidFill>
              </a:rPr>
              <a:t>D</a:t>
            </a:r>
            <a:r>
              <a:rPr lang="en-US" altLang="en-US" sz="1600" b="1" dirty="0" smtClean="0">
                <a:solidFill>
                  <a:srgbClr val="1D1D1A"/>
                </a:solidFill>
              </a:rPr>
              <a:t>escription</a:t>
            </a:r>
            <a:r>
              <a:rPr lang="en-US" altLang="en-US" sz="1600" dirty="0" smtClean="0">
                <a:solidFill>
                  <a:srgbClr val="1D1D1A"/>
                </a:solidFill>
              </a:rPr>
              <a:t>: A team of surgeons using VR headsets and robotic surgery equipment to operate together on a patient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Deployment case: </a:t>
            </a:r>
            <a:r>
              <a:rPr lang="en-US" altLang="en-US" sz="1600" dirty="0" smtClean="0">
                <a:solidFill>
                  <a:srgbClr val="1D1D1A"/>
                </a:solidFill>
              </a:rPr>
              <a:t>There </a:t>
            </a:r>
            <a:r>
              <a:rPr lang="en-US" altLang="en-US" sz="1600" dirty="0">
                <a:solidFill>
                  <a:srgbClr val="1D1D1A"/>
                </a:solidFill>
              </a:rPr>
              <a:t>is </a:t>
            </a:r>
            <a:r>
              <a:rPr lang="en-US" altLang="en-US" sz="1600" dirty="0">
                <a:solidFill>
                  <a:srgbClr val="FF0000"/>
                </a:solidFill>
              </a:rPr>
              <a:t>only </a:t>
            </a:r>
            <a:r>
              <a:rPr lang="en-US" altLang="en-US" sz="1600" dirty="0" smtClean="0">
                <a:solidFill>
                  <a:srgbClr val="FF0000"/>
                </a:solidFill>
              </a:rPr>
              <a:t>one dedicated MEC </a:t>
            </a:r>
            <a:r>
              <a:rPr lang="en-US" altLang="en-US" sz="1600" dirty="0">
                <a:solidFill>
                  <a:srgbClr val="FF0000"/>
                </a:solidFill>
              </a:rPr>
              <a:t>server on campus</a:t>
            </a:r>
            <a:r>
              <a:rPr lang="en-US" altLang="en-US" sz="1600" dirty="0">
                <a:solidFill>
                  <a:srgbClr val="1D1D1A"/>
                </a:solidFill>
              </a:rPr>
              <a:t>, such as a </a:t>
            </a:r>
            <a:r>
              <a:rPr lang="en-US" altLang="en-US" sz="1600" dirty="0" smtClean="0">
                <a:solidFill>
                  <a:srgbClr val="1D1D1A"/>
                </a:solidFill>
              </a:rPr>
              <a:t>hospital, rather than multiple EASs.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/>
              <a:t>No need to discover and select EAS</a:t>
            </a:r>
            <a:r>
              <a:rPr lang="en-US" altLang="en-US" sz="1600" dirty="0" smtClean="0"/>
              <a:t>: </a:t>
            </a:r>
            <a:r>
              <a:rPr lang="en-US" altLang="en-US" sz="1600" dirty="0" smtClean="0">
                <a:solidFill>
                  <a:srgbClr val="1D1D1A"/>
                </a:solidFill>
              </a:rPr>
              <a:t>Because </a:t>
            </a:r>
            <a:r>
              <a:rPr lang="en-US" altLang="en-US" sz="1600" dirty="0">
                <a:solidFill>
                  <a:srgbClr val="1D1D1A"/>
                </a:solidFill>
              </a:rPr>
              <a:t>the users are all in the same server area, </a:t>
            </a:r>
            <a:r>
              <a:rPr lang="en-US" altLang="en-US" sz="1600" dirty="0" smtClean="0">
                <a:solidFill>
                  <a:srgbClr val="1D1D1A"/>
                </a:solidFill>
              </a:rPr>
              <a:t>including </a:t>
            </a:r>
            <a:r>
              <a:rPr lang="en-US" altLang="en-US" sz="1600" dirty="0">
                <a:solidFill>
                  <a:srgbClr val="1D1D1A"/>
                </a:solidFill>
              </a:rPr>
              <a:t>VR headsets and robotic surgery equipment, will obtain the same server </a:t>
            </a:r>
            <a:r>
              <a:rPr lang="en-US" altLang="en-US" sz="1600" dirty="0" smtClean="0">
                <a:solidFill>
                  <a:srgbClr val="1D1D1A"/>
                </a:solidFill>
              </a:rPr>
              <a:t>address information using </a:t>
            </a:r>
            <a:r>
              <a:rPr lang="en-US" altLang="en-US" sz="1600" dirty="0">
                <a:solidFill>
                  <a:srgbClr val="1D1D1A"/>
                </a:solidFill>
              </a:rPr>
              <a:t>the current DNS mechanism.</a:t>
            </a:r>
            <a:endParaRPr lang="en-US" altLang="en-US" sz="1600" dirty="0" smtClean="0">
              <a:solidFill>
                <a:srgbClr val="1D1D1A"/>
              </a:solidFill>
            </a:endParaRPr>
          </a:p>
          <a:p>
            <a:pPr lvl="0"/>
            <a:r>
              <a:rPr lang="en-US" altLang="en-US" sz="2400" dirty="0">
                <a:solidFill>
                  <a:prstClr val="black"/>
                </a:solidFill>
              </a:rPr>
              <a:t>Requirement on </a:t>
            </a:r>
            <a:r>
              <a:rPr lang="en-US" altLang="en-US" sz="2400" dirty="0" smtClean="0">
                <a:solidFill>
                  <a:prstClr val="black"/>
                </a:solidFill>
              </a:rPr>
              <a:t>selecting and connecting </a:t>
            </a:r>
            <a:r>
              <a:rPr lang="en-US" altLang="en-US" sz="2400" dirty="0">
                <a:solidFill>
                  <a:prstClr val="black"/>
                </a:solidFill>
              </a:rPr>
              <a:t>common </a:t>
            </a:r>
            <a:r>
              <a:rPr lang="en-US" altLang="en-US" sz="2400" dirty="0" smtClean="0">
                <a:solidFill>
                  <a:prstClr val="black"/>
                </a:solidFill>
              </a:rPr>
              <a:t>EAS </a:t>
            </a:r>
            <a:r>
              <a:rPr lang="en-US" altLang="zh-CN" sz="2400" dirty="0" smtClean="0">
                <a:solidFill>
                  <a:prstClr val="black"/>
                </a:solidFill>
              </a:rPr>
              <a:t>– Does not exist</a:t>
            </a:r>
            <a:endParaRPr lang="en-US" altLang="en-US" sz="2400" dirty="0">
              <a:solidFill>
                <a:prstClr val="black"/>
              </a:solidFill>
            </a:endParaRP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solidFill>
                  <a:srgbClr val="1D1D1A"/>
                </a:solidFill>
              </a:rPr>
              <a:t>The </a:t>
            </a:r>
            <a:r>
              <a:rPr lang="en-US" altLang="en-US" sz="1600" dirty="0">
                <a:solidFill>
                  <a:srgbClr val="1D1D1A"/>
                </a:solidFill>
              </a:rPr>
              <a:t>DNS server will return </a:t>
            </a:r>
            <a:r>
              <a:rPr lang="en-US" altLang="en-US" sz="1600" dirty="0" smtClean="0">
                <a:solidFill>
                  <a:srgbClr val="1D1D1A"/>
                </a:solidFill>
              </a:rPr>
              <a:t>the specific EAS </a:t>
            </a:r>
            <a:r>
              <a:rPr lang="en-US" altLang="en-US" sz="1600" dirty="0">
                <a:solidFill>
                  <a:srgbClr val="1D1D1A"/>
                </a:solidFill>
              </a:rPr>
              <a:t>to all of the UE on </a:t>
            </a:r>
            <a:r>
              <a:rPr lang="en-US" altLang="en-US" sz="1600" dirty="0" smtClean="0">
                <a:solidFill>
                  <a:srgbClr val="1D1D1A"/>
                </a:solidFill>
              </a:rPr>
              <a:t>campus, since there is </a:t>
            </a:r>
            <a:r>
              <a:rPr lang="en-US" altLang="en-US" sz="1600" dirty="0" smtClean="0">
                <a:solidFill>
                  <a:srgbClr val="FF0000"/>
                </a:solidFill>
              </a:rPr>
              <a:t>only one EAS available on campus</a:t>
            </a:r>
            <a:r>
              <a:rPr lang="en-US" altLang="en-US" sz="1600" dirty="0" smtClean="0">
                <a:solidFill>
                  <a:srgbClr val="1D1D1A"/>
                </a:solidFill>
              </a:rPr>
              <a:t>.</a:t>
            </a:r>
            <a:endParaRPr lang="en-US" altLang="en-US" sz="1800" dirty="0" smtClean="0"/>
          </a:p>
        </p:txBody>
      </p:sp>
      <p:sp>
        <p:nvSpPr>
          <p:cNvPr id="3" name="矩形 2"/>
          <p:cNvSpPr/>
          <p:nvPr/>
        </p:nvSpPr>
        <p:spPr>
          <a:xfrm>
            <a:off x="2272420" y="4581053"/>
            <a:ext cx="3503691" cy="1720158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文本框 3"/>
          <p:cNvSpPr txBox="1"/>
          <p:nvPr/>
        </p:nvSpPr>
        <p:spPr>
          <a:xfrm>
            <a:off x="2272420" y="4581053"/>
            <a:ext cx="1385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Hospital #A </a:t>
            </a:r>
            <a:endParaRPr lang="en-US" sz="1200" b="1" dirty="0"/>
          </a:p>
        </p:txBody>
      </p:sp>
      <p:sp>
        <p:nvSpPr>
          <p:cNvPr id="84" name="Freeform 837"/>
          <p:cNvSpPr>
            <a:spLocks noEditPoints="1"/>
          </p:cNvSpPr>
          <p:nvPr/>
        </p:nvSpPr>
        <p:spPr bwMode="auto">
          <a:xfrm>
            <a:off x="5139649" y="4762123"/>
            <a:ext cx="431154" cy="684240"/>
          </a:xfrm>
          <a:custGeom>
            <a:avLst/>
            <a:gdLst/>
            <a:ahLst/>
            <a:cxnLst>
              <a:cxn ang="0">
                <a:pos x="350" y="29"/>
              </a:cxn>
              <a:cxn ang="0">
                <a:pos x="329" y="603"/>
              </a:cxn>
              <a:cxn ang="0">
                <a:pos x="53" y="465"/>
              </a:cxn>
              <a:cxn ang="0">
                <a:pos x="298" y="470"/>
              </a:cxn>
              <a:cxn ang="0">
                <a:pos x="288" y="514"/>
              </a:cxn>
              <a:cxn ang="0">
                <a:pos x="66" y="458"/>
              </a:cxn>
              <a:cxn ang="0">
                <a:pos x="61" y="514"/>
              </a:cxn>
              <a:cxn ang="0">
                <a:pos x="240" y="501"/>
              </a:cxn>
              <a:cxn ang="0">
                <a:pos x="268" y="489"/>
              </a:cxn>
              <a:cxn ang="0">
                <a:pos x="250" y="498"/>
              </a:cxn>
              <a:cxn ang="0">
                <a:pos x="260" y="489"/>
              </a:cxn>
              <a:cxn ang="0">
                <a:pos x="245" y="481"/>
              </a:cxn>
              <a:cxn ang="0">
                <a:pos x="240" y="493"/>
              </a:cxn>
              <a:cxn ang="0">
                <a:pos x="63" y="433"/>
              </a:cxn>
              <a:cxn ang="0">
                <a:pos x="298" y="379"/>
              </a:cxn>
              <a:cxn ang="0">
                <a:pos x="290" y="427"/>
              </a:cxn>
              <a:cxn ang="0">
                <a:pos x="291" y="371"/>
              </a:cxn>
              <a:cxn ang="0">
                <a:pos x="63" y="368"/>
              </a:cxn>
              <a:cxn ang="0">
                <a:pos x="61" y="422"/>
              </a:cxn>
              <a:cxn ang="0">
                <a:pos x="237" y="402"/>
              </a:cxn>
              <a:cxn ang="0">
                <a:pos x="263" y="394"/>
              </a:cxn>
              <a:cxn ang="0">
                <a:pos x="253" y="406"/>
              </a:cxn>
              <a:cxn ang="0">
                <a:pos x="258" y="394"/>
              </a:cxn>
              <a:cxn ang="0">
                <a:pos x="245" y="391"/>
              </a:cxn>
              <a:cxn ang="0">
                <a:pos x="245" y="402"/>
              </a:cxn>
              <a:cxn ang="0">
                <a:pos x="63" y="337"/>
              </a:cxn>
              <a:cxn ang="0">
                <a:pos x="288" y="271"/>
              </a:cxn>
              <a:cxn ang="0">
                <a:pos x="283" y="333"/>
              </a:cxn>
              <a:cxn ang="0">
                <a:pos x="288" y="282"/>
              </a:cxn>
              <a:cxn ang="0">
                <a:pos x="66" y="279"/>
              </a:cxn>
              <a:cxn ang="0">
                <a:pos x="56" y="330"/>
              </a:cxn>
              <a:cxn ang="0">
                <a:pos x="240" y="317"/>
              </a:cxn>
              <a:cxn ang="0">
                <a:pos x="265" y="297"/>
              </a:cxn>
              <a:cxn ang="0">
                <a:pos x="253" y="314"/>
              </a:cxn>
              <a:cxn ang="0">
                <a:pos x="263" y="304"/>
              </a:cxn>
              <a:cxn ang="0">
                <a:pos x="250" y="299"/>
              </a:cxn>
              <a:cxn ang="0">
                <a:pos x="244" y="305"/>
              </a:cxn>
              <a:cxn ang="0">
                <a:pos x="250" y="317"/>
              </a:cxn>
              <a:cxn ang="0">
                <a:pos x="69" y="177"/>
              </a:cxn>
              <a:cxn ang="0">
                <a:pos x="285" y="246"/>
              </a:cxn>
              <a:cxn ang="0">
                <a:pos x="288" y="194"/>
              </a:cxn>
              <a:cxn ang="0">
                <a:pos x="280" y="185"/>
              </a:cxn>
              <a:cxn ang="0">
                <a:pos x="61" y="192"/>
              </a:cxn>
              <a:cxn ang="0">
                <a:pos x="66" y="246"/>
              </a:cxn>
              <a:cxn ang="0">
                <a:pos x="245" y="200"/>
              </a:cxn>
              <a:cxn ang="0">
                <a:pos x="267" y="222"/>
              </a:cxn>
              <a:cxn ang="0">
                <a:pos x="260" y="215"/>
              </a:cxn>
              <a:cxn ang="0">
                <a:pos x="252" y="202"/>
              </a:cxn>
              <a:cxn ang="0">
                <a:pos x="245" y="215"/>
              </a:cxn>
              <a:cxn ang="0">
                <a:pos x="63" y="153"/>
              </a:cxn>
              <a:cxn ang="0">
                <a:pos x="298" y="102"/>
              </a:cxn>
              <a:cxn ang="0">
                <a:pos x="281" y="149"/>
              </a:cxn>
              <a:cxn ang="0">
                <a:pos x="288" y="98"/>
              </a:cxn>
              <a:cxn ang="0">
                <a:pos x="66" y="90"/>
              </a:cxn>
              <a:cxn ang="0">
                <a:pos x="56" y="144"/>
              </a:cxn>
              <a:cxn ang="0">
                <a:pos x="244" y="131"/>
              </a:cxn>
              <a:cxn ang="0">
                <a:pos x="267" y="116"/>
              </a:cxn>
              <a:cxn ang="0">
                <a:pos x="253" y="134"/>
              </a:cxn>
              <a:cxn ang="0">
                <a:pos x="258" y="120"/>
              </a:cxn>
              <a:cxn ang="0">
                <a:pos x="245" y="113"/>
              </a:cxn>
              <a:cxn ang="0">
                <a:pos x="247" y="126"/>
              </a:cxn>
            </a:cxnLst>
            <a:rect l="0" t="0" r="r" b="b"/>
            <a:pathLst>
              <a:path w="350" h="613">
                <a:moveTo>
                  <a:pt x="319" y="613"/>
                </a:moveTo>
                <a:lnTo>
                  <a:pt x="25" y="613"/>
                </a:lnTo>
                <a:lnTo>
                  <a:pt x="17" y="611"/>
                </a:lnTo>
                <a:lnTo>
                  <a:pt x="10" y="606"/>
                </a:lnTo>
                <a:lnTo>
                  <a:pt x="5" y="599"/>
                </a:lnTo>
                <a:lnTo>
                  <a:pt x="2" y="593"/>
                </a:lnTo>
                <a:lnTo>
                  <a:pt x="0" y="588"/>
                </a:lnTo>
                <a:lnTo>
                  <a:pt x="0" y="583"/>
                </a:lnTo>
                <a:lnTo>
                  <a:pt x="0" y="28"/>
                </a:lnTo>
                <a:lnTo>
                  <a:pt x="0" y="21"/>
                </a:lnTo>
                <a:lnTo>
                  <a:pt x="4" y="15"/>
                </a:lnTo>
                <a:lnTo>
                  <a:pt x="9" y="8"/>
                </a:lnTo>
                <a:lnTo>
                  <a:pt x="15" y="3"/>
                </a:lnTo>
                <a:lnTo>
                  <a:pt x="25" y="0"/>
                </a:lnTo>
                <a:lnTo>
                  <a:pt x="30" y="0"/>
                </a:lnTo>
                <a:lnTo>
                  <a:pt x="319" y="0"/>
                </a:lnTo>
                <a:lnTo>
                  <a:pt x="324" y="0"/>
                </a:lnTo>
                <a:lnTo>
                  <a:pt x="332" y="1"/>
                </a:lnTo>
                <a:lnTo>
                  <a:pt x="339" y="6"/>
                </a:lnTo>
                <a:lnTo>
                  <a:pt x="344" y="13"/>
                </a:lnTo>
                <a:lnTo>
                  <a:pt x="347" y="19"/>
                </a:lnTo>
                <a:lnTo>
                  <a:pt x="349" y="24"/>
                </a:lnTo>
                <a:lnTo>
                  <a:pt x="350" y="29"/>
                </a:lnTo>
                <a:lnTo>
                  <a:pt x="350" y="585"/>
                </a:lnTo>
                <a:lnTo>
                  <a:pt x="349" y="591"/>
                </a:lnTo>
                <a:lnTo>
                  <a:pt x="345" y="598"/>
                </a:lnTo>
                <a:lnTo>
                  <a:pt x="341" y="604"/>
                </a:lnTo>
                <a:lnTo>
                  <a:pt x="334" y="609"/>
                </a:lnTo>
                <a:lnTo>
                  <a:pt x="327" y="613"/>
                </a:lnTo>
                <a:lnTo>
                  <a:pt x="321" y="613"/>
                </a:lnTo>
                <a:lnTo>
                  <a:pt x="319" y="613"/>
                </a:lnTo>
                <a:close/>
                <a:moveTo>
                  <a:pt x="319" y="8"/>
                </a:moveTo>
                <a:lnTo>
                  <a:pt x="27" y="8"/>
                </a:lnTo>
                <a:lnTo>
                  <a:pt x="20" y="11"/>
                </a:lnTo>
                <a:lnTo>
                  <a:pt x="14" y="15"/>
                </a:lnTo>
                <a:lnTo>
                  <a:pt x="10" y="21"/>
                </a:lnTo>
                <a:lnTo>
                  <a:pt x="9" y="26"/>
                </a:lnTo>
                <a:lnTo>
                  <a:pt x="9" y="29"/>
                </a:lnTo>
                <a:lnTo>
                  <a:pt x="9" y="585"/>
                </a:lnTo>
                <a:lnTo>
                  <a:pt x="10" y="591"/>
                </a:lnTo>
                <a:lnTo>
                  <a:pt x="14" y="596"/>
                </a:lnTo>
                <a:lnTo>
                  <a:pt x="18" y="601"/>
                </a:lnTo>
                <a:lnTo>
                  <a:pt x="25" y="604"/>
                </a:lnTo>
                <a:lnTo>
                  <a:pt x="32" y="604"/>
                </a:lnTo>
                <a:lnTo>
                  <a:pt x="322" y="604"/>
                </a:lnTo>
                <a:lnTo>
                  <a:pt x="329" y="603"/>
                </a:lnTo>
                <a:lnTo>
                  <a:pt x="336" y="598"/>
                </a:lnTo>
                <a:lnTo>
                  <a:pt x="339" y="591"/>
                </a:lnTo>
                <a:lnTo>
                  <a:pt x="341" y="585"/>
                </a:lnTo>
                <a:lnTo>
                  <a:pt x="341" y="583"/>
                </a:lnTo>
                <a:lnTo>
                  <a:pt x="341" y="29"/>
                </a:lnTo>
                <a:lnTo>
                  <a:pt x="339" y="21"/>
                </a:lnTo>
                <a:lnTo>
                  <a:pt x="336" y="16"/>
                </a:lnTo>
                <a:lnTo>
                  <a:pt x="331" y="11"/>
                </a:lnTo>
                <a:lnTo>
                  <a:pt x="324" y="8"/>
                </a:lnTo>
                <a:lnTo>
                  <a:pt x="319" y="8"/>
                </a:lnTo>
                <a:close/>
                <a:moveTo>
                  <a:pt x="69" y="527"/>
                </a:moveTo>
                <a:lnTo>
                  <a:pt x="61" y="525"/>
                </a:lnTo>
                <a:lnTo>
                  <a:pt x="63" y="522"/>
                </a:lnTo>
                <a:lnTo>
                  <a:pt x="61" y="525"/>
                </a:lnTo>
                <a:lnTo>
                  <a:pt x="56" y="522"/>
                </a:lnTo>
                <a:lnTo>
                  <a:pt x="60" y="519"/>
                </a:lnTo>
                <a:lnTo>
                  <a:pt x="56" y="522"/>
                </a:lnTo>
                <a:lnTo>
                  <a:pt x="53" y="516"/>
                </a:lnTo>
                <a:lnTo>
                  <a:pt x="53" y="511"/>
                </a:lnTo>
                <a:lnTo>
                  <a:pt x="53" y="471"/>
                </a:lnTo>
                <a:lnTo>
                  <a:pt x="53" y="466"/>
                </a:lnTo>
                <a:lnTo>
                  <a:pt x="58" y="466"/>
                </a:lnTo>
                <a:lnTo>
                  <a:pt x="53" y="465"/>
                </a:lnTo>
                <a:lnTo>
                  <a:pt x="55" y="463"/>
                </a:lnTo>
                <a:lnTo>
                  <a:pt x="58" y="465"/>
                </a:lnTo>
                <a:lnTo>
                  <a:pt x="55" y="461"/>
                </a:lnTo>
                <a:lnTo>
                  <a:pt x="60" y="456"/>
                </a:lnTo>
                <a:lnTo>
                  <a:pt x="63" y="455"/>
                </a:lnTo>
                <a:lnTo>
                  <a:pt x="64" y="460"/>
                </a:lnTo>
                <a:lnTo>
                  <a:pt x="64" y="455"/>
                </a:lnTo>
                <a:lnTo>
                  <a:pt x="64" y="455"/>
                </a:lnTo>
                <a:lnTo>
                  <a:pt x="66" y="458"/>
                </a:lnTo>
                <a:lnTo>
                  <a:pt x="66" y="455"/>
                </a:lnTo>
                <a:lnTo>
                  <a:pt x="69" y="455"/>
                </a:lnTo>
                <a:lnTo>
                  <a:pt x="285" y="455"/>
                </a:lnTo>
                <a:lnTo>
                  <a:pt x="288" y="456"/>
                </a:lnTo>
                <a:lnTo>
                  <a:pt x="286" y="460"/>
                </a:lnTo>
                <a:lnTo>
                  <a:pt x="290" y="456"/>
                </a:lnTo>
                <a:lnTo>
                  <a:pt x="288" y="460"/>
                </a:lnTo>
                <a:lnTo>
                  <a:pt x="290" y="456"/>
                </a:lnTo>
                <a:lnTo>
                  <a:pt x="295" y="461"/>
                </a:lnTo>
                <a:lnTo>
                  <a:pt x="291" y="465"/>
                </a:lnTo>
                <a:lnTo>
                  <a:pt x="295" y="463"/>
                </a:lnTo>
                <a:lnTo>
                  <a:pt x="291" y="465"/>
                </a:lnTo>
                <a:lnTo>
                  <a:pt x="296" y="463"/>
                </a:lnTo>
                <a:lnTo>
                  <a:pt x="298" y="470"/>
                </a:lnTo>
                <a:lnTo>
                  <a:pt x="298" y="471"/>
                </a:lnTo>
                <a:lnTo>
                  <a:pt x="296" y="517"/>
                </a:lnTo>
                <a:lnTo>
                  <a:pt x="293" y="522"/>
                </a:lnTo>
                <a:lnTo>
                  <a:pt x="290" y="519"/>
                </a:lnTo>
                <a:lnTo>
                  <a:pt x="293" y="522"/>
                </a:lnTo>
                <a:lnTo>
                  <a:pt x="288" y="525"/>
                </a:lnTo>
                <a:lnTo>
                  <a:pt x="280" y="527"/>
                </a:lnTo>
                <a:lnTo>
                  <a:pt x="69" y="527"/>
                </a:lnTo>
                <a:close/>
                <a:moveTo>
                  <a:pt x="281" y="519"/>
                </a:moveTo>
                <a:lnTo>
                  <a:pt x="283" y="524"/>
                </a:lnTo>
                <a:lnTo>
                  <a:pt x="283" y="519"/>
                </a:lnTo>
                <a:lnTo>
                  <a:pt x="285" y="522"/>
                </a:lnTo>
                <a:lnTo>
                  <a:pt x="283" y="519"/>
                </a:lnTo>
                <a:lnTo>
                  <a:pt x="286" y="522"/>
                </a:lnTo>
                <a:lnTo>
                  <a:pt x="285" y="519"/>
                </a:lnTo>
                <a:lnTo>
                  <a:pt x="285" y="517"/>
                </a:lnTo>
                <a:lnTo>
                  <a:pt x="290" y="521"/>
                </a:lnTo>
                <a:lnTo>
                  <a:pt x="286" y="517"/>
                </a:lnTo>
                <a:lnTo>
                  <a:pt x="286" y="516"/>
                </a:lnTo>
                <a:lnTo>
                  <a:pt x="291" y="519"/>
                </a:lnTo>
                <a:lnTo>
                  <a:pt x="288" y="516"/>
                </a:lnTo>
                <a:lnTo>
                  <a:pt x="291" y="517"/>
                </a:lnTo>
                <a:lnTo>
                  <a:pt x="288" y="514"/>
                </a:lnTo>
                <a:lnTo>
                  <a:pt x="291" y="516"/>
                </a:lnTo>
                <a:lnTo>
                  <a:pt x="288" y="514"/>
                </a:lnTo>
                <a:lnTo>
                  <a:pt x="290" y="511"/>
                </a:lnTo>
                <a:lnTo>
                  <a:pt x="288" y="470"/>
                </a:lnTo>
                <a:lnTo>
                  <a:pt x="293" y="468"/>
                </a:lnTo>
                <a:lnTo>
                  <a:pt x="288" y="468"/>
                </a:lnTo>
                <a:lnTo>
                  <a:pt x="293" y="466"/>
                </a:lnTo>
                <a:lnTo>
                  <a:pt x="288" y="468"/>
                </a:lnTo>
                <a:lnTo>
                  <a:pt x="288" y="466"/>
                </a:lnTo>
                <a:lnTo>
                  <a:pt x="291" y="463"/>
                </a:lnTo>
                <a:lnTo>
                  <a:pt x="286" y="466"/>
                </a:lnTo>
                <a:lnTo>
                  <a:pt x="290" y="461"/>
                </a:lnTo>
                <a:lnTo>
                  <a:pt x="286" y="465"/>
                </a:lnTo>
                <a:lnTo>
                  <a:pt x="285" y="463"/>
                </a:lnTo>
                <a:lnTo>
                  <a:pt x="285" y="460"/>
                </a:lnTo>
                <a:lnTo>
                  <a:pt x="283" y="463"/>
                </a:lnTo>
                <a:lnTo>
                  <a:pt x="285" y="458"/>
                </a:lnTo>
                <a:lnTo>
                  <a:pt x="283" y="463"/>
                </a:lnTo>
                <a:lnTo>
                  <a:pt x="283" y="458"/>
                </a:lnTo>
                <a:lnTo>
                  <a:pt x="281" y="463"/>
                </a:lnTo>
                <a:lnTo>
                  <a:pt x="280" y="463"/>
                </a:lnTo>
                <a:lnTo>
                  <a:pt x="68" y="463"/>
                </a:lnTo>
                <a:lnTo>
                  <a:pt x="66" y="458"/>
                </a:lnTo>
                <a:lnTo>
                  <a:pt x="68" y="463"/>
                </a:lnTo>
                <a:lnTo>
                  <a:pt x="66" y="463"/>
                </a:lnTo>
                <a:lnTo>
                  <a:pt x="64" y="460"/>
                </a:lnTo>
                <a:lnTo>
                  <a:pt x="64" y="463"/>
                </a:lnTo>
                <a:lnTo>
                  <a:pt x="64" y="465"/>
                </a:lnTo>
                <a:lnTo>
                  <a:pt x="60" y="461"/>
                </a:lnTo>
                <a:lnTo>
                  <a:pt x="63" y="465"/>
                </a:lnTo>
                <a:lnTo>
                  <a:pt x="60" y="463"/>
                </a:lnTo>
                <a:lnTo>
                  <a:pt x="63" y="466"/>
                </a:lnTo>
                <a:lnTo>
                  <a:pt x="58" y="465"/>
                </a:lnTo>
                <a:lnTo>
                  <a:pt x="63" y="466"/>
                </a:lnTo>
                <a:lnTo>
                  <a:pt x="61" y="466"/>
                </a:lnTo>
                <a:lnTo>
                  <a:pt x="58" y="466"/>
                </a:lnTo>
                <a:lnTo>
                  <a:pt x="61" y="468"/>
                </a:lnTo>
                <a:lnTo>
                  <a:pt x="56" y="468"/>
                </a:lnTo>
                <a:lnTo>
                  <a:pt x="61" y="468"/>
                </a:lnTo>
                <a:lnTo>
                  <a:pt x="56" y="468"/>
                </a:lnTo>
                <a:lnTo>
                  <a:pt x="61" y="470"/>
                </a:lnTo>
                <a:lnTo>
                  <a:pt x="61" y="471"/>
                </a:lnTo>
                <a:lnTo>
                  <a:pt x="61" y="511"/>
                </a:lnTo>
                <a:lnTo>
                  <a:pt x="61" y="514"/>
                </a:lnTo>
                <a:lnTo>
                  <a:pt x="58" y="516"/>
                </a:lnTo>
                <a:lnTo>
                  <a:pt x="61" y="514"/>
                </a:lnTo>
                <a:lnTo>
                  <a:pt x="58" y="517"/>
                </a:lnTo>
                <a:lnTo>
                  <a:pt x="61" y="516"/>
                </a:lnTo>
                <a:lnTo>
                  <a:pt x="60" y="519"/>
                </a:lnTo>
                <a:lnTo>
                  <a:pt x="63" y="516"/>
                </a:lnTo>
                <a:lnTo>
                  <a:pt x="63" y="517"/>
                </a:lnTo>
                <a:lnTo>
                  <a:pt x="61" y="521"/>
                </a:lnTo>
                <a:lnTo>
                  <a:pt x="64" y="517"/>
                </a:lnTo>
                <a:lnTo>
                  <a:pt x="66" y="519"/>
                </a:lnTo>
                <a:lnTo>
                  <a:pt x="66" y="522"/>
                </a:lnTo>
                <a:lnTo>
                  <a:pt x="66" y="519"/>
                </a:lnTo>
                <a:lnTo>
                  <a:pt x="68" y="519"/>
                </a:lnTo>
                <a:lnTo>
                  <a:pt x="66" y="524"/>
                </a:lnTo>
                <a:lnTo>
                  <a:pt x="68" y="519"/>
                </a:lnTo>
                <a:lnTo>
                  <a:pt x="69" y="519"/>
                </a:lnTo>
                <a:lnTo>
                  <a:pt x="281" y="519"/>
                </a:lnTo>
                <a:close/>
                <a:moveTo>
                  <a:pt x="253" y="507"/>
                </a:moveTo>
                <a:lnTo>
                  <a:pt x="247" y="506"/>
                </a:lnTo>
                <a:lnTo>
                  <a:pt x="249" y="501"/>
                </a:lnTo>
                <a:lnTo>
                  <a:pt x="245" y="506"/>
                </a:lnTo>
                <a:lnTo>
                  <a:pt x="245" y="504"/>
                </a:lnTo>
                <a:lnTo>
                  <a:pt x="247" y="501"/>
                </a:lnTo>
                <a:lnTo>
                  <a:pt x="244" y="504"/>
                </a:lnTo>
                <a:lnTo>
                  <a:pt x="240" y="501"/>
                </a:lnTo>
                <a:lnTo>
                  <a:pt x="244" y="498"/>
                </a:lnTo>
                <a:lnTo>
                  <a:pt x="239" y="499"/>
                </a:lnTo>
                <a:lnTo>
                  <a:pt x="237" y="498"/>
                </a:lnTo>
                <a:lnTo>
                  <a:pt x="237" y="491"/>
                </a:lnTo>
                <a:lnTo>
                  <a:pt x="237" y="488"/>
                </a:lnTo>
                <a:lnTo>
                  <a:pt x="242" y="488"/>
                </a:lnTo>
                <a:lnTo>
                  <a:pt x="237" y="486"/>
                </a:lnTo>
                <a:lnTo>
                  <a:pt x="240" y="481"/>
                </a:lnTo>
                <a:lnTo>
                  <a:pt x="247" y="476"/>
                </a:lnTo>
                <a:lnTo>
                  <a:pt x="250" y="475"/>
                </a:lnTo>
                <a:lnTo>
                  <a:pt x="252" y="479"/>
                </a:lnTo>
                <a:lnTo>
                  <a:pt x="252" y="475"/>
                </a:lnTo>
                <a:lnTo>
                  <a:pt x="253" y="475"/>
                </a:lnTo>
                <a:lnTo>
                  <a:pt x="253" y="479"/>
                </a:lnTo>
                <a:lnTo>
                  <a:pt x="255" y="475"/>
                </a:lnTo>
                <a:lnTo>
                  <a:pt x="260" y="476"/>
                </a:lnTo>
                <a:lnTo>
                  <a:pt x="265" y="481"/>
                </a:lnTo>
                <a:lnTo>
                  <a:pt x="262" y="484"/>
                </a:lnTo>
                <a:lnTo>
                  <a:pt x="265" y="481"/>
                </a:lnTo>
                <a:lnTo>
                  <a:pt x="267" y="484"/>
                </a:lnTo>
                <a:lnTo>
                  <a:pt x="263" y="488"/>
                </a:lnTo>
                <a:lnTo>
                  <a:pt x="268" y="486"/>
                </a:lnTo>
                <a:lnTo>
                  <a:pt x="268" y="489"/>
                </a:lnTo>
                <a:lnTo>
                  <a:pt x="263" y="491"/>
                </a:lnTo>
                <a:lnTo>
                  <a:pt x="268" y="491"/>
                </a:lnTo>
                <a:lnTo>
                  <a:pt x="268" y="493"/>
                </a:lnTo>
                <a:lnTo>
                  <a:pt x="263" y="493"/>
                </a:lnTo>
                <a:lnTo>
                  <a:pt x="268" y="494"/>
                </a:lnTo>
                <a:lnTo>
                  <a:pt x="267" y="498"/>
                </a:lnTo>
                <a:lnTo>
                  <a:pt x="263" y="496"/>
                </a:lnTo>
                <a:lnTo>
                  <a:pt x="267" y="498"/>
                </a:lnTo>
                <a:lnTo>
                  <a:pt x="265" y="501"/>
                </a:lnTo>
                <a:lnTo>
                  <a:pt x="262" y="498"/>
                </a:lnTo>
                <a:lnTo>
                  <a:pt x="265" y="501"/>
                </a:lnTo>
                <a:lnTo>
                  <a:pt x="263" y="502"/>
                </a:lnTo>
                <a:lnTo>
                  <a:pt x="260" y="499"/>
                </a:lnTo>
                <a:lnTo>
                  <a:pt x="263" y="502"/>
                </a:lnTo>
                <a:lnTo>
                  <a:pt x="262" y="502"/>
                </a:lnTo>
                <a:lnTo>
                  <a:pt x="260" y="501"/>
                </a:lnTo>
                <a:lnTo>
                  <a:pt x="262" y="504"/>
                </a:lnTo>
                <a:lnTo>
                  <a:pt x="258" y="506"/>
                </a:lnTo>
                <a:lnTo>
                  <a:pt x="257" y="501"/>
                </a:lnTo>
                <a:lnTo>
                  <a:pt x="258" y="506"/>
                </a:lnTo>
                <a:lnTo>
                  <a:pt x="253" y="507"/>
                </a:lnTo>
                <a:close/>
                <a:moveTo>
                  <a:pt x="250" y="498"/>
                </a:moveTo>
                <a:lnTo>
                  <a:pt x="250" y="498"/>
                </a:lnTo>
                <a:lnTo>
                  <a:pt x="250" y="502"/>
                </a:lnTo>
                <a:lnTo>
                  <a:pt x="252" y="498"/>
                </a:lnTo>
                <a:lnTo>
                  <a:pt x="253" y="498"/>
                </a:lnTo>
                <a:lnTo>
                  <a:pt x="255" y="502"/>
                </a:lnTo>
                <a:lnTo>
                  <a:pt x="255" y="498"/>
                </a:lnTo>
                <a:lnTo>
                  <a:pt x="257" y="501"/>
                </a:lnTo>
                <a:lnTo>
                  <a:pt x="255" y="498"/>
                </a:lnTo>
                <a:lnTo>
                  <a:pt x="257" y="496"/>
                </a:lnTo>
                <a:lnTo>
                  <a:pt x="260" y="501"/>
                </a:lnTo>
                <a:lnTo>
                  <a:pt x="258" y="499"/>
                </a:lnTo>
                <a:lnTo>
                  <a:pt x="257" y="496"/>
                </a:lnTo>
                <a:lnTo>
                  <a:pt x="258" y="496"/>
                </a:lnTo>
                <a:lnTo>
                  <a:pt x="260" y="499"/>
                </a:lnTo>
                <a:lnTo>
                  <a:pt x="258" y="496"/>
                </a:lnTo>
                <a:lnTo>
                  <a:pt x="260" y="493"/>
                </a:lnTo>
                <a:lnTo>
                  <a:pt x="262" y="494"/>
                </a:lnTo>
                <a:lnTo>
                  <a:pt x="263" y="494"/>
                </a:lnTo>
                <a:lnTo>
                  <a:pt x="260" y="493"/>
                </a:lnTo>
                <a:lnTo>
                  <a:pt x="260" y="491"/>
                </a:lnTo>
                <a:lnTo>
                  <a:pt x="263" y="489"/>
                </a:lnTo>
                <a:lnTo>
                  <a:pt x="260" y="489"/>
                </a:lnTo>
                <a:lnTo>
                  <a:pt x="263" y="489"/>
                </a:lnTo>
                <a:lnTo>
                  <a:pt x="260" y="489"/>
                </a:lnTo>
                <a:lnTo>
                  <a:pt x="258" y="486"/>
                </a:lnTo>
                <a:lnTo>
                  <a:pt x="262" y="483"/>
                </a:lnTo>
                <a:lnTo>
                  <a:pt x="258" y="486"/>
                </a:lnTo>
                <a:lnTo>
                  <a:pt x="257" y="484"/>
                </a:lnTo>
                <a:lnTo>
                  <a:pt x="258" y="481"/>
                </a:lnTo>
                <a:lnTo>
                  <a:pt x="257" y="484"/>
                </a:lnTo>
                <a:lnTo>
                  <a:pt x="258" y="481"/>
                </a:lnTo>
                <a:lnTo>
                  <a:pt x="255" y="484"/>
                </a:lnTo>
                <a:lnTo>
                  <a:pt x="257" y="481"/>
                </a:lnTo>
                <a:lnTo>
                  <a:pt x="255" y="484"/>
                </a:lnTo>
                <a:lnTo>
                  <a:pt x="255" y="479"/>
                </a:lnTo>
                <a:lnTo>
                  <a:pt x="253" y="484"/>
                </a:lnTo>
                <a:lnTo>
                  <a:pt x="252" y="484"/>
                </a:lnTo>
                <a:lnTo>
                  <a:pt x="252" y="479"/>
                </a:lnTo>
                <a:lnTo>
                  <a:pt x="252" y="484"/>
                </a:lnTo>
                <a:lnTo>
                  <a:pt x="250" y="484"/>
                </a:lnTo>
                <a:lnTo>
                  <a:pt x="250" y="479"/>
                </a:lnTo>
                <a:lnTo>
                  <a:pt x="250" y="484"/>
                </a:lnTo>
                <a:lnTo>
                  <a:pt x="249" y="481"/>
                </a:lnTo>
                <a:lnTo>
                  <a:pt x="250" y="484"/>
                </a:lnTo>
                <a:lnTo>
                  <a:pt x="247" y="481"/>
                </a:lnTo>
                <a:lnTo>
                  <a:pt x="249" y="484"/>
                </a:lnTo>
                <a:lnTo>
                  <a:pt x="245" y="481"/>
                </a:lnTo>
                <a:lnTo>
                  <a:pt x="247" y="483"/>
                </a:lnTo>
                <a:lnTo>
                  <a:pt x="249" y="484"/>
                </a:lnTo>
                <a:lnTo>
                  <a:pt x="249" y="486"/>
                </a:lnTo>
                <a:lnTo>
                  <a:pt x="245" y="483"/>
                </a:lnTo>
                <a:lnTo>
                  <a:pt x="247" y="486"/>
                </a:lnTo>
                <a:lnTo>
                  <a:pt x="244" y="483"/>
                </a:lnTo>
                <a:lnTo>
                  <a:pt x="247" y="486"/>
                </a:lnTo>
                <a:lnTo>
                  <a:pt x="244" y="484"/>
                </a:lnTo>
                <a:lnTo>
                  <a:pt x="247" y="488"/>
                </a:lnTo>
                <a:lnTo>
                  <a:pt x="242" y="486"/>
                </a:lnTo>
                <a:lnTo>
                  <a:pt x="245" y="488"/>
                </a:lnTo>
                <a:lnTo>
                  <a:pt x="245" y="489"/>
                </a:lnTo>
                <a:lnTo>
                  <a:pt x="242" y="488"/>
                </a:lnTo>
                <a:lnTo>
                  <a:pt x="244" y="489"/>
                </a:lnTo>
                <a:lnTo>
                  <a:pt x="245" y="489"/>
                </a:lnTo>
                <a:lnTo>
                  <a:pt x="244" y="489"/>
                </a:lnTo>
                <a:lnTo>
                  <a:pt x="245" y="489"/>
                </a:lnTo>
                <a:lnTo>
                  <a:pt x="244" y="489"/>
                </a:lnTo>
                <a:lnTo>
                  <a:pt x="240" y="489"/>
                </a:lnTo>
                <a:lnTo>
                  <a:pt x="245" y="491"/>
                </a:lnTo>
                <a:lnTo>
                  <a:pt x="240" y="491"/>
                </a:lnTo>
                <a:lnTo>
                  <a:pt x="245" y="491"/>
                </a:lnTo>
                <a:lnTo>
                  <a:pt x="240" y="493"/>
                </a:lnTo>
                <a:lnTo>
                  <a:pt x="245" y="493"/>
                </a:lnTo>
                <a:lnTo>
                  <a:pt x="245" y="493"/>
                </a:lnTo>
                <a:lnTo>
                  <a:pt x="242" y="494"/>
                </a:lnTo>
                <a:lnTo>
                  <a:pt x="245" y="494"/>
                </a:lnTo>
                <a:lnTo>
                  <a:pt x="242" y="496"/>
                </a:lnTo>
                <a:lnTo>
                  <a:pt x="247" y="494"/>
                </a:lnTo>
                <a:lnTo>
                  <a:pt x="244" y="498"/>
                </a:lnTo>
                <a:lnTo>
                  <a:pt x="247" y="496"/>
                </a:lnTo>
                <a:lnTo>
                  <a:pt x="244" y="498"/>
                </a:lnTo>
                <a:lnTo>
                  <a:pt x="247" y="496"/>
                </a:lnTo>
                <a:lnTo>
                  <a:pt x="249" y="496"/>
                </a:lnTo>
                <a:lnTo>
                  <a:pt x="245" y="501"/>
                </a:lnTo>
                <a:lnTo>
                  <a:pt x="249" y="498"/>
                </a:lnTo>
                <a:lnTo>
                  <a:pt x="249" y="498"/>
                </a:lnTo>
                <a:lnTo>
                  <a:pt x="249" y="498"/>
                </a:lnTo>
                <a:lnTo>
                  <a:pt x="250" y="498"/>
                </a:lnTo>
                <a:lnTo>
                  <a:pt x="249" y="499"/>
                </a:lnTo>
                <a:lnTo>
                  <a:pt x="247" y="501"/>
                </a:lnTo>
                <a:lnTo>
                  <a:pt x="250" y="498"/>
                </a:lnTo>
                <a:close/>
                <a:moveTo>
                  <a:pt x="69" y="435"/>
                </a:moveTo>
                <a:lnTo>
                  <a:pt x="63" y="435"/>
                </a:lnTo>
                <a:lnTo>
                  <a:pt x="64" y="430"/>
                </a:lnTo>
                <a:lnTo>
                  <a:pt x="63" y="433"/>
                </a:lnTo>
                <a:lnTo>
                  <a:pt x="61" y="433"/>
                </a:lnTo>
                <a:lnTo>
                  <a:pt x="63" y="430"/>
                </a:lnTo>
                <a:lnTo>
                  <a:pt x="61" y="433"/>
                </a:lnTo>
                <a:lnTo>
                  <a:pt x="60" y="432"/>
                </a:lnTo>
                <a:lnTo>
                  <a:pt x="61" y="429"/>
                </a:lnTo>
                <a:lnTo>
                  <a:pt x="58" y="432"/>
                </a:lnTo>
                <a:lnTo>
                  <a:pt x="53" y="424"/>
                </a:lnTo>
                <a:lnTo>
                  <a:pt x="53" y="419"/>
                </a:lnTo>
                <a:lnTo>
                  <a:pt x="53" y="373"/>
                </a:lnTo>
                <a:lnTo>
                  <a:pt x="56" y="368"/>
                </a:lnTo>
                <a:lnTo>
                  <a:pt x="60" y="369"/>
                </a:lnTo>
                <a:lnTo>
                  <a:pt x="58" y="366"/>
                </a:lnTo>
                <a:lnTo>
                  <a:pt x="66" y="363"/>
                </a:lnTo>
                <a:lnTo>
                  <a:pt x="69" y="361"/>
                </a:lnTo>
                <a:lnTo>
                  <a:pt x="285" y="363"/>
                </a:lnTo>
                <a:lnTo>
                  <a:pt x="290" y="364"/>
                </a:lnTo>
                <a:lnTo>
                  <a:pt x="288" y="368"/>
                </a:lnTo>
                <a:lnTo>
                  <a:pt x="290" y="364"/>
                </a:lnTo>
                <a:lnTo>
                  <a:pt x="291" y="366"/>
                </a:lnTo>
                <a:lnTo>
                  <a:pt x="290" y="369"/>
                </a:lnTo>
                <a:lnTo>
                  <a:pt x="293" y="368"/>
                </a:lnTo>
                <a:lnTo>
                  <a:pt x="296" y="371"/>
                </a:lnTo>
                <a:lnTo>
                  <a:pt x="298" y="379"/>
                </a:lnTo>
                <a:lnTo>
                  <a:pt x="296" y="425"/>
                </a:lnTo>
                <a:lnTo>
                  <a:pt x="291" y="432"/>
                </a:lnTo>
                <a:lnTo>
                  <a:pt x="288" y="429"/>
                </a:lnTo>
                <a:lnTo>
                  <a:pt x="291" y="432"/>
                </a:lnTo>
                <a:lnTo>
                  <a:pt x="290" y="433"/>
                </a:lnTo>
                <a:lnTo>
                  <a:pt x="286" y="430"/>
                </a:lnTo>
                <a:lnTo>
                  <a:pt x="288" y="433"/>
                </a:lnTo>
                <a:lnTo>
                  <a:pt x="285" y="430"/>
                </a:lnTo>
                <a:lnTo>
                  <a:pt x="286" y="433"/>
                </a:lnTo>
                <a:lnTo>
                  <a:pt x="283" y="435"/>
                </a:lnTo>
                <a:lnTo>
                  <a:pt x="280" y="435"/>
                </a:lnTo>
                <a:lnTo>
                  <a:pt x="69" y="435"/>
                </a:lnTo>
                <a:close/>
                <a:moveTo>
                  <a:pt x="68" y="427"/>
                </a:moveTo>
                <a:lnTo>
                  <a:pt x="68" y="432"/>
                </a:lnTo>
                <a:lnTo>
                  <a:pt x="68" y="427"/>
                </a:lnTo>
                <a:lnTo>
                  <a:pt x="69" y="427"/>
                </a:lnTo>
                <a:lnTo>
                  <a:pt x="281" y="427"/>
                </a:lnTo>
                <a:lnTo>
                  <a:pt x="283" y="430"/>
                </a:lnTo>
                <a:lnTo>
                  <a:pt x="283" y="427"/>
                </a:lnTo>
                <a:lnTo>
                  <a:pt x="285" y="430"/>
                </a:lnTo>
                <a:lnTo>
                  <a:pt x="283" y="427"/>
                </a:lnTo>
                <a:lnTo>
                  <a:pt x="286" y="425"/>
                </a:lnTo>
                <a:lnTo>
                  <a:pt x="290" y="427"/>
                </a:lnTo>
                <a:lnTo>
                  <a:pt x="286" y="424"/>
                </a:lnTo>
                <a:lnTo>
                  <a:pt x="290" y="427"/>
                </a:lnTo>
                <a:lnTo>
                  <a:pt x="288" y="424"/>
                </a:lnTo>
                <a:lnTo>
                  <a:pt x="291" y="425"/>
                </a:lnTo>
                <a:lnTo>
                  <a:pt x="288" y="422"/>
                </a:lnTo>
                <a:lnTo>
                  <a:pt x="291" y="425"/>
                </a:lnTo>
                <a:lnTo>
                  <a:pt x="288" y="422"/>
                </a:lnTo>
                <a:lnTo>
                  <a:pt x="291" y="424"/>
                </a:lnTo>
                <a:lnTo>
                  <a:pt x="288" y="422"/>
                </a:lnTo>
                <a:lnTo>
                  <a:pt x="293" y="422"/>
                </a:lnTo>
                <a:lnTo>
                  <a:pt x="288" y="420"/>
                </a:lnTo>
                <a:lnTo>
                  <a:pt x="293" y="420"/>
                </a:lnTo>
                <a:lnTo>
                  <a:pt x="288" y="420"/>
                </a:lnTo>
                <a:lnTo>
                  <a:pt x="290" y="419"/>
                </a:lnTo>
                <a:lnTo>
                  <a:pt x="288" y="378"/>
                </a:lnTo>
                <a:lnTo>
                  <a:pt x="293" y="376"/>
                </a:lnTo>
                <a:lnTo>
                  <a:pt x="288" y="376"/>
                </a:lnTo>
                <a:lnTo>
                  <a:pt x="293" y="374"/>
                </a:lnTo>
                <a:lnTo>
                  <a:pt x="288" y="376"/>
                </a:lnTo>
                <a:lnTo>
                  <a:pt x="291" y="374"/>
                </a:lnTo>
                <a:lnTo>
                  <a:pt x="288" y="374"/>
                </a:lnTo>
                <a:lnTo>
                  <a:pt x="288" y="374"/>
                </a:lnTo>
                <a:lnTo>
                  <a:pt x="291" y="371"/>
                </a:lnTo>
                <a:lnTo>
                  <a:pt x="286" y="373"/>
                </a:lnTo>
                <a:lnTo>
                  <a:pt x="286" y="373"/>
                </a:lnTo>
                <a:lnTo>
                  <a:pt x="288" y="369"/>
                </a:lnTo>
                <a:lnTo>
                  <a:pt x="286" y="373"/>
                </a:lnTo>
                <a:lnTo>
                  <a:pt x="285" y="371"/>
                </a:lnTo>
                <a:lnTo>
                  <a:pt x="286" y="368"/>
                </a:lnTo>
                <a:lnTo>
                  <a:pt x="285" y="371"/>
                </a:lnTo>
                <a:lnTo>
                  <a:pt x="285" y="368"/>
                </a:lnTo>
                <a:lnTo>
                  <a:pt x="283" y="371"/>
                </a:lnTo>
                <a:lnTo>
                  <a:pt x="285" y="366"/>
                </a:lnTo>
                <a:lnTo>
                  <a:pt x="283" y="371"/>
                </a:lnTo>
                <a:lnTo>
                  <a:pt x="283" y="366"/>
                </a:lnTo>
                <a:lnTo>
                  <a:pt x="281" y="371"/>
                </a:lnTo>
                <a:lnTo>
                  <a:pt x="280" y="371"/>
                </a:lnTo>
                <a:lnTo>
                  <a:pt x="68" y="371"/>
                </a:lnTo>
                <a:lnTo>
                  <a:pt x="66" y="366"/>
                </a:lnTo>
                <a:lnTo>
                  <a:pt x="68" y="371"/>
                </a:lnTo>
                <a:lnTo>
                  <a:pt x="66" y="371"/>
                </a:lnTo>
                <a:lnTo>
                  <a:pt x="64" y="368"/>
                </a:lnTo>
                <a:lnTo>
                  <a:pt x="66" y="371"/>
                </a:lnTo>
                <a:lnTo>
                  <a:pt x="63" y="368"/>
                </a:lnTo>
                <a:lnTo>
                  <a:pt x="64" y="371"/>
                </a:lnTo>
                <a:lnTo>
                  <a:pt x="63" y="368"/>
                </a:lnTo>
                <a:lnTo>
                  <a:pt x="64" y="373"/>
                </a:lnTo>
                <a:lnTo>
                  <a:pt x="61" y="369"/>
                </a:lnTo>
                <a:lnTo>
                  <a:pt x="63" y="373"/>
                </a:lnTo>
                <a:lnTo>
                  <a:pt x="63" y="373"/>
                </a:lnTo>
                <a:lnTo>
                  <a:pt x="60" y="371"/>
                </a:lnTo>
                <a:lnTo>
                  <a:pt x="63" y="374"/>
                </a:lnTo>
                <a:lnTo>
                  <a:pt x="58" y="371"/>
                </a:lnTo>
                <a:lnTo>
                  <a:pt x="61" y="374"/>
                </a:lnTo>
                <a:lnTo>
                  <a:pt x="58" y="373"/>
                </a:lnTo>
                <a:lnTo>
                  <a:pt x="61" y="374"/>
                </a:lnTo>
                <a:lnTo>
                  <a:pt x="58" y="374"/>
                </a:lnTo>
                <a:lnTo>
                  <a:pt x="61" y="376"/>
                </a:lnTo>
                <a:lnTo>
                  <a:pt x="56" y="374"/>
                </a:lnTo>
                <a:lnTo>
                  <a:pt x="61" y="376"/>
                </a:lnTo>
                <a:lnTo>
                  <a:pt x="56" y="376"/>
                </a:lnTo>
                <a:lnTo>
                  <a:pt x="61" y="378"/>
                </a:lnTo>
                <a:lnTo>
                  <a:pt x="61" y="378"/>
                </a:lnTo>
                <a:lnTo>
                  <a:pt x="61" y="419"/>
                </a:lnTo>
                <a:lnTo>
                  <a:pt x="61" y="420"/>
                </a:lnTo>
                <a:lnTo>
                  <a:pt x="56" y="420"/>
                </a:lnTo>
                <a:lnTo>
                  <a:pt x="61" y="420"/>
                </a:lnTo>
                <a:lnTo>
                  <a:pt x="56" y="422"/>
                </a:lnTo>
                <a:lnTo>
                  <a:pt x="61" y="422"/>
                </a:lnTo>
                <a:lnTo>
                  <a:pt x="58" y="424"/>
                </a:lnTo>
                <a:lnTo>
                  <a:pt x="61" y="422"/>
                </a:lnTo>
                <a:lnTo>
                  <a:pt x="58" y="425"/>
                </a:lnTo>
                <a:lnTo>
                  <a:pt x="61" y="424"/>
                </a:lnTo>
                <a:lnTo>
                  <a:pt x="58" y="425"/>
                </a:lnTo>
                <a:lnTo>
                  <a:pt x="63" y="424"/>
                </a:lnTo>
                <a:lnTo>
                  <a:pt x="63" y="424"/>
                </a:lnTo>
                <a:lnTo>
                  <a:pt x="60" y="427"/>
                </a:lnTo>
                <a:lnTo>
                  <a:pt x="63" y="425"/>
                </a:lnTo>
                <a:lnTo>
                  <a:pt x="66" y="427"/>
                </a:lnTo>
                <a:lnTo>
                  <a:pt x="66" y="430"/>
                </a:lnTo>
                <a:lnTo>
                  <a:pt x="68" y="427"/>
                </a:lnTo>
                <a:close/>
                <a:moveTo>
                  <a:pt x="253" y="414"/>
                </a:moveTo>
                <a:lnTo>
                  <a:pt x="247" y="414"/>
                </a:lnTo>
                <a:lnTo>
                  <a:pt x="247" y="409"/>
                </a:lnTo>
                <a:lnTo>
                  <a:pt x="245" y="412"/>
                </a:lnTo>
                <a:lnTo>
                  <a:pt x="240" y="409"/>
                </a:lnTo>
                <a:lnTo>
                  <a:pt x="240" y="409"/>
                </a:lnTo>
                <a:lnTo>
                  <a:pt x="244" y="406"/>
                </a:lnTo>
                <a:lnTo>
                  <a:pt x="239" y="407"/>
                </a:lnTo>
                <a:lnTo>
                  <a:pt x="237" y="404"/>
                </a:lnTo>
                <a:lnTo>
                  <a:pt x="242" y="401"/>
                </a:lnTo>
                <a:lnTo>
                  <a:pt x="237" y="402"/>
                </a:lnTo>
                <a:lnTo>
                  <a:pt x="237" y="399"/>
                </a:lnTo>
                <a:lnTo>
                  <a:pt x="240" y="397"/>
                </a:lnTo>
                <a:lnTo>
                  <a:pt x="237" y="397"/>
                </a:lnTo>
                <a:lnTo>
                  <a:pt x="237" y="396"/>
                </a:lnTo>
                <a:lnTo>
                  <a:pt x="242" y="396"/>
                </a:lnTo>
                <a:lnTo>
                  <a:pt x="237" y="394"/>
                </a:lnTo>
                <a:lnTo>
                  <a:pt x="239" y="391"/>
                </a:lnTo>
                <a:lnTo>
                  <a:pt x="242" y="387"/>
                </a:lnTo>
                <a:lnTo>
                  <a:pt x="245" y="389"/>
                </a:lnTo>
                <a:lnTo>
                  <a:pt x="244" y="386"/>
                </a:lnTo>
                <a:lnTo>
                  <a:pt x="247" y="384"/>
                </a:lnTo>
                <a:lnTo>
                  <a:pt x="253" y="383"/>
                </a:lnTo>
                <a:lnTo>
                  <a:pt x="258" y="384"/>
                </a:lnTo>
                <a:lnTo>
                  <a:pt x="257" y="387"/>
                </a:lnTo>
                <a:lnTo>
                  <a:pt x="258" y="384"/>
                </a:lnTo>
                <a:lnTo>
                  <a:pt x="262" y="386"/>
                </a:lnTo>
                <a:lnTo>
                  <a:pt x="260" y="389"/>
                </a:lnTo>
                <a:lnTo>
                  <a:pt x="262" y="386"/>
                </a:lnTo>
                <a:lnTo>
                  <a:pt x="265" y="389"/>
                </a:lnTo>
                <a:lnTo>
                  <a:pt x="262" y="392"/>
                </a:lnTo>
                <a:lnTo>
                  <a:pt x="265" y="389"/>
                </a:lnTo>
                <a:lnTo>
                  <a:pt x="267" y="392"/>
                </a:lnTo>
                <a:lnTo>
                  <a:pt x="263" y="394"/>
                </a:lnTo>
                <a:lnTo>
                  <a:pt x="268" y="394"/>
                </a:lnTo>
                <a:lnTo>
                  <a:pt x="268" y="397"/>
                </a:lnTo>
                <a:lnTo>
                  <a:pt x="263" y="397"/>
                </a:lnTo>
                <a:lnTo>
                  <a:pt x="268" y="399"/>
                </a:lnTo>
                <a:lnTo>
                  <a:pt x="268" y="401"/>
                </a:lnTo>
                <a:lnTo>
                  <a:pt x="263" y="401"/>
                </a:lnTo>
                <a:lnTo>
                  <a:pt x="268" y="402"/>
                </a:lnTo>
                <a:lnTo>
                  <a:pt x="267" y="406"/>
                </a:lnTo>
                <a:lnTo>
                  <a:pt x="263" y="404"/>
                </a:lnTo>
                <a:lnTo>
                  <a:pt x="267" y="406"/>
                </a:lnTo>
                <a:lnTo>
                  <a:pt x="265" y="407"/>
                </a:lnTo>
                <a:lnTo>
                  <a:pt x="262" y="406"/>
                </a:lnTo>
                <a:lnTo>
                  <a:pt x="265" y="409"/>
                </a:lnTo>
                <a:lnTo>
                  <a:pt x="262" y="410"/>
                </a:lnTo>
                <a:lnTo>
                  <a:pt x="260" y="407"/>
                </a:lnTo>
                <a:lnTo>
                  <a:pt x="262" y="412"/>
                </a:lnTo>
                <a:lnTo>
                  <a:pt x="258" y="414"/>
                </a:lnTo>
                <a:lnTo>
                  <a:pt x="257" y="409"/>
                </a:lnTo>
                <a:lnTo>
                  <a:pt x="258" y="414"/>
                </a:lnTo>
                <a:lnTo>
                  <a:pt x="253" y="414"/>
                </a:lnTo>
                <a:close/>
                <a:moveTo>
                  <a:pt x="252" y="406"/>
                </a:moveTo>
                <a:lnTo>
                  <a:pt x="253" y="410"/>
                </a:lnTo>
                <a:lnTo>
                  <a:pt x="253" y="406"/>
                </a:lnTo>
                <a:lnTo>
                  <a:pt x="253" y="406"/>
                </a:lnTo>
                <a:lnTo>
                  <a:pt x="253" y="410"/>
                </a:lnTo>
                <a:lnTo>
                  <a:pt x="253" y="406"/>
                </a:lnTo>
                <a:lnTo>
                  <a:pt x="255" y="410"/>
                </a:lnTo>
                <a:lnTo>
                  <a:pt x="255" y="406"/>
                </a:lnTo>
                <a:lnTo>
                  <a:pt x="257" y="406"/>
                </a:lnTo>
                <a:lnTo>
                  <a:pt x="258" y="409"/>
                </a:lnTo>
                <a:lnTo>
                  <a:pt x="257" y="404"/>
                </a:lnTo>
                <a:lnTo>
                  <a:pt x="257" y="404"/>
                </a:lnTo>
                <a:lnTo>
                  <a:pt x="260" y="407"/>
                </a:lnTo>
                <a:lnTo>
                  <a:pt x="258" y="404"/>
                </a:lnTo>
                <a:lnTo>
                  <a:pt x="258" y="402"/>
                </a:lnTo>
                <a:lnTo>
                  <a:pt x="263" y="404"/>
                </a:lnTo>
                <a:lnTo>
                  <a:pt x="262" y="402"/>
                </a:lnTo>
                <a:lnTo>
                  <a:pt x="260" y="402"/>
                </a:lnTo>
                <a:lnTo>
                  <a:pt x="260" y="399"/>
                </a:lnTo>
                <a:lnTo>
                  <a:pt x="263" y="397"/>
                </a:lnTo>
                <a:lnTo>
                  <a:pt x="260" y="397"/>
                </a:lnTo>
                <a:lnTo>
                  <a:pt x="263" y="396"/>
                </a:lnTo>
                <a:lnTo>
                  <a:pt x="260" y="397"/>
                </a:lnTo>
                <a:lnTo>
                  <a:pt x="258" y="396"/>
                </a:lnTo>
                <a:lnTo>
                  <a:pt x="263" y="392"/>
                </a:lnTo>
                <a:lnTo>
                  <a:pt x="258" y="394"/>
                </a:lnTo>
                <a:lnTo>
                  <a:pt x="257" y="392"/>
                </a:lnTo>
                <a:lnTo>
                  <a:pt x="258" y="389"/>
                </a:lnTo>
                <a:lnTo>
                  <a:pt x="257" y="392"/>
                </a:lnTo>
                <a:lnTo>
                  <a:pt x="258" y="387"/>
                </a:lnTo>
                <a:lnTo>
                  <a:pt x="255" y="392"/>
                </a:lnTo>
                <a:lnTo>
                  <a:pt x="255" y="392"/>
                </a:lnTo>
                <a:lnTo>
                  <a:pt x="255" y="389"/>
                </a:lnTo>
                <a:lnTo>
                  <a:pt x="257" y="387"/>
                </a:lnTo>
                <a:lnTo>
                  <a:pt x="255" y="392"/>
                </a:lnTo>
                <a:lnTo>
                  <a:pt x="255" y="387"/>
                </a:lnTo>
                <a:lnTo>
                  <a:pt x="253" y="391"/>
                </a:lnTo>
                <a:lnTo>
                  <a:pt x="253" y="387"/>
                </a:lnTo>
                <a:lnTo>
                  <a:pt x="253" y="391"/>
                </a:lnTo>
                <a:lnTo>
                  <a:pt x="252" y="387"/>
                </a:lnTo>
                <a:lnTo>
                  <a:pt x="252" y="391"/>
                </a:lnTo>
                <a:lnTo>
                  <a:pt x="252" y="387"/>
                </a:lnTo>
                <a:lnTo>
                  <a:pt x="252" y="391"/>
                </a:lnTo>
                <a:lnTo>
                  <a:pt x="249" y="392"/>
                </a:lnTo>
                <a:lnTo>
                  <a:pt x="247" y="389"/>
                </a:lnTo>
                <a:lnTo>
                  <a:pt x="249" y="392"/>
                </a:lnTo>
                <a:lnTo>
                  <a:pt x="245" y="389"/>
                </a:lnTo>
                <a:lnTo>
                  <a:pt x="249" y="392"/>
                </a:lnTo>
                <a:lnTo>
                  <a:pt x="245" y="391"/>
                </a:lnTo>
                <a:lnTo>
                  <a:pt x="247" y="394"/>
                </a:lnTo>
                <a:lnTo>
                  <a:pt x="244" y="391"/>
                </a:lnTo>
                <a:lnTo>
                  <a:pt x="247" y="394"/>
                </a:lnTo>
                <a:lnTo>
                  <a:pt x="244" y="392"/>
                </a:lnTo>
                <a:lnTo>
                  <a:pt x="247" y="396"/>
                </a:lnTo>
                <a:lnTo>
                  <a:pt x="242" y="392"/>
                </a:lnTo>
                <a:lnTo>
                  <a:pt x="245" y="396"/>
                </a:lnTo>
                <a:lnTo>
                  <a:pt x="245" y="397"/>
                </a:lnTo>
                <a:lnTo>
                  <a:pt x="242" y="396"/>
                </a:lnTo>
                <a:lnTo>
                  <a:pt x="244" y="396"/>
                </a:lnTo>
                <a:lnTo>
                  <a:pt x="245" y="397"/>
                </a:lnTo>
                <a:lnTo>
                  <a:pt x="244" y="397"/>
                </a:lnTo>
                <a:lnTo>
                  <a:pt x="245" y="397"/>
                </a:lnTo>
                <a:lnTo>
                  <a:pt x="244" y="397"/>
                </a:lnTo>
                <a:lnTo>
                  <a:pt x="240" y="397"/>
                </a:lnTo>
                <a:lnTo>
                  <a:pt x="245" y="397"/>
                </a:lnTo>
                <a:lnTo>
                  <a:pt x="240" y="397"/>
                </a:lnTo>
                <a:lnTo>
                  <a:pt x="245" y="399"/>
                </a:lnTo>
                <a:lnTo>
                  <a:pt x="240" y="399"/>
                </a:lnTo>
                <a:lnTo>
                  <a:pt x="245" y="401"/>
                </a:lnTo>
                <a:lnTo>
                  <a:pt x="245" y="401"/>
                </a:lnTo>
                <a:lnTo>
                  <a:pt x="242" y="402"/>
                </a:lnTo>
                <a:lnTo>
                  <a:pt x="245" y="402"/>
                </a:lnTo>
                <a:lnTo>
                  <a:pt x="242" y="404"/>
                </a:lnTo>
                <a:lnTo>
                  <a:pt x="247" y="402"/>
                </a:lnTo>
                <a:lnTo>
                  <a:pt x="247" y="402"/>
                </a:lnTo>
                <a:lnTo>
                  <a:pt x="244" y="406"/>
                </a:lnTo>
                <a:lnTo>
                  <a:pt x="247" y="404"/>
                </a:lnTo>
                <a:lnTo>
                  <a:pt x="245" y="407"/>
                </a:lnTo>
                <a:lnTo>
                  <a:pt x="249" y="404"/>
                </a:lnTo>
                <a:lnTo>
                  <a:pt x="249" y="406"/>
                </a:lnTo>
                <a:lnTo>
                  <a:pt x="247" y="409"/>
                </a:lnTo>
                <a:lnTo>
                  <a:pt x="250" y="406"/>
                </a:lnTo>
                <a:lnTo>
                  <a:pt x="250" y="406"/>
                </a:lnTo>
                <a:lnTo>
                  <a:pt x="250" y="410"/>
                </a:lnTo>
                <a:lnTo>
                  <a:pt x="252" y="406"/>
                </a:lnTo>
                <a:lnTo>
                  <a:pt x="250" y="410"/>
                </a:lnTo>
                <a:lnTo>
                  <a:pt x="252" y="406"/>
                </a:lnTo>
                <a:lnTo>
                  <a:pt x="252" y="410"/>
                </a:lnTo>
                <a:lnTo>
                  <a:pt x="252" y="406"/>
                </a:lnTo>
                <a:close/>
                <a:moveTo>
                  <a:pt x="69" y="343"/>
                </a:moveTo>
                <a:lnTo>
                  <a:pt x="63" y="341"/>
                </a:lnTo>
                <a:lnTo>
                  <a:pt x="64" y="338"/>
                </a:lnTo>
                <a:lnTo>
                  <a:pt x="63" y="341"/>
                </a:lnTo>
                <a:lnTo>
                  <a:pt x="61" y="341"/>
                </a:lnTo>
                <a:lnTo>
                  <a:pt x="63" y="337"/>
                </a:lnTo>
                <a:lnTo>
                  <a:pt x="61" y="341"/>
                </a:lnTo>
                <a:lnTo>
                  <a:pt x="60" y="340"/>
                </a:lnTo>
                <a:lnTo>
                  <a:pt x="61" y="337"/>
                </a:lnTo>
                <a:lnTo>
                  <a:pt x="58" y="338"/>
                </a:lnTo>
                <a:lnTo>
                  <a:pt x="55" y="337"/>
                </a:lnTo>
                <a:lnTo>
                  <a:pt x="58" y="333"/>
                </a:lnTo>
                <a:lnTo>
                  <a:pt x="55" y="335"/>
                </a:lnTo>
                <a:lnTo>
                  <a:pt x="53" y="327"/>
                </a:lnTo>
                <a:lnTo>
                  <a:pt x="53" y="327"/>
                </a:lnTo>
                <a:lnTo>
                  <a:pt x="53" y="281"/>
                </a:lnTo>
                <a:lnTo>
                  <a:pt x="55" y="277"/>
                </a:lnTo>
                <a:lnTo>
                  <a:pt x="58" y="279"/>
                </a:lnTo>
                <a:lnTo>
                  <a:pt x="55" y="276"/>
                </a:lnTo>
                <a:lnTo>
                  <a:pt x="58" y="274"/>
                </a:lnTo>
                <a:lnTo>
                  <a:pt x="61" y="277"/>
                </a:lnTo>
                <a:lnTo>
                  <a:pt x="60" y="272"/>
                </a:lnTo>
                <a:lnTo>
                  <a:pt x="61" y="272"/>
                </a:lnTo>
                <a:lnTo>
                  <a:pt x="63" y="276"/>
                </a:lnTo>
                <a:lnTo>
                  <a:pt x="61" y="271"/>
                </a:lnTo>
                <a:lnTo>
                  <a:pt x="64" y="271"/>
                </a:lnTo>
                <a:lnTo>
                  <a:pt x="69" y="269"/>
                </a:lnTo>
                <a:lnTo>
                  <a:pt x="283" y="269"/>
                </a:lnTo>
                <a:lnTo>
                  <a:pt x="288" y="271"/>
                </a:lnTo>
                <a:lnTo>
                  <a:pt x="286" y="276"/>
                </a:lnTo>
                <a:lnTo>
                  <a:pt x="290" y="272"/>
                </a:lnTo>
                <a:lnTo>
                  <a:pt x="291" y="272"/>
                </a:lnTo>
                <a:lnTo>
                  <a:pt x="288" y="277"/>
                </a:lnTo>
                <a:lnTo>
                  <a:pt x="291" y="274"/>
                </a:lnTo>
                <a:lnTo>
                  <a:pt x="296" y="279"/>
                </a:lnTo>
                <a:lnTo>
                  <a:pt x="298" y="286"/>
                </a:lnTo>
                <a:lnTo>
                  <a:pt x="296" y="333"/>
                </a:lnTo>
                <a:lnTo>
                  <a:pt x="291" y="338"/>
                </a:lnTo>
                <a:lnTo>
                  <a:pt x="288" y="337"/>
                </a:lnTo>
                <a:lnTo>
                  <a:pt x="291" y="340"/>
                </a:lnTo>
                <a:lnTo>
                  <a:pt x="290" y="341"/>
                </a:lnTo>
                <a:lnTo>
                  <a:pt x="286" y="337"/>
                </a:lnTo>
                <a:lnTo>
                  <a:pt x="288" y="341"/>
                </a:lnTo>
                <a:lnTo>
                  <a:pt x="285" y="338"/>
                </a:lnTo>
                <a:lnTo>
                  <a:pt x="286" y="341"/>
                </a:lnTo>
                <a:lnTo>
                  <a:pt x="280" y="343"/>
                </a:lnTo>
                <a:lnTo>
                  <a:pt x="69" y="343"/>
                </a:lnTo>
                <a:close/>
                <a:moveTo>
                  <a:pt x="281" y="335"/>
                </a:moveTo>
                <a:lnTo>
                  <a:pt x="283" y="338"/>
                </a:lnTo>
                <a:lnTo>
                  <a:pt x="281" y="335"/>
                </a:lnTo>
                <a:lnTo>
                  <a:pt x="285" y="338"/>
                </a:lnTo>
                <a:lnTo>
                  <a:pt x="283" y="333"/>
                </a:lnTo>
                <a:lnTo>
                  <a:pt x="286" y="333"/>
                </a:lnTo>
                <a:lnTo>
                  <a:pt x="290" y="335"/>
                </a:lnTo>
                <a:lnTo>
                  <a:pt x="286" y="332"/>
                </a:lnTo>
                <a:lnTo>
                  <a:pt x="290" y="335"/>
                </a:lnTo>
                <a:lnTo>
                  <a:pt x="288" y="332"/>
                </a:lnTo>
                <a:lnTo>
                  <a:pt x="291" y="333"/>
                </a:lnTo>
                <a:lnTo>
                  <a:pt x="288" y="330"/>
                </a:lnTo>
                <a:lnTo>
                  <a:pt x="291" y="332"/>
                </a:lnTo>
                <a:lnTo>
                  <a:pt x="288" y="330"/>
                </a:lnTo>
                <a:lnTo>
                  <a:pt x="291" y="332"/>
                </a:lnTo>
                <a:lnTo>
                  <a:pt x="288" y="328"/>
                </a:lnTo>
                <a:lnTo>
                  <a:pt x="293" y="330"/>
                </a:lnTo>
                <a:lnTo>
                  <a:pt x="288" y="328"/>
                </a:lnTo>
                <a:lnTo>
                  <a:pt x="293" y="328"/>
                </a:lnTo>
                <a:lnTo>
                  <a:pt x="288" y="327"/>
                </a:lnTo>
                <a:lnTo>
                  <a:pt x="290" y="327"/>
                </a:lnTo>
                <a:lnTo>
                  <a:pt x="288" y="286"/>
                </a:lnTo>
                <a:lnTo>
                  <a:pt x="293" y="284"/>
                </a:lnTo>
                <a:lnTo>
                  <a:pt x="288" y="284"/>
                </a:lnTo>
                <a:lnTo>
                  <a:pt x="293" y="282"/>
                </a:lnTo>
                <a:lnTo>
                  <a:pt x="288" y="284"/>
                </a:lnTo>
                <a:lnTo>
                  <a:pt x="291" y="281"/>
                </a:lnTo>
                <a:lnTo>
                  <a:pt x="288" y="282"/>
                </a:lnTo>
                <a:lnTo>
                  <a:pt x="291" y="281"/>
                </a:lnTo>
                <a:lnTo>
                  <a:pt x="288" y="282"/>
                </a:lnTo>
                <a:lnTo>
                  <a:pt x="291" y="279"/>
                </a:lnTo>
                <a:lnTo>
                  <a:pt x="286" y="281"/>
                </a:lnTo>
                <a:lnTo>
                  <a:pt x="290" y="277"/>
                </a:lnTo>
                <a:lnTo>
                  <a:pt x="286" y="281"/>
                </a:lnTo>
                <a:lnTo>
                  <a:pt x="285" y="279"/>
                </a:lnTo>
                <a:lnTo>
                  <a:pt x="288" y="276"/>
                </a:lnTo>
                <a:lnTo>
                  <a:pt x="285" y="279"/>
                </a:lnTo>
                <a:lnTo>
                  <a:pt x="283" y="279"/>
                </a:lnTo>
                <a:lnTo>
                  <a:pt x="285" y="274"/>
                </a:lnTo>
                <a:lnTo>
                  <a:pt x="283" y="279"/>
                </a:lnTo>
                <a:lnTo>
                  <a:pt x="283" y="274"/>
                </a:lnTo>
                <a:lnTo>
                  <a:pt x="281" y="277"/>
                </a:lnTo>
                <a:lnTo>
                  <a:pt x="280" y="277"/>
                </a:lnTo>
                <a:lnTo>
                  <a:pt x="68" y="277"/>
                </a:lnTo>
                <a:lnTo>
                  <a:pt x="66" y="274"/>
                </a:lnTo>
                <a:lnTo>
                  <a:pt x="68" y="277"/>
                </a:lnTo>
                <a:lnTo>
                  <a:pt x="66" y="274"/>
                </a:lnTo>
                <a:lnTo>
                  <a:pt x="66" y="279"/>
                </a:lnTo>
                <a:lnTo>
                  <a:pt x="64" y="274"/>
                </a:lnTo>
                <a:lnTo>
                  <a:pt x="64" y="276"/>
                </a:lnTo>
                <a:lnTo>
                  <a:pt x="66" y="279"/>
                </a:lnTo>
                <a:lnTo>
                  <a:pt x="64" y="279"/>
                </a:lnTo>
                <a:lnTo>
                  <a:pt x="63" y="276"/>
                </a:lnTo>
                <a:lnTo>
                  <a:pt x="64" y="279"/>
                </a:lnTo>
                <a:lnTo>
                  <a:pt x="64" y="281"/>
                </a:lnTo>
                <a:lnTo>
                  <a:pt x="60" y="277"/>
                </a:lnTo>
                <a:lnTo>
                  <a:pt x="63" y="281"/>
                </a:lnTo>
                <a:lnTo>
                  <a:pt x="60" y="279"/>
                </a:lnTo>
                <a:lnTo>
                  <a:pt x="63" y="281"/>
                </a:lnTo>
                <a:lnTo>
                  <a:pt x="61" y="282"/>
                </a:lnTo>
                <a:lnTo>
                  <a:pt x="58" y="281"/>
                </a:lnTo>
                <a:lnTo>
                  <a:pt x="61" y="282"/>
                </a:lnTo>
                <a:lnTo>
                  <a:pt x="58" y="281"/>
                </a:lnTo>
                <a:lnTo>
                  <a:pt x="61" y="284"/>
                </a:lnTo>
                <a:lnTo>
                  <a:pt x="56" y="282"/>
                </a:lnTo>
                <a:lnTo>
                  <a:pt x="61" y="284"/>
                </a:lnTo>
                <a:lnTo>
                  <a:pt x="56" y="284"/>
                </a:lnTo>
                <a:lnTo>
                  <a:pt x="61" y="286"/>
                </a:lnTo>
                <a:lnTo>
                  <a:pt x="61" y="286"/>
                </a:lnTo>
                <a:lnTo>
                  <a:pt x="61" y="327"/>
                </a:lnTo>
                <a:lnTo>
                  <a:pt x="61" y="327"/>
                </a:lnTo>
                <a:lnTo>
                  <a:pt x="56" y="328"/>
                </a:lnTo>
                <a:lnTo>
                  <a:pt x="61" y="328"/>
                </a:lnTo>
                <a:lnTo>
                  <a:pt x="56" y="330"/>
                </a:lnTo>
                <a:lnTo>
                  <a:pt x="61" y="328"/>
                </a:lnTo>
                <a:lnTo>
                  <a:pt x="58" y="332"/>
                </a:lnTo>
                <a:lnTo>
                  <a:pt x="61" y="330"/>
                </a:lnTo>
                <a:lnTo>
                  <a:pt x="58" y="332"/>
                </a:lnTo>
                <a:lnTo>
                  <a:pt x="61" y="330"/>
                </a:lnTo>
                <a:lnTo>
                  <a:pt x="63" y="332"/>
                </a:lnTo>
                <a:lnTo>
                  <a:pt x="60" y="335"/>
                </a:lnTo>
                <a:lnTo>
                  <a:pt x="63" y="333"/>
                </a:lnTo>
                <a:lnTo>
                  <a:pt x="68" y="335"/>
                </a:lnTo>
                <a:lnTo>
                  <a:pt x="66" y="338"/>
                </a:lnTo>
                <a:lnTo>
                  <a:pt x="68" y="335"/>
                </a:lnTo>
                <a:lnTo>
                  <a:pt x="69" y="335"/>
                </a:lnTo>
                <a:lnTo>
                  <a:pt x="281" y="335"/>
                </a:lnTo>
                <a:close/>
                <a:moveTo>
                  <a:pt x="253" y="322"/>
                </a:moveTo>
                <a:lnTo>
                  <a:pt x="247" y="320"/>
                </a:lnTo>
                <a:lnTo>
                  <a:pt x="249" y="317"/>
                </a:lnTo>
                <a:lnTo>
                  <a:pt x="245" y="320"/>
                </a:lnTo>
                <a:lnTo>
                  <a:pt x="244" y="320"/>
                </a:lnTo>
                <a:lnTo>
                  <a:pt x="245" y="315"/>
                </a:lnTo>
                <a:lnTo>
                  <a:pt x="244" y="318"/>
                </a:lnTo>
                <a:lnTo>
                  <a:pt x="242" y="318"/>
                </a:lnTo>
                <a:lnTo>
                  <a:pt x="244" y="314"/>
                </a:lnTo>
                <a:lnTo>
                  <a:pt x="240" y="317"/>
                </a:lnTo>
                <a:lnTo>
                  <a:pt x="237" y="312"/>
                </a:lnTo>
                <a:lnTo>
                  <a:pt x="237" y="310"/>
                </a:lnTo>
                <a:lnTo>
                  <a:pt x="242" y="309"/>
                </a:lnTo>
                <a:lnTo>
                  <a:pt x="237" y="310"/>
                </a:lnTo>
                <a:lnTo>
                  <a:pt x="237" y="305"/>
                </a:lnTo>
                <a:lnTo>
                  <a:pt x="237" y="302"/>
                </a:lnTo>
                <a:lnTo>
                  <a:pt x="242" y="304"/>
                </a:lnTo>
                <a:lnTo>
                  <a:pt x="237" y="302"/>
                </a:lnTo>
                <a:lnTo>
                  <a:pt x="239" y="297"/>
                </a:lnTo>
                <a:lnTo>
                  <a:pt x="244" y="299"/>
                </a:lnTo>
                <a:lnTo>
                  <a:pt x="240" y="297"/>
                </a:lnTo>
                <a:lnTo>
                  <a:pt x="245" y="292"/>
                </a:lnTo>
                <a:lnTo>
                  <a:pt x="247" y="291"/>
                </a:lnTo>
                <a:lnTo>
                  <a:pt x="249" y="295"/>
                </a:lnTo>
                <a:lnTo>
                  <a:pt x="249" y="291"/>
                </a:lnTo>
                <a:lnTo>
                  <a:pt x="252" y="291"/>
                </a:lnTo>
                <a:lnTo>
                  <a:pt x="258" y="292"/>
                </a:lnTo>
                <a:lnTo>
                  <a:pt x="257" y="295"/>
                </a:lnTo>
                <a:lnTo>
                  <a:pt x="258" y="292"/>
                </a:lnTo>
                <a:lnTo>
                  <a:pt x="262" y="294"/>
                </a:lnTo>
                <a:lnTo>
                  <a:pt x="260" y="297"/>
                </a:lnTo>
                <a:lnTo>
                  <a:pt x="262" y="294"/>
                </a:lnTo>
                <a:lnTo>
                  <a:pt x="265" y="297"/>
                </a:lnTo>
                <a:lnTo>
                  <a:pt x="262" y="299"/>
                </a:lnTo>
                <a:lnTo>
                  <a:pt x="265" y="297"/>
                </a:lnTo>
                <a:lnTo>
                  <a:pt x="267" y="300"/>
                </a:lnTo>
                <a:lnTo>
                  <a:pt x="263" y="302"/>
                </a:lnTo>
                <a:lnTo>
                  <a:pt x="268" y="302"/>
                </a:lnTo>
                <a:lnTo>
                  <a:pt x="268" y="305"/>
                </a:lnTo>
                <a:lnTo>
                  <a:pt x="268" y="307"/>
                </a:lnTo>
                <a:lnTo>
                  <a:pt x="267" y="312"/>
                </a:lnTo>
                <a:lnTo>
                  <a:pt x="267" y="314"/>
                </a:lnTo>
                <a:lnTo>
                  <a:pt x="262" y="312"/>
                </a:lnTo>
                <a:lnTo>
                  <a:pt x="267" y="315"/>
                </a:lnTo>
                <a:lnTo>
                  <a:pt x="265" y="315"/>
                </a:lnTo>
                <a:lnTo>
                  <a:pt x="262" y="314"/>
                </a:lnTo>
                <a:lnTo>
                  <a:pt x="265" y="315"/>
                </a:lnTo>
                <a:lnTo>
                  <a:pt x="262" y="318"/>
                </a:lnTo>
                <a:lnTo>
                  <a:pt x="260" y="315"/>
                </a:lnTo>
                <a:lnTo>
                  <a:pt x="262" y="318"/>
                </a:lnTo>
                <a:lnTo>
                  <a:pt x="255" y="322"/>
                </a:lnTo>
                <a:lnTo>
                  <a:pt x="253" y="322"/>
                </a:lnTo>
                <a:close/>
                <a:moveTo>
                  <a:pt x="252" y="314"/>
                </a:moveTo>
                <a:lnTo>
                  <a:pt x="253" y="318"/>
                </a:lnTo>
                <a:lnTo>
                  <a:pt x="253" y="314"/>
                </a:lnTo>
                <a:lnTo>
                  <a:pt x="253" y="314"/>
                </a:lnTo>
                <a:lnTo>
                  <a:pt x="253" y="317"/>
                </a:lnTo>
                <a:lnTo>
                  <a:pt x="253" y="314"/>
                </a:lnTo>
                <a:lnTo>
                  <a:pt x="255" y="317"/>
                </a:lnTo>
                <a:lnTo>
                  <a:pt x="255" y="314"/>
                </a:lnTo>
                <a:lnTo>
                  <a:pt x="257" y="312"/>
                </a:lnTo>
                <a:lnTo>
                  <a:pt x="258" y="317"/>
                </a:lnTo>
                <a:lnTo>
                  <a:pt x="257" y="312"/>
                </a:lnTo>
                <a:lnTo>
                  <a:pt x="260" y="315"/>
                </a:lnTo>
                <a:lnTo>
                  <a:pt x="257" y="312"/>
                </a:lnTo>
                <a:lnTo>
                  <a:pt x="260" y="314"/>
                </a:lnTo>
                <a:lnTo>
                  <a:pt x="258" y="310"/>
                </a:lnTo>
                <a:lnTo>
                  <a:pt x="260" y="309"/>
                </a:lnTo>
                <a:lnTo>
                  <a:pt x="260" y="309"/>
                </a:lnTo>
                <a:lnTo>
                  <a:pt x="260" y="309"/>
                </a:lnTo>
                <a:lnTo>
                  <a:pt x="260" y="309"/>
                </a:lnTo>
                <a:lnTo>
                  <a:pt x="263" y="310"/>
                </a:lnTo>
                <a:lnTo>
                  <a:pt x="260" y="309"/>
                </a:lnTo>
                <a:lnTo>
                  <a:pt x="263" y="309"/>
                </a:lnTo>
                <a:lnTo>
                  <a:pt x="260" y="307"/>
                </a:lnTo>
                <a:lnTo>
                  <a:pt x="260" y="305"/>
                </a:lnTo>
                <a:lnTo>
                  <a:pt x="263" y="305"/>
                </a:lnTo>
                <a:lnTo>
                  <a:pt x="260" y="305"/>
                </a:lnTo>
                <a:lnTo>
                  <a:pt x="263" y="304"/>
                </a:lnTo>
                <a:lnTo>
                  <a:pt x="260" y="304"/>
                </a:lnTo>
                <a:lnTo>
                  <a:pt x="258" y="304"/>
                </a:lnTo>
                <a:lnTo>
                  <a:pt x="263" y="300"/>
                </a:lnTo>
                <a:lnTo>
                  <a:pt x="258" y="302"/>
                </a:lnTo>
                <a:lnTo>
                  <a:pt x="258" y="302"/>
                </a:lnTo>
                <a:lnTo>
                  <a:pt x="262" y="299"/>
                </a:lnTo>
                <a:lnTo>
                  <a:pt x="258" y="302"/>
                </a:lnTo>
                <a:lnTo>
                  <a:pt x="257" y="300"/>
                </a:lnTo>
                <a:lnTo>
                  <a:pt x="258" y="297"/>
                </a:lnTo>
                <a:lnTo>
                  <a:pt x="257" y="300"/>
                </a:lnTo>
                <a:lnTo>
                  <a:pt x="255" y="299"/>
                </a:lnTo>
                <a:lnTo>
                  <a:pt x="255" y="299"/>
                </a:lnTo>
                <a:lnTo>
                  <a:pt x="255" y="299"/>
                </a:lnTo>
                <a:lnTo>
                  <a:pt x="255" y="299"/>
                </a:lnTo>
                <a:lnTo>
                  <a:pt x="255" y="295"/>
                </a:lnTo>
                <a:lnTo>
                  <a:pt x="253" y="299"/>
                </a:lnTo>
                <a:lnTo>
                  <a:pt x="253" y="295"/>
                </a:lnTo>
                <a:lnTo>
                  <a:pt x="253" y="299"/>
                </a:lnTo>
                <a:lnTo>
                  <a:pt x="252" y="299"/>
                </a:lnTo>
                <a:lnTo>
                  <a:pt x="252" y="295"/>
                </a:lnTo>
                <a:lnTo>
                  <a:pt x="252" y="299"/>
                </a:lnTo>
                <a:lnTo>
                  <a:pt x="250" y="295"/>
                </a:lnTo>
                <a:lnTo>
                  <a:pt x="250" y="299"/>
                </a:lnTo>
                <a:lnTo>
                  <a:pt x="250" y="299"/>
                </a:lnTo>
                <a:lnTo>
                  <a:pt x="250" y="299"/>
                </a:lnTo>
                <a:lnTo>
                  <a:pt x="250" y="300"/>
                </a:lnTo>
                <a:lnTo>
                  <a:pt x="250" y="300"/>
                </a:lnTo>
                <a:lnTo>
                  <a:pt x="250" y="300"/>
                </a:lnTo>
                <a:lnTo>
                  <a:pt x="250" y="299"/>
                </a:lnTo>
                <a:lnTo>
                  <a:pt x="247" y="295"/>
                </a:lnTo>
                <a:lnTo>
                  <a:pt x="249" y="300"/>
                </a:lnTo>
                <a:lnTo>
                  <a:pt x="249" y="300"/>
                </a:lnTo>
                <a:lnTo>
                  <a:pt x="245" y="297"/>
                </a:lnTo>
                <a:lnTo>
                  <a:pt x="247" y="302"/>
                </a:lnTo>
                <a:lnTo>
                  <a:pt x="244" y="299"/>
                </a:lnTo>
                <a:lnTo>
                  <a:pt x="247" y="302"/>
                </a:lnTo>
                <a:lnTo>
                  <a:pt x="247" y="302"/>
                </a:lnTo>
                <a:lnTo>
                  <a:pt x="242" y="300"/>
                </a:lnTo>
                <a:lnTo>
                  <a:pt x="245" y="304"/>
                </a:lnTo>
                <a:lnTo>
                  <a:pt x="245" y="304"/>
                </a:lnTo>
                <a:lnTo>
                  <a:pt x="242" y="304"/>
                </a:lnTo>
                <a:lnTo>
                  <a:pt x="244" y="304"/>
                </a:lnTo>
                <a:lnTo>
                  <a:pt x="245" y="304"/>
                </a:lnTo>
                <a:lnTo>
                  <a:pt x="244" y="305"/>
                </a:lnTo>
                <a:lnTo>
                  <a:pt x="245" y="305"/>
                </a:lnTo>
                <a:lnTo>
                  <a:pt x="244" y="305"/>
                </a:lnTo>
                <a:lnTo>
                  <a:pt x="240" y="305"/>
                </a:lnTo>
                <a:lnTo>
                  <a:pt x="245" y="305"/>
                </a:lnTo>
                <a:lnTo>
                  <a:pt x="240" y="305"/>
                </a:lnTo>
                <a:lnTo>
                  <a:pt x="245" y="307"/>
                </a:lnTo>
                <a:lnTo>
                  <a:pt x="240" y="307"/>
                </a:lnTo>
                <a:lnTo>
                  <a:pt x="245" y="307"/>
                </a:lnTo>
                <a:lnTo>
                  <a:pt x="245" y="309"/>
                </a:lnTo>
                <a:lnTo>
                  <a:pt x="242" y="310"/>
                </a:lnTo>
                <a:lnTo>
                  <a:pt x="245" y="309"/>
                </a:lnTo>
                <a:lnTo>
                  <a:pt x="242" y="312"/>
                </a:lnTo>
                <a:lnTo>
                  <a:pt x="247" y="310"/>
                </a:lnTo>
                <a:lnTo>
                  <a:pt x="247" y="310"/>
                </a:lnTo>
                <a:lnTo>
                  <a:pt x="244" y="314"/>
                </a:lnTo>
                <a:lnTo>
                  <a:pt x="247" y="312"/>
                </a:lnTo>
                <a:lnTo>
                  <a:pt x="245" y="315"/>
                </a:lnTo>
                <a:lnTo>
                  <a:pt x="249" y="312"/>
                </a:lnTo>
                <a:lnTo>
                  <a:pt x="249" y="312"/>
                </a:lnTo>
                <a:lnTo>
                  <a:pt x="247" y="317"/>
                </a:lnTo>
                <a:lnTo>
                  <a:pt x="249" y="314"/>
                </a:lnTo>
                <a:lnTo>
                  <a:pt x="250" y="314"/>
                </a:lnTo>
                <a:lnTo>
                  <a:pt x="249" y="317"/>
                </a:lnTo>
                <a:lnTo>
                  <a:pt x="250" y="314"/>
                </a:lnTo>
                <a:lnTo>
                  <a:pt x="250" y="317"/>
                </a:lnTo>
                <a:lnTo>
                  <a:pt x="252" y="314"/>
                </a:lnTo>
                <a:lnTo>
                  <a:pt x="252" y="318"/>
                </a:lnTo>
                <a:lnTo>
                  <a:pt x="252" y="314"/>
                </a:lnTo>
                <a:close/>
                <a:moveTo>
                  <a:pt x="69" y="251"/>
                </a:moveTo>
                <a:lnTo>
                  <a:pt x="61" y="248"/>
                </a:lnTo>
                <a:lnTo>
                  <a:pt x="56" y="246"/>
                </a:lnTo>
                <a:lnTo>
                  <a:pt x="55" y="245"/>
                </a:lnTo>
                <a:lnTo>
                  <a:pt x="58" y="241"/>
                </a:lnTo>
                <a:lnTo>
                  <a:pt x="55" y="243"/>
                </a:lnTo>
                <a:lnTo>
                  <a:pt x="53" y="236"/>
                </a:lnTo>
                <a:lnTo>
                  <a:pt x="53" y="235"/>
                </a:lnTo>
                <a:lnTo>
                  <a:pt x="55" y="187"/>
                </a:lnTo>
                <a:lnTo>
                  <a:pt x="55" y="185"/>
                </a:lnTo>
                <a:lnTo>
                  <a:pt x="58" y="187"/>
                </a:lnTo>
                <a:lnTo>
                  <a:pt x="55" y="184"/>
                </a:lnTo>
                <a:lnTo>
                  <a:pt x="58" y="180"/>
                </a:lnTo>
                <a:lnTo>
                  <a:pt x="61" y="184"/>
                </a:lnTo>
                <a:lnTo>
                  <a:pt x="60" y="180"/>
                </a:lnTo>
                <a:lnTo>
                  <a:pt x="61" y="179"/>
                </a:lnTo>
                <a:lnTo>
                  <a:pt x="63" y="182"/>
                </a:lnTo>
                <a:lnTo>
                  <a:pt x="61" y="179"/>
                </a:lnTo>
                <a:lnTo>
                  <a:pt x="63" y="179"/>
                </a:lnTo>
                <a:lnTo>
                  <a:pt x="69" y="177"/>
                </a:lnTo>
                <a:lnTo>
                  <a:pt x="285" y="177"/>
                </a:lnTo>
                <a:lnTo>
                  <a:pt x="288" y="179"/>
                </a:lnTo>
                <a:lnTo>
                  <a:pt x="286" y="182"/>
                </a:lnTo>
                <a:lnTo>
                  <a:pt x="290" y="179"/>
                </a:lnTo>
                <a:lnTo>
                  <a:pt x="291" y="180"/>
                </a:lnTo>
                <a:lnTo>
                  <a:pt x="288" y="184"/>
                </a:lnTo>
                <a:lnTo>
                  <a:pt x="291" y="180"/>
                </a:lnTo>
                <a:lnTo>
                  <a:pt x="296" y="189"/>
                </a:lnTo>
                <a:lnTo>
                  <a:pt x="298" y="194"/>
                </a:lnTo>
                <a:lnTo>
                  <a:pt x="296" y="241"/>
                </a:lnTo>
                <a:lnTo>
                  <a:pt x="293" y="245"/>
                </a:lnTo>
                <a:lnTo>
                  <a:pt x="286" y="249"/>
                </a:lnTo>
                <a:lnTo>
                  <a:pt x="280" y="251"/>
                </a:lnTo>
                <a:lnTo>
                  <a:pt x="69" y="251"/>
                </a:lnTo>
                <a:close/>
                <a:moveTo>
                  <a:pt x="66" y="241"/>
                </a:moveTo>
                <a:lnTo>
                  <a:pt x="68" y="241"/>
                </a:lnTo>
                <a:lnTo>
                  <a:pt x="68" y="246"/>
                </a:lnTo>
                <a:lnTo>
                  <a:pt x="68" y="243"/>
                </a:lnTo>
                <a:lnTo>
                  <a:pt x="69" y="243"/>
                </a:lnTo>
                <a:lnTo>
                  <a:pt x="281" y="243"/>
                </a:lnTo>
                <a:lnTo>
                  <a:pt x="283" y="246"/>
                </a:lnTo>
                <a:lnTo>
                  <a:pt x="283" y="241"/>
                </a:lnTo>
                <a:lnTo>
                  <a:pt x="285" y="246"/>
                </a:lnTo>
                <a:lnTo>
                  <a:pt x="283" y="241"/>
                </a:lnTo>
                <a:lnTo>
                  <a:pt x="285" y="246"/>
                </a:lnTo>
                <a:lnTo>
                  <a:pt x="285" y="241"/>
                </a:lnTo>
                <a:lnTo>
                  <a:pt x="286" y="245"/>
                </a:lnTo>
                <a:lnTo>
                  <a:pt x="285" y="241"/>
                </a:lnTo>
                <a:lnTo>
                  <a:pt x="288" y="245"/>
                </a:lnTo>
                <a:lnTo>
                  <a:pt x="286" y="240"/>
                </a:lnTo>
                <a:lnTo>
                  <a:pt x="288" y="243"/>
                </a:lnTo>
                <a:lnTo>
                  <a:pt x="286" y="240"/>
                </a:lnTo>
                <a:lnTo>
                  <a:pt x="290" y="241"/>
                </a:lnTo>
                <a:lnTo>
                  <a:pt x="286" y="240"/>
                </a:lnTo>
                <a:lnTo>
                  <a:pt x="291" y="241"/>
                </a:lnTo>
                <a:lnTo>
                  <a:pt x="288" y="238"/>
                </a:lnTo>
                <a:lnTo>
                  <a:pt x="291" y="240"/>
                </a:lnTo>
                <a:lnTo>
                  <a:pt x="288" y="238"/>
                </a:lnTo>
                <a:lnTo>
                  <a:pt x="291" y="238"/>
                </a:lnTo>
                <a:lnTo>
                  <a:pt x="288" y="236"/>
                </a:lnTo>
                <a:lnTo>
                  <a:pt x="293" y="238"/>
                </a:lnTo>
                <a:lnTo>
                  <a:pt x="288" y="236"/>
                </a:lnTo>
                <a:lnTo>
                  <a:pt x="293" y="236"/>
                </a:lnTo>
                <a:lnTo>
                  <a:pt x="288" y="235"/>
                </a:lnTo>
                <a:lnTo>
                  <a:pt x="290" y="233"/>
                </a:lnTo>
                <a:lnTo>
                  <a:pt x="288" y="194"/>
                </a:lnTo>
                <a:lnTo>
                  <a:pt x="293" y="192"/>
                </a:lnTo>
                <a:lnTo>
                  <a:pt x="288" y="192"/>
                </a:lnTo>
                <a:lnTo>
                  <a:pt x="293" y="190"/>
                </a:lnTo>
                <a:lnTo>
                  <a:pt x="288" y="192"/>
                </a:lnTo>
                <a:lnTo>
                  <a:pt x="291" y="189"/>
                </a:lnTo>
                <a:lnTo>
                  <a:pt x="288" y="190"/>
                </a:lnTo>
                <a:lnTo>
                  <a:pt x="291" y="189"/>
                </a:lnTo>
                <a:lnTo>
                  <a:pt x="288" y="190"/>
                </a:lnTo>
                <a:lnTo>
                  <a:pt x="291" y="187"/>
                </a:lnTo>
                <a:lnTo>
                  <a:pt x="286" y="189"/>
                </a:lnTo>
                <a:lnTo>
                  <a:pt x="286" y="189"/>
                </a:lnTo>
                <a:lnTo>
                  <a:pt x="290" y="185"/>
                </a:lnTo>
                <a:lnTo>
                  <a:pt x="286" y="187"/>
                </a:lnTo>
                <a:lnTo>
                  <a:pt x="285" y="187"/>
                </a:lnTo>
                <a:lnTo>
                  <a:pt x="286" y="185"/>
                </a:lnTo>
                <a:lnTo>
                  <a:pt x="288" y="184"/>
                </a:lnTo>
                <a:lnTo>
                  <a:pt x="285" y="187"/>
                </a:lnTo>
                <a:lnTo>
                  <a:pt x="283" y="187"/>
                </a:lnTo>
                <a:lnTo>
                  <a:pt x="285" y="182"/>
                </a:lnTo>
                <a:lnTo>
                  <a:pt x="283" y="185"/>
                </a:lnTo>
                <a:lnTo>
                  <a:pt x="283" y="182"/>
                </a:lnTo>
                <a:lnTo>
                  <a:pt x="281" y="185"/>
                </a:lnTo>
                <a:lnTo>
                  <a:pt x="280" y="185"/>
                </a:lnTo>
                <a:lnTo>
                  <a:pt x="68" y="185"/>
                </a:lnTo>
                <a:lnTo>
                  <a:pt x="66" y="182"/>
                </a:lnTo>
                <a:lnTo>
                  <a:pt x="68" y="185"/>
                </a:lnTo>
                <a:lnTo>
                  <a:pt x="66" y="182"/>
                </a:lnTo>
                <a:lnTo>
                  <a:pt x="66" y="185"/>
                </a:lnTo>
                <a:lnTo>
                  <a:pt x="64" y="182"/>
                </a:lnTo>
                <a:lnTo>
                  <a:pt x="64" y="184"/>
                </a:lnTo>
                <a:lnTo>
                  <a:pt x="66" y="187"/>
                </a:lnTo>
                <a:lnTo>
                  <a:pt x="64" y="187"/>
                </a:lnTo>
                <a:lnTo>
                  <a:pt x="63" y="184"/>
                </a:lnTo>
                <a:lnTo>
                  <a:pt x="64" y="187"/>
                </a:lnTo>
                <a:lnTo>
                  <a:pt x="64" y="187"/>
                </a:lnTo>
                <a:lnTo>
                  <a:pt x="60" y="185"/>
                </a:lnTo>
                <a:lnTo>
                  <a:pt x="63" y="189"/>
                </a:lnTo>
                <a:lnTo>
                  <a:pt x="60" y="185"/>
                </a:lnTo>
                <a:lnTo>
                  <a:pt x="63" y="189"/>
                </a:lnTo>
                <a:lnTo>
                  <a:pt x="61" y="190"/>
                </a:lnTo>
                <a:lnTo>
                  <a:pt x="58" y="189"/>
                </a:lnTo>
                <a:lnTo>
                  <a:pt x="61" y="190"/>
                </a:lnTo>
                <a:lnTo>
                  <a:pt x="58" y="189"/>
                </a:lnTo>
                <a:lnTo>
                  <a:pt x="61" y="192"/>
                </a:lnTo>
                <a:lnTo>
                  <a:pt x="56" y="190"/>
                </a:lnTo>
                <a:lnTo>
                  <a:pt x="61" y="192"/>
                </a:lnTo>
                <a:lnTo>
                  <a:pt x="56" y="192"/>
                </a:lnTo>
                <a:lnTo>
                  <a:pt x="61" y="194"/>
                </a:lnTo>
                <a:lnTo>
                  <a:pt x="61" y="194"/>
                </a:lnTo>
                <a:lnTo>
                  <a:pt x="61" y="235"/>
                </a:lnTo>
                <a:lnTo>
                  <a:pt x="61" y="235"/>
                </a:lnTo>
                <a:lnTo>
                  <a:pt x="56" y="236"/>
                </a:lnTo>
                <a:lnTo>
                  <a:pt x="61" y="236"/>
                </a:lnTo>
                <a:lnTo>
                  <a:pt x="56" y="238"/>
                </a:lnTo>
                <a:lnTo>
                  <a:pt x="61" y="236"/>
                </a:lnTo>
                <a:lnTo>
                  <a:pt x="58" y="238"/>
                </a:lnTo>
                <a:lnTo>
                  <a:pt x="61" y="238"/>
                </a:lnTo>
                <a:lnTo>
                  <a:pt x="63" y="238"/>
                </a:lnTo>
                <a:lnTo>
                  <a:pt x="60" y="241"/>
                </a:lnTo>
                <a:lnTo>
                  <a:pt x="63" y="240"/>
                </a:lnTo>
                <a:lnTo>
                  <a:pt x="60" y="243"/>
                </a:lnTo>
                <a:lnTo>
                  <a:pt x="63" y="240"/>
                </a:lnTo>
                <a:lnTo>
                  <a:pt x="61" y="243"/>
                </a:lnTo>
                <a:lnTo>
                  <a:pt x="64" y="241"/>
                </a:lnTo>
                <a:lnTo>
                  <a:pt x="63" y="245"/>
                </a:lnTo>
                <a:lnTo>
                  <a:pt x="64" y="241"/>
                </a:lnTo>
                <a:lnTo>
                  <a:pt x="63" y="245"/>
                </a:lnTo>
                <a:lnTo>
                  <a:pt x="66" y="241"/>
                </a:lnTo>
                <a:lnTo>
                  <a:pt x="66" y="246"/>
                </a:lnTo>
                <a:lnTo>
                  <a:pt x="66" y="241"/>
                </a:lnTo>
                <a:close/>
                <a:moveTo>
                  <a:pt x="253" y="230"/>
                </a:moveTo>
                <a:lnTo>
                  <a:pt x="250" y="230"/>
                </a:lnTo>
                <a:lnTo>
                  <a:pt x="250" y="225"/>
                </a:lnTo>
                <a:lnTo>
                  <a:pt x="249" y="230"/>
                </a:lnTo>
                <a:lnTo>
                  <a:pt x="247" y="228"/>
                </a:lnTo>
                <a:lnTo>
                  <a:pt x="249" y="225"/>
                </a:lnTo>
                <a:lnTo>
                  <a:pt x="245" y="228"/>
                </a:lnTo>
                <a:lnTo>
                  <a:pt x="242" y="225"/>
                </a:lnTo>
                <a:lnTo>
                  <a:pt x="244" y="222"/>
                </a:lnTo>
                <a:lnTo>
                  <a:pt x="240" y="225"/>
                </a:lnTo>
                <a:lnTo>
                  <a:pt x="237" y="220"/>
                </a:lnTo>
                <a:lnTo>
                  <a:pt x="242" y="218"/>
                </a:lnTo>
                <a:lnTo>
                  <a:pt x="237" y="218"/>
                </a:lnTo>
                <a:lnTo>
                  <a:pt x="237" y="213"/>
                </a:lnTo>
                <a:lnTo>
                  <a:pt x="237" y="210"/>
                </a:lnTo>
                <a:lnTo>
                  <a:pt x="242" y="212"/>
                </a:lnTo>
                <a:lnTo>
                  <a:pt x="237" y="210"/>
                </a:lnTo>
                <a:lnTo>
                  <a:pt x="239" y="205"/>
                </a:lnTo>
                <a:lnTo>
                  <a:pt x="244" y="207"/>
                </a:lnTo>
                <a:lnTo>
                  <a:pt x="240" y="203"/>
                </a:lnTo>
                <a:lnTo>
                  <a:pt x="245" y="200"/>
                </a:lnTo>
                <a:lnTo>
                  <a:pt x="245" y="200"/>
                </a:lnTo>
                <a:lnTo>
                  <a:pt x="249" y="203"/>
                </a:lnTo>
                <a:lnTo>
                  <a:pt x="247" y="199"/>
                </a:lnTo>
                <a:lnTo>
                  <a:pt x="249" y="199"/>
                </a:lnTo>
                <a:lnTo>
                  <a:pt x="250" y="203"/>
                </a:lnTo>
                <a:lnTo>
                  <a:pt x="250" y="199"/>
                </a:lnTo>
                <a:lnTo>
                  <a:pt x="253" y="199"/>
                </a:lnTo>
                <a:lnTo>
                  <a:pt x="258" y="199"/>
                </a:lnTo>
                <a:lnTo>
                  <a:pt x="257" y="203"/>
                </a:lnTo>
                <a:lnTo>
                  <a:pt x="258" y="200"/>
                </a:lnTo>
                <a:lnTo>
                  <a:pt x="262" y="200"/>
                </a:lnTo>
                <a:lnTo>
                  <a:pt x="260" y="205"/>
                </a:lnTo>
                <a:lnTo>
                  <a:pt x="262" y="202"/>
                </a:lnTo>
                <a:lnTo>
                  <a:pt x="265" y="203"/>
                </a:lnTo>
                <a:lnTo>
                  <a:pt x="262" y="207"/>
                </a:lnTo>
                <a:lnTo>
                  <a:pt x="265" y="205"/>
                </a:lnTo>
                <a:lnTo>
                  <a:pt x="267" y="208"/>
                </a:lnTo>
                <a:lnTo>
                  <a:pt x="263" y="210"/>
                </a:lnTo>
                <a:lnTo>
                  <a:pt x="268" y="208"/>
                </a:lnTo>
                <a:lnTo>
                  <a:pt x="268" y="213"/>
                </a:lnTo>
                <a:lnTo>
                  <a:pt x="268" y="217"/>
                </a:lnTo>
                <a:lnTo>
                  <a:pt x="263" y="217"/>
                </a:lnTo>
                <a:lnTo>
                  <a:pt x="268" y="218"/>
                </a:lnTo>
                <a:lnTo>
                  <a:pt x="267" y="222"/>
                </a:lnTo>
                <a:lnTo>
                  <a:pt x="263" y="225"/>
                </a:lnTo>
                <a:lnTo>
                  <a:pt x="260" y="223"/>
                </a:lnTo>
                <a:lnTo>
                  <a:pt x="263" y="226"/>
                </a:lnTo>
                <a:lnTo>
                  <a:pt x="258" y="228"/>
                </a:lnTo>
                <a:lnTo>
                  <a:pt x="257" y="225"/>
                </a:lnTo>
                <a:lnTo>
                  <a:pt x="257" y="230"/>
                </a:lnTo>
                <a:lnTo>
                  <a:pt x="253" y="230"/>
                </a:lnTo>
                <a:close/>
                <a:moveTo>
                  <a:pt x="252" y="222"/>
                </a:moveTo>
                <a:lnTo>
                  <a:pt x="253" y="225"/>
                </a:lnTo>
                <a:lnTo>
                  <a:pt x="253" y="222"/>
                </a:lnTo>
                <a:lnTo>
                  <a:pt x="253" y="222"/>
                </a:lnTo>
                <a:lnTo>
                  <a:pt x="255" y="225"/>
                </a:lnTo>
                <a:lnTo>
                  <a:pt x="255" y="222"/>
                </a:lnTo>
                <a:lnTo>
                  <a:pt x="255" y="220"/>
                </a:lnTo>
                <a:lnTo>
                  <a:pt x="258" y="225"/>
                </a:lnTo>
                <a:lnTo>
                  <a:pt x="257" y="220"/>
                </a:lnTo>
                <a:lnTo>
                  <a:pt x="258" y="223"/>
                </a:lnTo>
                <a:lnTo>
                  <a:pt x="257" y="220"/>
                </a:lnTo>
                <a:lnTo>
                  <a:pt x="258" y="218"/>
                </a:lnTo>
                <a:lnTo>
                  <a:pt x="262" y="220"/>
                </a:lnTo>
                <a:lnTo>
                  <a:pt x="258" y="217"/>
                </a:lnTo>
                <a:lnTo>
                  <a:pt x="260" y="217"/>
                </a:lnTo>
                <a:lnTo>
                  <a:pt x="260" y="215"/>
                </a:lnTo>
                <a:lnTo>
                  <a:pt x="263" y="215"/>
                </a:lnTo>
                <a:lnTo>
                  <a:pt x="260" y="213"/>
                </a:lnTo>
                <a:lnTo>
                  <a:pt x="263" y="213"/>
                </a:lnTo>
                <a:lnTo>
                  <a:pt x="260" y="213"/>
                </a:lnTo>
                <a:lnTo>
                  <a:pt x="263" y="212"/>
                </a:lnTo>
                <a:lnTo>
                  <a:pt x="260" y="212"/>
                </a:lnTo>
                <a:lnTo>
                  <a:pt x="258" y="210"/>
                </a:lnTo>
                <a:lnTo>
                  <a:pt x="263" y="208"/>
                </a:lnTo>
                <a:lnTo>
                  <a:pt x="258" y="210"/>
                </a:lnTo>
                <a:lnTo>
                  <a:pt x="258" y="210"/>
                </a:lnTo>
                <a:lnTo>
                  <a:pt x="262" y="207"/>
                </a:lnTo>
                <a:lnTo>
                  <a:pt x="258" y="208"/>
                </a:lnTo>
                <a:lnTo>
                  <a:pt x="257" y="208"/>
                </a:lnTo>
                <a:lnTo>
                  <a:pt x="258" y="205"/>
                </a:lnTo>
                <a:lnTo>
                  <a:pt x="257" y="208"/>
                </a:lnTo>
                <a:lnTo>
                  <a:pt x="258" y="203"/>
                </a:lnTo>
                <a:lnTo>
                  <a:pt x="255" y="207"/>
                </a:lnTo>
                <a:lnTo>
                  <a:pt x="255" y="207"/>
                </a:lnTo>
                <a:lnTo>
                  <a:pt x="255" y="203"/>
                </a:lnTo>
                <a:lnTo>
                  <a:pt x="253" y="207"/>
                </a:lnTo>
                <a:lnTo>
                  <a:pt x="253" y="202"/>
                </a:lnTo>
                <a:lnTo>
                  <a:pt x="252" y="207"/>
                </a:lnTo>
                <a:lnTo>
                  <a:pt x="252" y="202"/>
                </a:lnTo>
                <a:lnTo>
                  <a:pt x="252" y="207"/>
                </a:lnTo>
                <a:lnTo>
                  <a:pt x="249" y="207"/>
                </a:lnTo>
                <a:lnTo>
                  <a:pt x="247" y="203"/>
                </a:lnTo>
                <a:lnTo>
                  <a:pt x="249" y="208"/>
                </a:lnTo>
                <a:lnTo>
                  <a:pt x="249" y="208"/>
                </a:lnTo>
                <a:lnTo>
                  <a:pt x="245" y="205"/>
                </a:lnTo>
                <a:lnTo>
                  <a:pt x="247" y="208"/>
                </a:lnTo>
                <a:lnTo>
                  <a:pt x="244" y="207"/>
                </a:lnTo>
                <a:lnTo>
                  <a:pt x="247" y="210"/>
                </a:lnTo>
                <a:lnTo>
                  <a:pt x="247" y="210"/>
                </a:lnTo>
                <a:lnTo>
                  <a:pt x="242" y="208"/>
                </a:lnTo>
                <a:lnTo>
                  <a:pt x="245" y="212"/>
                </a:lnTo>
                <a:lnTo>
                  <a:pt x="245" y="212"/>
                </a:lnTo>
                <a:lnTo>
                  <a:pt x="242" y="212"/>
                </a:lnTo>
                <a:lnTo>
                  <a:pt x="244" y="212"/>
                </a:lnTo>
                <a:lnTo>
                  <a:pt x="245" y="212"/>
                </a:lnTo>
                <a:lnTo>
                  <a:pt x="244" y="212"/>
                </a:lnTo>
                <a:lnTo>
                  <a:pt x="245" y="213"/>
                </a:lnTo>
                <a:lnTo>
                  <a:pt x="244" y="212"/>
                </a:lnTo>
                <a:lnTo>
                  <a:pt x="240" y="212"/>
                </a:lnTo>
                <a:lnTo>
                  <a:pt x="245" y="213"/>
                </a:lnTo>
                <a:lnTo>
                  <a:pt x="240" y="213"/>
                </a:lnTo>
                <a:lnTo>
                  <a:pt x="245" y="215"/>
                </a:lnTo>
                <a:lnTo>
                  <a:pt x="240" y="215"/>
                </a:lnTo>
                <a:lnTo>
                  <a:pt x="245" y="215"/>
                </a:lnTo>
                <a:lnTo>
                  <a:pt x="245" y="217"/>
                </a:lnTo>
                <a:lnTo>
                  <a:pt x="242" y="218"/>
                </a:lnTo>
                <a:lnTo>
                  <a:pt x="245" y="217"/>
                </a:lnTo>
                <a:lnTo>
                  <a:pt x="242" y="220"/>
                </a:lnTo>
                <a:lnTo>
                  <a:pt x="247" y="218"/>
                </a:lnTo>
                <a:lnTo>
                  <a:pt x="244" y="220"/>
                </a:lnTo>
                <a:lnTo>
                  <a:pt x="247" y="218"/>
                </a:lnTo>
                <a:lnTo>
                  <a:pt x="249" y="220"/>
                </a:lnTo>
                <a:lnTo>
                  <a:pt x="247" y="223"/>
                </a:lnTo>
                <a:lnTo>
                  <a:pt x="249" y="220"/>
                </a:lnTo>
                <a:lnTo>
                  <a:pt x="247" y="225"/>
                </a:lnTo>
                <a:lnTo>
                  <a:pt x="250" y="220"/>
                </a:lnTo>
                <a:lnTo>
                  <a:pt x="250" y="220"/>
                </a:lnTo>
                <a:lnTo>
                  <a:pt x="250" y="220"/>
                </a:lnTo>
                <a:lnTo>
                  <a:pt x="252" y="222"/>
                </a:lnTo>
                <a:lnTo>
                  <a:pt x="252" y="225"/>
                </a:lnTo>
                <a:lnTo>
                  <a:pt x="252" y="222"/>
                </a:lnTo>
                <a:close/>
                <a:moveTo>
                  <a:pt x="69" y="159"/>
                </a:moveTo>
                <a:lnTo>
                  <a:pt x="64" y="157"/>
                </a:lnTo>
                <a:lnTo>
                  <a:pt x="61" y="157"/>
                </a:lnTo>
                <a:lnTo>
                  <a:pt x="63" y="153"/>
                </a:lnTo>
                <a:lnTo>
                  <a:pt x="61" y="156"/>
                </a:lnTo>
                <a:lnTo>
                  <a:pt x="63" y="153"/>
                </a:lnTo>
                <a:lnTo>
                  <a:pt x="60" y="156"/>
                </a:lnTo>
                <a:lnTo>
                  <a:pt x="58" y="154"/>
                </a:lnTo>
                <a:lnTo>
                  <a:pt x="60" y="151"/>
                </a:lnTo>
                <a:lnTo>
                  <a:pt x="56" y="153"/>
                </a:lnTo>
                <a:lnTo>
                  <a:pt x="55" y="149"/>
                </a:lnTo>
                <a:lnTo>
                  <a:pt x="53" y="141"/>
                </a:lnTo>
                <a:lnTo>
                  <a:pt x="53" y="95"/>
                </a:lnTo>
                <a:lnTo>
                  <a:pt x="56" y="90"/>
                </a:lnTo>
                <a:lnTo>
                  <a:pt x="60" y="93"/>
                </a:lnTo>
                <a:lnTo>
                  <a:pt x="56" y="90"/>
                </a:lnTo>
                <a:lnTo>
                  <a:pt x="61" y="87"/>
                </a:lnTo>
                <a:lnTo>
                  <a:pt x="64" y="85"/>
                </a:lnTo>
                <a:lnTo>
                  <a:pt x="66" y="90"/>
                </a:lnTo>
                <a:lnTo>
                  <a:pt x="66" y="85"/>
                </a:lnTo>
                <a:lnTo>
                  <a:pt x="69" y="85"/>
                </a:lnTo>
                <a:lnTo>
                  <a:pt x="285" y="85"/>
                </a:lnTo>
                <a:lnTo>
                  <a:pt x="291" y="88"/>
                </a:lnTo>
                <a:lnTo>
                  <a:pt x="288" y="92"/>
                </a:lnTo>
                <a:lnTo>
                  <a:pt x="291" y="88"/>
                </a:lnTo>
                <a:lnTo>
                  <a:pt x="296" y="97"/>
                </a:lnTo>
                <a:lnTo>
                  <a:pt x="298" y="102"/>
                </a:lnTo>
                <a:lnTo>
                  <a:pt x="298" y="141"/>
                </a:lnTo>
                <a:lnTo>
                  <a:pt x="296" y="148"/>
                </a:lnTo>
                <a:lnTo>
                  <a:pt x="296" y="148"/>
                </a:lnTo>
                <a:lnTo>
                  <a:pt x="291" y="148"/>
                </a:lnTo>
                <a:lnTo>
                  <a:pt x="296" y="149"/>
                </a:lnTo>
                <a:lnTo>
                  <a:pt x="295" y="149"/>
                </a:lnTo>
                <a:lnTo>
                  <a:pt x="291" y="148"/>
                </a:lnTo>
                <a:lnTo>
                  <a:pt x="295" y="151"/>
                </a:lnTo>
                <a:lnTo>
                  <a:pt x="291" y="154"/>
                </a:lnTo>
                <a:lnTo>
                  <a:pt x="286" y="157"/>
                </a:lnTo>
                <a:lnTo>
                  <a:pt x="285" y="154"/>
                </a:lnTo>
                <a:lnTo>
                  <a:pt x="286" y="157"/>
                </a:lnTo>
                <a:lnTo>
                  <a:pt x="285" y="157"/>
                </a:lnTo>
                <a:lnTo>
                  <a:pt x="283" y="154"/>
                </a:lnTo>
                <a:lnTo>
                  <a:pt x="283" y="157"/>
                </a:lnTo>
                <a:lnTo>
                  <a:pt x="280" y="159"/>
                </a:lnTo>
                <a:lnTo>
                  <a:pt x="69" y="159"/>
                </a:lnTo>
                <a:close/>
                <a:moveTo>
                  <a:pt x="66" y="149"/>
                </a:moveTo>
                <a:lnTo>
                  <a:pt x="68" y="149"/>
                </a:lnTo>
                <a:lnTo>
                  <a:pt x="68" y="154"/>
                </a:lnTo>
                <a:lnTo>
                  <a:pt x="68" y="149"/>
                </a:lnTo>
                <a:lnTo>
                  <a:pt x="69" y="149"/>
                </a:lnTo>
                <a:lnTo>
                  <a:pt x="281" y="149"/>
                </a:lnTo>
                <a:lnTo>
                  <a:pt x="283" y="154"/>
                </a:lnTo>
                <a:lnTo>
                  <a:pt x="283" y="149"/>
                </a:lnTo>
                <a:lnTo>
                  <a:pt x="283" y="149"/>
                </a:lnTo>
                <a:lnTo>
                  <a:pt x="285" y="153"/>
                </a:lnTo>
                <a:lnTo>
                  <a:pt x="285" y="149"/>
                </a:lnTo>
                <a:lnTo>
                  <a:pt x="286" y="148"/>
                </a:lnTo>
                <a:lnTo>
                  <a:pt x="290" y="149"/>
                </a:lnTo>
                <a:lnTo>
                  <a:pt x="288" y="146"/>
                </a:lnTo>
                <a:lnTo>
                  <a:pt x="291" y="149"/>
                </a:lnTo>
                <a:lnTo>
                  <a:pt x="288" y="146"/>
                </a:lnTo>
                <a:lnTo>
                  <a:pt x="291" y="148"/>
                </a:lnTo>
                <a:lnTo>
                  <a:pt x="288" y="146"/>
                </a:lnTo>
                <a:lnTo>
                  <a:pt x="291" y="146"/>
                </a:lnTo>
                <a:lnTo>
                  <a:pt x="288" y="144"/>
                </a:lnTo>
                <a:lnTo>
                  <a:pt x="293" y="146"/>
                </a:lnTo>
                <a:lnTo>
                  <a:pt x="288" y="143"/>
                </a:lnTo>
                <a:lnTo>
                  <a:pt x="293" y="144"/>
                </a:lnTo>
                <a:lnTo>
                  <a:pt x="288" y="143"/>
                </a:lnTo>
                <a:lnTo>
                  <a:pt x="290" y="141"/>
                </a:lnTo>
                <a:lnTo>
                  <a:pt x="288" y="100"/>
                </a:lnTo>
                <a:lnTo>
                  <a:pt x="293" y="98"/>
                </a:lnTo>
                <a:lnTo>
                  <a:pt x="288" y="100"/>
                </a:lnTo>
                <a:lnTo>
                  <a:pt x="288" y="98"/>
                </a:lnTo>
                <a:lnTo>
                  <a:pt x="291" y="97"/>
                </a:lnTo>
                <a:lnTo>
                  <a:pt x="288" y="98"/>
                </a:lnTo>
                <a:lnTo>
                  <a:pt x="291" y="95"/>
                </a:lnTo>
                <a:lnTo>
                  <a:pt x="288" y="98"/>
                </a:lnTo>
                <a:lnTo>
                  <a:pt x="291" y="93"/>
                </a:lnTo>
                <a:lnTo>
                  <a:pt x="286" y="97"/>
                </a:lnTo>
                <a:lnTo>
                  <a:pt x="286" y="97"/>
                </a:lnTo>
                <a:lnTo>
                  <a:pt x="290" y="92"/>
                </a:lnTo>
                <a:lnTo>
                  <a:pt x="286" y="95"/>
                </a:lnTo>
                <a:lnTo>
                  <a:pt x="288" y="92"/>
                </a:lnTo>
                <a:lnTo>
                  <a:pt x="285" y="95"/>
                </a:lnTo>
                <a:lnTo>
                  <a:pt x="286" y="90"/>
                </a:lnTo>
                <a:lnTo>
                  <a:pt x="285" y="95"/>
                </a:lnTo>
                <a:lnTo>
                  <a:pt x="286" y="90"/>
                </a:lnTo>
                <a:lnTo>
                  <a:pt x="283" y="93"/>
                </a:lnTo>
                <a:lnTo>
                  <a:pt x="285" y="90"/>
                </a:lnTo>
                <a:lnTo>
                  <a:pt x="283" y="93"/>
                </a:lnTo>
                <a:lnTo>
                  <a:pt x="281" y="93"/>
                </a:lnTo>
                <a:lnTo>
                  <a:pt x="281" y="88"/>
                </a:lnTo>
                <a:lnTo>
                  <a:pt x="281" y="93"/>
                </a:lnTo>
                <a:lnTo>
                  <a:pt x="280" y="93"/>
                </a:lnTo>
                <a:lnTo>
                  <a:pt x="68" y="93"/>
                </a:lnTo>
                <a:lnTo>
                  <a:pt x="66" y="90"/>
                </a:lnTo>
                <a:lnTo>
                  <a:pt x="68" y="93"/>
                </a:lnTo>
                <a:lnTo>
                  <a:pt x="66" y="90"/>
                </a:lnTo>
                <a:lnTo>
                  <a:pt x="66" y="93"/>
                </a:lnTo>
                <a:lnTo>
                  <a:pt x="64" y="90"/>
                </a:lnTo>
                <a:lnTo>
                  <a:pt x="66" y="93"/>
                </a:lnTo>
                <a:lnTo>
                  <a:pt x="64" y="95"/>
                </a:lnTo>
                <a:lnTo>
                  <a:pt x="63" y="92"/>
                </a:lnTo>
                <a:lnTo>
                  <a:pt x="64" y="95"/>
                </a:lnTo>
                <a:lnTo>
                  <a:pt x="61" y="92"/>
                </a:lnTo>
                <a:lnTo>
                  <a:pt x="63" y="95"/>
                </a:lnTo>
                <a:lnTo>
                  <a:pt x="63" y="97"/>
                </a:lnTo>
                <a:lnTo>
                  <a:pt x="58" y="95"/>
                </a:lnTo>
                <a:lnTo>
                  <a:pt x="63" y="97"/>
                </a:lnTo>
                <a:lnTo>
                  <a:pt x="58" y="95"/>
                </a:lnTo>
                <a:lnTo>
                  <a:pt x="61" y="98"/>
                </a:lnTo>
                <a:lnTo>
                  <a:pt x="58" y="97"/>
                </a:lnTo>
                <a:lnTo>
                  <a:pt x="61" y="98"/>
                </a:lnTo>
                <a:lnTo>
                  <a:pt x="61" y="100"/>
                </a:lnTo>
                <a:lnTo>
                  <a:pt x="56" y="100"/>
                </a:lnTo>
                <a:lnTo>
                  <a:pt x="61" y="100"/>
                </a:lnTo>
                <a:lnTo>
                  <a:pt x="61" y="102"/>
                </a:lnTo>
                <a:lnTo>
                  <a:pt x="61" y="143"/>
                </a:lnTo>
                <a:lnTo>
                  <a:pt x="56" y="144"/>
                </a:lnTo>
                <a:lnTo>
                  <a:pt x="61" y="144"/>
                </a:lnTo>
                <a:lnTo>
                  <a:pt x="63" y="146"/>
                </a:lnTo>
                <a:lnTo>
                  <a:pt x="60" y="149"/>
                </a:lnTo>
                <a:lnTo>
                  <a:pt x="63" y="148"/>
                </a:lnTo>
                <a:lnTo>
                  <a:pt x="60" y="151"/>
                </a:lnTo>
                <a:lnTo>
                  <a:pt x="63" y="148"/>
                </a:lnTo>
                <a:lnTo>
                  <a:pt x="61" y="151"/>
                </a:lnTo>
                <a:lnTo>
                  <a:pt x="64" y="148"/>
                </a:lnTo>
                <a:lnTo>
                  <a:pt x="61" y="151"/>
                </a:lnTo>
                <a:lnTo>
                  <a:pt x="64" y="149"/>
                </a:lnTo>
                <a:lnTo>
                  <a:pt x="63" y="153"/>
                </a:lnTo>
                <a:lnTo>
                  <a:pt x="64" y="149"/>
                </a:lnTo>
                <a:lnTo>
                  <a:pt x="64" y="153"/>
                </a:lnTo>
                <a:lnTo>
                  <a:pt x="66" y="149"/>
                </a:lnTo>
                <a:close/>
                <a:moveTo>
                  <a:pt x="253" y="138"/>
                </a:moveTo>
                <a:lnTo>
                  <a:pt x="247" y="138"/>
                </a:lnTo>
                <a:lnTo>
                  <a:pt x="249" y="133"/>
                </a:lnTo>
                <a:lnTo>
                  <a:pt x="245" y="136"/>
                </a:lnTo>
                <a:lnTo>
                  <a:pt x="244" y="136"/>
                </a:lnTo>
                <a:lnTo>
                  <a:pt x="245" y="131"/>
                </a:lnTo>
                <a:lnTo>
                  <a:pt x="244" y="136"/>
                </a:lnTo>
                <a:lnTo>
                  <a:pt x="242" y="134"/>
                </a:lnTo>
                <a:lnTo>
                  <a:pt x="244" y="131"/>
                </a:lnTo>
                <a:lnTo>
                  <a:pt x="240" y="133"/>
                </a:lnTo>
                <a:lnTo>
                  <a:pt x="237" y="126"/>
                </a:lnTo>
                <a:lnTo>
                  <a:pt x="242" y="125"/>
                </a:lnTo>
                <a:lnTo>
                  <a:pt x="237" y="126"/>
                </a:lnTo>
                <a:lnTo>
                  <a:pt x="237" y="123"/>
                </a:lnTo>
                <a:lnTo>
                  <a:pt x="240" y="121"/>
                </a:lnTo>
                <a:lnTo>
                  <a:pt x="237" y="121"/>
                </a:lnTo>
                <a:lnTo>
                  <a:pt x="237" y="118"/>
                </a:lnTo>
                <a:lnTo>
                  <a:pt x="242" y="120"/>
                </a:lnTo>
                <a:lnTo>
                  <a:pt x="237" y="118"/>
                </a:lnTo>
                <a:lnTo>
                  <a:pt x="240" y="113"/>
                </a:lnTo>
                <a:lnTo>
                  <a:pt x="245" y="108"/>
                </a:lnTo>
                <a:lnTo>
                  <a:pt x="250" y="107"/>
                </a:lnTo>
                <a:lnTo>
                  <a:pt x="252" y="111"/>
                </a:lnTo>
                <a:lnTo>
                  <a:pt x="252" y="107"/>
                </a:lnTo>
                <a:lnTo>
                  <a:pt x="257" y="107"/>
                </a:lnTo>
                <a:lnTo>
                  <a:pt x="255" y="111"/>
                </a:lnTo>
                <a:lnTo>
                  <a:pt x="257" y="108"/>
                </a:lnTo>
                <a:lnTo>
                  <a:pt x="262" y="110"/>
                </a:lnTo>
                <a:lnTo>
                  <a:pt x="267" y="115"/>
                </a:lnTo>
                <a:lnTo>
                  <a:pt x="262" y="116"/>
                </a:lnTo>
                <a:lnTo>
                  <a:pt x="267" y="115"/>
                </a:lnTo>
                <a:lnTo>
                  <a:pt x="267" y="116"/>
                </a:lnTo>
                <a:lnTo>
                  <a:pt x="263" y="118"/>
                </a:lnTo>
                <a:lnTo>
                  <a:pt x="268" y="118"/>
                </a:lnTo>
                <a:lnTo>
                  <a:pt x="268" y="123"/>
                </a:lnTo>
                <a:lnTo>
                  <a:pt x="263" y="123"/>
                </a:lnTo>
                <a:lnTo>
                  <a:pt x="268" y="125"/>
                </a:lnTo>
                <a:lnTo>
                  <a:pt x="268" y="128"/>
                </a:lnTo>
                <a:lnTo>
                  <a:pt x="263" y="126"/>
                </a:lnTo>
                <a:lnTo>
                  <a:pt x="267" y="128"/>
                </a:lnTo>
                <a:lnTo>
                  <a:pt x="267" y="130"/>
                </a:lnTo>
                <a:lnTo>
                  <a:pt x="263" y="128"/>
                </a:lnTo>
                <a:lnTo>
                  <a:pt x="267" y="130"/>
                </a:lnTo>
                <a:lnTo>
                  <a:pt x="265" y="131"/>
                </a:lnTo>
                <a:lnTo>
                  <a:pt x="262" y="130"/>
                </a:lnTo>
                <a:lnTo>
                  <a:pt x="265" y="133"/>
                </a:lnTo>
                <a:lnTo>
                  <a:pt x="262" y="134"/>
                </a:lnTo>
                <a:lnTo>
                  <a:pt x="260" y="131"/>
                </a:lnTo>
                <a:lnTo>
                  <a:pt x="262" y="136"/>
                </a:lnTo>
                <a:lnTo>
                  <a:pt x="258" y="136"/>
                </a:lnTo>
                <a:lnTo>
                  <a:pt x="257" y="133"/>
                </a:lnTo>
                <a:lnTo>
                  <a:pt x="258" y="138"/>
                </a:lnTo>
                <a:lnTo>
                  <a:pt x="253" y="138"/>
                </a:lnTo>
                <a:close/>
                <a:moveTo>
                  <a:pt x="253" y="130"/>
                </a:moveTo>
                <a:lnTo>
                  <a:pt x="253" y="134"/>
                </a:lnTo>
                <a:lnTo>
                  <a:pt x="253" y="130"/>
                </a:lnTo>
                <a:lnTo>
                  <a:pt x="255" y="134"/>
                </a:lnTo>
                <a:lnTo>
                  <a:pt x="255" y="131"/>
                </a:lnTo>
                <a:lnTo>
                  <a:pt x="255" y="130"/>
                </a:lnTo>
                <a:lnTo>
                  <a:pt x="257" y="130"/>
                </a:lnTo>
                <a:lnTo>
                  <a:pt x="258" y="133"/>
                </a:lnTo>
                <a:lnTo>
                  <a:pt x="257" y="128"/>
                </a:lnTo>
                <a:lnTo>
                  <a:pt x="257" y="128"/>
                </a:lnTo>
                <a:lnTo>
                  <a:pt x="260" y="131"/>
                </a:lnTo>
                <a:lnTo>
                  <a:pt x="258" y="128"/>
                </a:lnTo>
                <a:lnTo>
                  <a:pt x="258" y="126"/>
                </a:lnTo>
                <a:lnTo>
                  <a:pt x="263" y="128"/>
                </a:lnTo>
                <a:lnTo>
                  <a:pt x="262" y="126"/>
                </a:lnTo>
                <a:lnTo>
                  <a:pt x="260" y="126"/>
                </a:lnTo>
                <a:lnTo>
                  <a:pt x="260" y="125"/>
                </a:lnTo>
                <a:lnTo>
                  <a:pt x="263" y="125"/>
                </a:lnTo>
                <a:lnTo>
                  <a:pt x="260" y="123"/>
                </a:lnTo>
                <a:lnTo>
                  <a:pt x="260" y="123"/>
                </a:lnTo>
                <a:lnTo>
                  <a:pt x="263" y="121"/>
                </a:lnTo>
                <a:lnTo>
                  <a:pt x="260" y="121"/>
                </a:lnTo>
                <a:lnTo>
                  <a:pt x="263" y="120"/>
                </a:lnTo>
                <a:lnTo>
                  <a:pt x="260" y="121"/>
                </a:lnTo>
                <a:lnTo>
                  <a:pt x="258" y="120"/>
                </a:lnTo>
                <a:lnTo>
                  <a:pt x="262" y="116"/>
                </a:lnTo>
                <a:lnTo>
                  <a:pt x="260" y="118"/>
                </a:lnTo>
                <a:lnTo>
                  <a:pt x="258" y="120"/>
                </a:lnTo>
                <a:lnTo>
                  <a:pt x="258" y="118"/>
                </a:lnTo>
                <a:lnTo>
                  <a:pt x="262" y="115"/>
                </a:lnTo>
                <a:lnTo>
                  <a:pt x="258" y="118"/>
                </a:lnTo>
                <a:lnTo>
                  <a:pt x="260" y="115"/>
                </a:lnTo>
                <a:lnTo>
                  <a:pt x="257" y="116"/>
                </a:lnTo>
                <a:lnTo>
                  <a:pt x="257" y="116"/>
                </a:lnTo>
                <a:lnTo>
                  <a:pt x="258" y="113"/>
                </a:lnTo>
                <a:lnTo>
                  <a:pt x="255" y="116"/>
                </a:lnTo>
                <a:lnTo>
                  <a:pt x="253" y="115"/>
                </a:lnTo>
                <a:lnTo>
                  <a:pt x="253" y="111"/>
                </a:lnTo>
                <a:lnTo>
                  <a:pt x="252" y="115"/>
                </a:lnTo>
                <a:lnTo>
                  <a:pt x="252" y="111"/>
                </a:lnTo>
                <a:lnTo>
                  <a:pt x="252" y="115"/>
                </a:lnTo>
                <a:lnTo>
                  <a:pt x="250" y="115"/>
                </a:lnTo>
                <a:lnTo>
                  <a:pt x="249" y="111"/>
                </a:lnTo>
                <a:lnTo>
                  <a:pt x="250" y="116"/>
                </a:lnTo>
                <a:lnTo>
                  <a:pt x="249" y="116"/>
                </a:lnTo>
                <a:lnTo>
                  <a:pt x="247" y="113"/>
                </a:lnTo>
                <a:lnTo>
                  <a:pt x="249" y="116"/>
                </a:lnTo>
                <a:lnTo>
                  <a:pt x="245" y="113"/>
                </a:lnTo>
                <a:lnTo>
                  <a:pt x="249" y="116"/>
                </a:lnTo>
                <a:lnTo>
                  <a:pt x="245" y="115"/>
                </a:lnTo>
                <a:lnTo>
                  <a:pt x="247" y="118"/>
                </a:lnTo>
                <a:lnTo>
                  <a:pt x="244" y="115"/>
                </a:lnTo>
                <a:lnTo>
                  <a:pt x="247" y="118"/>
                </a:lnTo>
                <a:lnTo>
                  <a:pt x="244" y="116"/>
                </a:lnTo>
                <a:lnTo>
                  <a:pt x="247" y="118"/>
                </a:lnTo>
                <a:lnTo>
                  <a:pt x="242" y="116"/>
                </a:lnTo>
                <a:lnTo>
                  <a:pt x="245" y="120"/>
                </a:lnTo>
                <a:lnTo>
                  <a:pt x="245" y="121"/>
                </a:lnTo>
                <a:lnTo>
                  <a:pt x="242" y="121"/>
                </a:lnTo>
                <a:lnTo>
                  <a:pt x="240" y="121"/>
                </a:lnTo>
                <a:lnTo>
                  <a:pt x="245" y="121"/>
                </a:lnTo>
                <a:lnTo>
                  <a:pt x="240" y="121"/>
                </a:lnTo>
                <a:lnTo>
                  <a:pt x="245" y="123"/>
                </a:lnTo>
                <a:lnTo>
                  <a:pt x="240" y="123"/>
                </a:lnTo>
                <a:lnTo>
                  <a:pt x="245" y="125"/>
                </a:lnTo>
                <a:lnTo>
                  <a:pt x="245" y="125"/>
                </a:lnTo>
                <a:lnTo>
                  <a:pt x="242" y="126"/>
                </a:lnTo>
                <a:lnTo>
                  <a:pt x="245" y="126"/>
                </a:lnTo>
                <a:lnTo>
                  <a:pt x="242" y="128"/>
                </a:lnTo>
                <a:lnTo>
                  <a:pt x="247" y="126"/>
                </a:lnTo>
                <a:lnTo>
                  <a:pt x="247" y="126"/>
                </a:lnTo>
                <a:lnTo>
                  <a:pt x="244" y="130"/>
                </a:lnTo>
                <a:lnTo>
                  <a:pt x="247" y="128"/>
                </a:lnTo>
                <a:lnTo>
                  <a:pt x="245" y="131"/>
                </a:lnTo>
                <a:lnTo>
                  <a:pt x="249" y="128"/>
                </a:lnTo>
                <a:lnTo>
                  <a:pt x="249" y="128"/>
                </a:lnTo>
                <a:lnTo>
                  <a:pt x="247" y="133"/>
                </a:lnTo>
                <a:lnTo>
                  <a:pt x="249" y="130"/>
                </a:lnTo>
                <a:lnTo>
                  <a:pt x="250" y="130"/>
                </a:lnTo>
                <a:lnTo>
                  <a:pt x="250" y="134"/>
                </a:lnTo>
                <a:lnTo>
                  <a:pt x="252" y="130"/>
                </a:lnTo>
                <a:lnTo>
                  <a:pt x="250" y="134"/>
                </a:lnTo>
                <a:lnTo>
                  <a:pt x="252" y="130"/>
                </a:lnTo>
                <a:lnTo>
                  <a:pt x="253" y="130"/>
                </a:lnTo>
                <a:close/>
              </a:path>
            </a:pathLst>
          </a:custGeom>
          <a:solidFill>
            <a:srgbClr val="23181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400">
              <a:solidFill>
                <a:srgbClr val="1D1D1A"/>
              </a:solidFill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5" name="文本框 84"/>
          <p:cNvSpPr txBox="1"/>
          <p:nvPr/>
        </p:nvSpPr>
        <p:spPr>
          <a:xfrm>
            <a:off x="5040423" y="5438768"/>
            <a:ext cx="6133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Server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186" y="4973121"/>
            <a:ext cx="465647" cy="4656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873" y="5625631"/>
            <a:ext cx="752896" cy="360542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3526465" y="5960553"/>
            <a:ext cx="122171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sz="1050" b="1" dirty="0">
                <a:solidFill>
                  <a:srgbClr val="1D1D1A"/>
                </a:solidFill>
              </a:rPr>
              <a:t>VR headsets</a:t>
            </a:r>
            <a:endParaRPr lang="en-US" sz="1050" b="1" dirty="0" smtClean="0">
              <a:solidFill>
                <a:srgbClr val="1D1D1A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418914" y="5438768"/>
            <a:ext cx="12386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sz="1050" b="1" dirty="0">
                <a:solidFill>
                  <a:srgbClr val="1D1D1A"/>
                </a:solidFill>
              </a:rPr>
              <a:t>robotic surgery equipment </a:t>
            </a:r>
            <a:endParaRPr lang="en-US" sz="1050" b="1" dirty="0" smtClean="0">
              <a:solidFill>
                <a:srgbClr val="1D1D1A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cxnSp>
        <p:nvCxnSpPr>
          <p:cNvPr id="8" name="曲线连接符 7"/>
          <p:cNvCxnSpPr>
            <a:stCxn id="2" idx="3"/>
          </p:cNvCxnSpPr>
          <p:nvPr/>
        </p:nvCxnSpPr>
        <p:spPr>
          <a:xfrm>
            <a:off x="3197833" y="5205945"/>
            <a:ext cx="1941816" cy="232823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曲线连接符 19"/>
          <p:cNvCxnSpPr>
            <a:stCxn id="5" idx="3"/>
          </p:cNvCxnSpPr>
          <p:nvPr/>
        </p:nvCxnSpPr>
        <p:spPr>
          <a:xfrm flipV="1">
            <a:off x="4513769" y="5460203"/>
            <a:ext cx="729153" cy="345699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8835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</a:t>
            </a:r>
            <a:r>
              <a:rPr lang="en-US" altLang="zh-CN" dirty="0" smtClean="0"/>
              <a:t>case#4 </a:t>
            </a:r>
            <a:r>
              <a:rPr lang="en-US" altLang="zh-CN" dirty="0"/>
              <a:t>– </a:t>
            </a:r>
            <a:r>
              <a:rPr lang="en-US" altLang="zh-CN" dirty="0" smtClean="0"/>
              <a:t>Gaming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3" y="1773371"/>
            <a:ext cx="11249297" cy="2681167"/>
          </a:xfrm>
        </p:spPr>
        <p:txBody>
          <a:bodyPr/>
          <a:lstStyle/>
          <a:p>
            <a:r>
              <a:rPr lang="en-US" altLang="en-US" sz="2400" dirty="0" smtClean="0"/>
              <a:t>Scenario for </a:t>
            </a:r>
            <a:r>
              <a:rPr lang="en-US" altLang="zh-CN" sz="2400" dirty="0" smtClean="0"/>
              <a:t>gaming</a:t>
            </a:r>
            <a:endParaRPr lang="en-US" altLang="en-US" sz="2400" dirty="0" smtClean="0"/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solidFill>
                  <a:srgbClr val="1D1D1A"/>
                </a:solidFill>
              </a:rPr>
              <a:t>GSMA OPG D</a:t>
            </a:r>
            <a:r>
              <a:rPr lang="en-US" altLang="en-US" sz="1600" b="1" dirty="0" smtClean="0">
                <a:solidFill>
                  <a:srgbClr val="1D1D1A"/>
                </a:solidFill>
              </a:rPr>
              <a:t>escription</a:t>
            </a:r>
            <a:r>
              <a:rPr lang="en-US" altLang="en-US" sz="1600" dirty="0" smtClean="0">
                <a:solidFill>
                  <a:srgbClr val="1D1D1A"/>
                </a:solidFill>
              </a:rPr>
              <a:t>: “The following use case is a </a:t>
            </a:r>
            <a:r>
              <a:rPr lang="en-US" altLang="en-US" sz="1600" dirty="0" smtClean="0">
                <a:solidFill>
                  <a:srgbClr val="FF0000"/>
                </a:solidFill>
              </a:rPr>
              <a:t>multiplayer augmented reality game</a:t>
            </a:r>
            <a:r>
              <a:rPr lang="en-US" altLang="en-US" sz="1600" dirty="0" smtClean="0">
                <a:solidFill>
                  <a:srgbClr val="1D1D1A"/>
                </a:solidFill>
              </a:rPr>
              <a:t>. Players participate in the real world, supplemented by online features, for example, a role-playing game. The </a:t>
            </a:r>
            <a:r>
              <a:rPr lang="en-US" altLang="en-US" sz="1600" dirty="0" smtClean="0">
                <a:solidFill>
                  <a:srgbClr val="FF0000"/>
                </a:solidFill>
              </a:rPr>
              <a:t>players are thus all nearby </a:t>
            </a:r>
            <a:r>
              <a:rPr lang="en-US" altLang="en-US" sz="1600" dirty="0" smtClean="0">
                <a:solidFill>
                  <a:srgbClr val="1D1D1A"/>
                </a:solidFill>
              </a:rPr>
              <a:t>but can be on different operators.” described in GS</a:t>
            </a:r>
            <a:r>
              <a:rPr lang="en-US" altLang="zh-CN" sz="1600" dirty="0">
                <a:solidFill>
                  <a:srgbClr val="1D1D1A"/>
                </a:solidFill>
              </a:rPr>
              <a:t>MA OPG clause </a:t>
            </a:r>
            <a:r>
              <a:rPr lang="en-US" altLang="zh-CN" sz="1600" dirty="0" smtClean="0">
                <a:solidFill>
                  <a:srgbClr val="1D1D1A"/>
                </a:solidFill>
              </a:rPr>
              <a:t>B.3 UC3 </a:t>
            </a:r>
            <a:r>
              <a:rPr lang="en-US" altLang="zh-CN" sz="1600" dirty="0">
                <a:solidFill>
                  <a:srgbClr val="1D1D1A"/>
                </a:solidFill>
              </a:rPr>
              <a:t>- Multiplayer Augmented Reality Game</a:t>
            </a:r>
            <a:endParaRPr lang="en-US" altLang="en-US" sz="1600" dirty="0" smtClean="0">
              <a:solidFill>
                <a:srgbClr val="1D1D1A"/>
              </a:solidFill>
            </a:endParaRP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1" dirty="0" smtClean="0">
                <a:solidFill>
                  <a:srgbClr val="1D1D1A"/>
                </a:solidFill>
              </a:rPr>
              <a:t>Deployment case: </a:t>
            </a:r>
            <a:r>
              <a:rPr lang="en-US" altLang="en-US" sz="1600" dirty="0" smtClean="0">
                <a:solidFill>
                  <a:srgbClr val="1D1D1A"/>
                </a:solidFill>
              </a:rPr>
              <a:t>There </a:t>
            </a:r>
            <a:r>
              <a:rPr lang="en-US" altLang="zh-CN" sz="1600" dirty="0" smtClean="0">
                <a:solidFill>
                  <a:srgbClr val="1D1D1A"/>
                </a:solidFill>
              </a:rPr>
              <a:t>are </a:t>
            </a:r>
            <a:r>
              <a:rPr lang="en-US" altLang="en-US" sz="1600" dirty="0" smtClean="0">
                <a:solidFill>
                  <a:srgbClr val="1D1D1A"/>
                </a:solidFill>
              </a:rPr>
              <a:t>multiple EASs in a specific service area.</a:t>
            </a:r>
          </a:p>
          <a:p>
            <a:pPr marL="29695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b="1" dirty="0" smtClean="0"/>
              <a:t>N</a:t>
            </a:r>
            <a:r>
              <a:rPr lang="en-US" altLang="en-US" sz="1600" b="1" dirty="0" smtClean="0"/>
              <a:t>eed to discover and select EAS</a:t>
            </a:r>
            <a:r>
              <a:rPr lang="en-US" altLang="en-US" sz="1600" dirty="0" smtClean="0"/>
              <a:t>: “</a:t>
            </a:r>
            <a:r>
              <a:rPr lang="en-US" altLang="en-US" sz="1600" dirty="0" smtClean="0">
                <a:solidFill>
                  <a:srgbClr val="1D1D1A"/>
                </a:solidFill>
              </a:rPr>
              <a:t>Fairness </a:t>
            </a:r>
            <a:r>
              <a:rPr lang="en-US" altLang="en-US" sz="1600" dirty="0">
                <a:solidFill>
                  <a:srgbClr val="1D1D1A"/>
                </a:solidFill>
              </a:rPr>
              <a:t>between players is crucial, requiring that the players all get similar server processing performance and similar network </a:t>
            </a:r>
            <a:r>
              <a:rPr lang="en-US" altLang="en-US" sz="1600" dirty="0" smtClean="0">
                <a:solidFill>
                  <a:srgbClr val="1D1D1A"/>
                </a:solidFill>
              </a:rPr>
              <a:t>performance”</a:t>
            </a:r>
            <a:r>
              <a:rPr lang="en-US" altLang="en-US" sz="1600" dirty="0">
                <a:solidFill>
                  <a:srgbClr val="1D1D1A"/>
                </a:solidFill>
              </a:rPr>
              <a:t> described in GS</a:t>
            </a:r>
            <a:r>
              <a:rPr lang="en-US" altLang="zh-CN" sz="1600" dirty="0">
                <a:solidFill>
                  <a:srgbClr val="1D1D1A"/>
                </a:solidFill>
              </a:rPr>
              <a:t>MA OPG clause B.3 UC3 - Multiplayer Augmented Reality Game</a:t>
            </a:r>
            <a:endParaRPr lang="en-US" altLang="en-US" sz="1600" dirty="0">
              <a:solidFill>
                <a:srgbClr val="1D1D1A"/>
              </a:solidFill>
            </a:endParaRPr>
          </a:p>
          <a:p>
            <a:pPr lvl="0" defTabSz="1187798"/>
            <a:r>
              <a:rPr lang="en-US" altLang="en-US" sz="2400" dirty="0" smtClean="0"/>
              <a:t>Requirement on selecting and </a:t>
            </a:r>
            <a:r>
              <a:rPr lang="en-US" altLang="en-US" sz="2400" dirty="0"/>
              <a:t>connecting common EAS </a:t>
            </a:r>
            <a:r>
              <a:rPr lang="en-US" altLang="zh-CN" sz="2400" dirty="0"/>
              <a:t>- Exists</a:t>
            </a:r>
            <a:endParaRPr lang="en-US" altLang="en-US" sz="2400" dirty="0"/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sz="1800" dirty="0" smtClean="0"/>
          </a:p>
        </p:txBody>
      </p:sp>
      <p:sp>
        <p:nvSpPr>
          <p:cNvPr id="3" name="矩形 2"/>
          <p:cNvSpPr/>
          <p:nvPr/>
        </p:nvSpPr>
        <p:spPr>
          <a:xfrm>
            <a:off x="2281474" y="4537221"/>
            <a:ext cx="4644428" cy="1828800"/>
          </a:xfrm>
          <a:prstGeom prst="rect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文本框 3"/>
          <p:cNvSpPr txBox="1"/>
          <p:nvPr/>
        </p:nvSpPr>
        <p:spPr>
          <a:xfrm>
            <a:off x="2281474" y="4537221"/>
            <a:ext cx="1020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City #A </a:t>
            </a:r>
            <a:endParaRPr lang="en-US" sz="1200" b="1" dirty="0"/>
          </a:p>
        </p:txBody>
      </p:sp>
      <p:sp>
        <p:nvSpPr>
          <p:cNvPr id="9" name="Freeform 837"/>
          <p:cNvSpPr>
            <a:spLocks noEditPoints="1"/>
          </p:cNvSpPr>
          <p:nvPr/>
        </p:nvSpPr>
        <p:spPr bwMode="auto">
          <a:xfrm>
            <a:off x="3812390" y="4807410"/>
            <a:ext cx="431154" cy="684240"/>
          </a:xfrm>
          <a:custGeom>
            <a:avLst/>
            <a:gdLst/>
            <a:ahLst/>
            <a:cxnLst>
              <a:cxn ang="0">
                <a:pos x="350" y="29"/>
              </a:cxn>
              <a:cxn ang="0">
                <a:pos x="329" y="603"/>
              </a:cxn>
              <a:cxn ang="0">
                <a:pos x="53" y="465"/>
              </a:cxn>
              <a:cxn ang="0">
                <a:pos x="298" y="470"/>
              </a:cxn>
              <a:cxn ang="0">
                <a:pos x="288" y="514"/>
              </a:cxn>
              <a:cxn ang="0">
                <a:pos x="66" y="458"/>
              </a:cxn>
              <a:cxn ang="0">
                <a:pos x="61" y="514"/>
              </a:cxn>
              <a:cxn ang="0">
                <a:pos x="240" y="501"/>
              </a:cxn>
              <a:cxn ang="0">
                <a:pos x="268" y="489"/>
              </a:cxn>
              <a:cxn ang="0">
                <a:pos x="250" y="498"/>
              </a:cxn>
              <a:cxn ang="0">
                <a:pos x="260" y="489"/>
              </a:cxn>
              <a:cxn ang="0">
                <a:pos x="245" y="481"/>
              </a:cxn>
              <a:cxn ang="0">
                <a:pos x="240" y="493"/>
              </a:cxn>
              <a:cxn ang="0">
                <a:pos x="63" y="433"/>
              </a:cxn>
              <a:cxn ang="0">
                <a:pos x="298" y="379"/>
              </a:cxn>
              <a:cxn ang="0">
                <a:pos x="290" y="427"/>
              </a:cxn>
              <a:cxn ang="0">
                <a:pos x="291" y="371"/>
              </a:cxn>
              <a:cxn ang="0">
                <a:pos x="63" y="368"/>
              </a:cxn>
              <a:cxn ang="0">
                <a:pos x="61" y="422"/>
              </a:cxn>
              <a:cxn ang="0">
                <a:pos x="237" y="402"/>
              </a:cxn>
              <a:cxn ang="0">
                <a:pos x="263" y="394"/>
              </a:cxn>
              <a:cxn ang="0">
                <a:pos x="253" y="406"/>
              </a:cxn>
              <a:cxn ang="0">
                <a:pos x="258" y="394"/>
              </a:cxn>
              <a:cxn ang="0">
                <a:pos x="245" y="391"/>
              </a:cxn>
              <a:cxn ang="0">
                <a:pos x="245" y="402"/>
              </a:cxn>
              <a:cxn ang="0">
                <a:pos x="63" y="337"/>
              </a:cxn>
              <a:cxn ang="0">
                <a:pos x="288" y="271"/>
              </a:cxn>
              <a:cxn ang="0">
                <a:pos x="283" y="333"/>
              </a:cxn>
              <a:cxn ang="0">
                <a:pos x="288" y="282"/>
              </a:cxn>
              <a:cxn ang="0">
                <a:pos x="66" y="279"/>
              </a:cxn>
              <a:cxn ang="0">
                <a:pos x="56" y="330"/>
              </a:cxn>
              <a:cxn ang="0">
                <a:pos x="240" y="317"/>
              </a:cxn>
              <a:cxn ang="0">
                <a:pos x="265" y="297"/>
              </a:cxn>
              <a:cxn ang="0">
                <a:pos x="253" y="314"/>
              </a:cxn>
              <a:cxn ang="0">
                <a:pos x="263" y="304"/>
              </a:cxn>
              <a:cxn ang="0">
                <a:pos x="250" y="299"/>
              </a:cxn>
              <a:cxn ang="0">
                <a:pos x="244" y="305"/>
              </a:cxn>
              <a:cxn ang="0">
                <a:pos x="250" y="317"/>
              </a:cxn>
              <a:cxn ang="0">
                <a:pos x="69" y="177"/>
              </a:cxn>
              <a:cxn ang="0">
                <a:pos x="285" y="246"/>
              </a:cxn>
              <a:cxn ang="0">
                <a:pos x="288" y="194"/>
              </a:cxn>
              <a:cxn ang="0">
                <a:pos x="280" y="185"/>
              </a:cxn>
              <a:cxn ang="0">
                <a:pos x="61" y="192"/>
              </a:cxn>
              <a:cxn ang="0">
                <a:pos x="66" y="246"/>
              </a:cxn>
              <a:cxn ang="0">
                <a:pos x="245" y="200"/>
              </a:cxn>
              <a:cxn ang="0">
                <a:pos x="267" y="222"/>
              </a:cxn>
              <a:cxn ang="0">
                <a:pos x="260" y="215"/>
              </a:cxn>
              <a:cxn ang="0">
                <a:pos x="252" y="202"/>
              </a:cxn>
              <a:cxn ang="0">
                <a:pos x="245" y="215"/>
              </a:cxn>
              <a:cxn ang="0">
                <a:pos x="63" y="153"/>
              </a:cxn>
              <a:cxn ang="0">
                <a:pos x="298" y="102"/>
              </a:cxn>
              <a:cxn ang="0">
                <a:pos x="281" y="149"/>
              </a:cxn>
              <a:cxn ang="0">
                <a:pos x="288" y="98"/>
              </a:cxn>
              <a:cxn ang="0">
                <a:pos x="66" y="90"/>
              </a:cxn>
              <a:cxn ang="0">
                <a:pos x="56" y="144"/>
              </a:cxn>
              <a:cxn ang="0">
                <a:pos x="244" y="131"/>
              </a:cxn>
              <a:cxn ang="0">
                <a:pos x="267" y="116"/>
              </a:cxn>
              <a:cxn ang="0">
                <a:pos x="253" y="134"/>
              </a:cxn>
              <a:cxn ang="0">
                <a:pos x="258" y="120"/>
              </a:cxn>
              <a:cxn ang="0">
                <a:pos x="245" y="113"/>
              </a:cxn>
              <a:cxn ang="0">
                <a:pos x="247" y="126"/>
              </a:cxn>
            </a:cxnLst>
            <a:rect l="0" t="0" r="r" b="b"/>
            <a:pathLst>
              <a:path w="350" h="613">
                <a:moveTo>
                  <a:pt x="319" y="613"/>
                </a:moveTo>
                <a:lnTo>
                  <a:pt x="25" y="613"/>
                </a:lnTo>
                <a:lnTo>
                  <a:pt x="17" y="611"/>
                </a:lnTo>
                <a:lnTo>
                  <a:pt x="10" y="606"/>
                </a:lnTo>
                <a:lnTo>
                  <a:pt x="5" y="599"/>
                </a:lnTo>
                <a:lnTo>
                  <a:pt x="2" y="593"/>
                </a:lnTo>
                <a:lnTo>
                  <a:pt x="0" y="588"/>
                </a:lnTo>
                <a:lnTo>
                  <a:pt x="0" y="583"/>
                </a:lnTo>
                <a:lnTo>
                  <a:pt x="0" y="28"/>
                </a:lnTo>
                <a:lnTo>
                  <a:pt x="0" y="21"/>
                </a:lnTo>
                <a:lnTo>
                  <a:pt x="4" y="15"/>
                </a:lnTo>
                <a:lnTo>
                  <a:pt x="9" y="8"/>
                </a:lnTo>
                <a:lnTo>
                  <a:pt x="15" y="3"/>
                </a:lnTo>
                <a:lnTo>
                  <a:pt x="25" y="0"/>
                </a:lnTo>
                <a:lnTo>
                  <a:pt x="30" y="0"/>
                </a:lnTo>
                <a:lnTo>
                  <a:pt x="319" y="0"/>
                </a:lnTo>
                <a:lnTo>
                  <a:pt x="324" y="0"/>
                </a:lnTo>
                <a:lnTo>
                  <a:pt x="332" y="1"/>
                </a:lnTo>
                <a:lnTo>
                  <a:pt x="339" y="6"/>
                </a:lnTo>
                <a:lnTo>
                  <a:pt x="344" y="13"/>
                </a:lnTo>
                <a:lnTo>
                  <a:pt x="347" y="19"/>
                </a:lnTo>
                <a:lnTo>
                  <a:pt x="349" y="24"/>
                </a:lnTo>
                <a:lnTo>
                  <a:pt x="350" y="29"/>
                </a:lnTo>
                <a:lnTo>
                  <a:pt x="350" y="585"/>
                </a:lnTo>
                <a:lnTo>
                  <a:pt x="349" y="591"/>
                </a:lnTo>
                <a:lnTo>
                  <a:pt x="345" y="598"/>
                </a:lnTo>
                <a:lnTo>
                  <a:pt x="341" y="604"/>
                </a:lnTo>
                <a:lnTo>
                  <a:pt x="334" y="609"/>
                </a:lnTo>
                <a:lnTo>
                  <a:pt x="327" y="613"/>
                </a:lnTo>
                <a:lnTo>
                  <a:pt x="321" y="613"/>
                </a:lnTo>
                <a:lnTo>
                  <a:pt x="319" y="613"/>
                </a:lnTo>
                <a:close/>
                <a:moveTo>
                  <a:pt x="319" y="8"/>
                </a:moveTo>
                <a:lnTo>
                  <a:pt x="27" y="8"/>
                </a:lnTo>
                <a:lnTo>
                  <a:pt x="20" y="11"/>
                </a:lnTo>
                <a:lnTo>
                  <a:pt x="14" y="15"/>
                </a:lnTo>
                <a:lnTo>
                  <a:pt x="10" y="21"/>
                </a:lnTo>
                <a:lnTo>
                  <a:pt x="9" y="26"/>
                </a:lnTo>
                <a:lnTo>
                  <a:pt x="9" y="29"/>
                </a:lnTo>
                <a:lnTo>
                  <a:pt x="9" y="585"/>
                </a:lnTo>
                <a:lnTo>
                  <a:pt x="10" y="591"/>
                </a:lnTo>
                <a:lnTo>
                  <a:pt x="14" y="596"/>
                </a:lnTo>
                <a:lnTo>
                  <a:pt x="18" y="601"/>
                </a:lnTo>
                <a:lnTo>
                  <a:pt x="25" y="604"/>
                </a:lnTo>
                <a:lnTo>
                  <a:pt x="32" y="604"/>
                </a:lnTo>
                <a:lnTo>
                  <a:pt x="322" y="604"/>
                </a:lnTo>
                <a:lnTo>
                  <a:pt x="329" y="603"/>
                </a:lnTo>
                <a:lnTo>
                  <a:pt x="336" y="598"/>
                </a:lnTo>
                <a:lnTo>
                  <a:pt x="339" y="591"/>
                </a:lnTo>
                <a:lnTo>
                  <a:pt x="341" y="585"/>
                </a:lnTo>
                <a:lnTo>
                  <a:pt x="341" y="583"/>
                </a:lnTo>
                <a:lnTo>
                  <a:pt x="341" y="29"/>
                </a:lnTo>
                <a:lnTo>
                  <a:pt x="339" y="21"/>
                </a:lnTo>
                <a:lnTo>
                  <a:pt x="336" y="16"/>
                </a:lnTo>
                <a:lnTo>
                  <a:pt x="331" y="11"/>
                </a:lnTo>
                <a:lnTo>
                  <a:pt x="324" y="8"/>
                </a:lnTo>
                <a:lnTo>
                  <a:pt x="319" y="8"/>
                </a:lnTo>
                <a:close/>
                <a:moveTo>
                  <a:pt x="69" y="527"/>
                </a:moveTo>
                <a:lnTo>
                  <a:pt x="61" y="525"/>
                </a:lnTo>
                <a:lnTo>
                  <a:pt x="63" y="522"/>
                </a:lnTo>
                <a:lnTo>
                  <a:pt x="61" y="525"/>
                </a:lnTo>
                <a:lnTo>
                  <a:pt x="56" y="522"/>
                </a:lnTo>
                <a:lnTo>
                  <a:pt x="60" y="519"/>
                </a:lnTo>
                <a:lnTo>
                  <a:pt x="56" y="522"/>
                </a:lnTo>
                <a:lnTo>
                  <a:pt x="53" y="516"/>
                </a:lnTo>
                <a:lnTo>
                  <a:pt x="53" y="511"/>
                </a:lnTo>
                <a:lnTo>
                  <a:pt x="53" y="471"/>
                </a:lnTo>
                <a:lnTo>
                  <a:pt x="53" y="466"/>
                </a:lnTo>
                <a:lnTo>
                  <a:pt x="58" y="466"/>
                </a:lnTo>
                <a:lnTo>
                  <a:pt x="53" y="465"/>
                </a:lnTo>
                <a:lnTo>
                  <a:pt x="55" y="463"/>
                </a:lnTo>
                <a:lnTo>
                  <a:pt x="58" y="465"/>
                </a:lnTo>
                <a:lnTo>
                  <a:pt x="55" y="461"/>
                </a:lnTo>
                <a:lnTo>
                  <a:pt x="60" y="456"/>
                </a:lnTo>
                <a:lnTo>
                  <a:pt x="63" y="455"/>
                </a:lnTo>
                <a:lnTo>
                  <a:pt x="64" y="460"/>
                </a:lnTo>
                <a:lnTo>
                  <a:pt x="64" y="455"/>
                </a:lnTo>
                <a:lnTo>
                  <a:pt x="64" y="455"/>
                </a:lnTo>
                <a:lnTo>
                  <a:pt x="66" y="458"/>
                </a:lnTo>
                <a:lnTo>
                  <a:pt x="66" y="455"/>
                </a:lnTo>
                <a:lnTo>
                  <a:pt x="69" y="455"/>
                </a:lnTo>
                <a:lnTo>
                  <a:pt x="285" y="455"/>
                </a:lnTo>
                <a:lnTo>
                  <a:pt x="288" y="456"/>
                </a:lnTo>
                <a:lnTo>
                  <a:pt x="286" y="460"/>
                </a:lnTo>
                <a:lnTo>
                  <a:pt x="290" y="456"/>
                </a:lnTo>
                <a:lnTo>
                  <a:pt x="288" y="460"/>
                </a:lnTo>
                <a:lnTo>
                  <a:pt x="290" y="456"/>
                </a:lnTo>
                <a:lnTo>
                  <a:pt x="295" y="461"/>
                </a:lnTo>
                <a:lnTo>
                  <a:pt x="291" y="465"/>
                </a:lnTo>
                <a:lnTo>
                  <a:pt x="295" y="463"/>
                </a:lnTo>
                <a:lnTo>
                  <a:pt x="291" y="465"/>
                </a:lnTo>
                <a:lnTo>
                  <a:pt x="296" y="463"/>
                </a:lnTo>
                <a:lnTo>
                  <a:pt x="298" y="470"/>
                </a:lnTo>
                <a:lnTo>
                  <a:pt x="298" y="471"/>
                </a:lnTo>
                <a:lnTo>
                  <a:pt x="296" y="517"/>
                </a:lnTo>
                <a:lnTo>
                  <a:pt x="293" y="522"/>
                </a:lnTo>
                <a:lnTo>
                  <a:pt x="290" y="519"/>
                </a:lnTo>
                <a:lnTo>
                  <a:pt x="293" y="522"/>
                </a:lnTo>
                <a:lnTo>
                  <a:pt x="288" y="525"/>
                </a:lnTo>
                <a:lnTo>
                  <a:pt x="280" y="527"/>
                </a:lnTo>
                <a:lnTo>
                  <a:pt x="69" y="527"/>
                </a:lnTo>
                <a:close/>
                <a:moveTo>
                  <a:pt x="281" y="519"/>
                </a:moveTo>
                <a:lnTo>
                  <a:pt x="283" y="524"/>
                </a:lnTo>
                <a:lnTo>
                  <a:pt x="283" y="519"/>
                </a:lnTo>
                <a:lnTo>
                  <a:pt x="285" y="522"/>
                </a:lnTo>
                <a:lnTo>
                  <a:pt x="283" y="519"/>
                </a:lnTo>
                <a:lnTo>
                  <a:pt x="286" y="522"/>
                </a:lnTo>
                <a:lnTo>
                  <a:pt x="285" y="519"/>
                </a:lnTo>
                <a:lnTo>
                  <a:pt x="285" y="517"/>
                </a:lnTo>
                <a:lnTo>
                  <a:pt x="290" y="521"/>
                </a:lnTo>
                <a:lnTo>
                  <a:pt x="286" y="517"/>
                </a:lnTo>
                <a:lnTo>
                  <a:pt x="286" y="516"/>
                </a:lnTo>
                <a:lnTo>
                  <a:pt x="291" y="519"/>
                </a:lnTo>
                <a:lnTo>
                  <a:pt x="288" y="516"/>
                </a:lnTo>
                <a:lnTo>
                  <a:pt x="291" y="517"/>
                </a:lnTo>
                <a:lnTo>
                  <a:pt x="288" y="514"/>
                </a:lnTo>
                <a:lnTo>
                  <a:pt x="291" y="516"/>
                </a:lnTo>
                <a:lnTo>
                  <a:pt x="288" y="514"/>
                </a:lnTo>
                <a:lnTo>
                  <a:pt x="290" y="511"/>
                </a:lnTo>
                <a:lnTo>
                  <a:pt x="288" y="470"/>
                </a:lnTo>
                <a:lnTo>
                  <a:pt x="293" y="468"/>
                </a:lnTo>
                <a:lnTo>
                  <a:pt x="288" y="468"/>
                </a:lnTo>
                <a:lnTo>
                  <a:pt x="293" y="466"/>
                </a:lnTo>
                <a:lnTo>
                  <a:pt x="288" y="468"/>
                </a:lnTo>
                <a:lnTo>
                  <a:pt x="288" y="466"/>
                </a:lnTo>
                <a:lnTo>
                  <a:pt x="291" y="463"/>
                </a:lnTo>
                <a:lnTo>
                  <a:pt x="286" y="466"/>
                </a:lnTo>
                <a:lnTo>
                  <a:pt x="290" y="461"/>
                </a:lnTo>
                <a:lnTo>
                  <a:pt x="286" y="465"/>
                </a:lnTo>
                <a:lnTo>
                  <a:pt x="285" y="463"/>
                </a:lnTo>
                <a:lnTo>
                  <a:pt x="285" y="460"/>
                </a:lnTo>
                <a:lnTo>
                  <a:pt x="283" y="463"/>
                </a:lnTo>
                <a:lnTo>
                  <a:pt x="285" y="458"/>
                </a:lnTo>
                <a:lnTo>
                  <a:pt x="283" y="463"/>
                </a:lnTo>
                <a:lnTo>
                  <a:pt x="283" y="458"/>
                </a:lnTo>
                <a:lnTo>
                  <a:pt x="281" y="463"/>
                </a:lnTo>
                <a:lnTo>
                  <a:pt x="280" y="463"/>
                </a:lnTo>
                <a:lnTo>
                  <a:pt x="68" y="463"/>
                </a:lnTo>
                <a:lnTo>
                  <a:pt x="66" y="458"/>
                </a:lnTo>
                <a:lnTo>
                  <a:pt x="68" y="463"/>
                </a:lnTo>
                <a:lnTo>
                  <a:pt x="66" y="463"/>
                </a:lnTo>
                <a:lnTo>
                  <a:pt x="64" y="460"/>
                </a:lnTo>
                <a:lnTo>
                  <a:pt x="64" y="463"/>
                </a:lnTo>
                <a:lnTo>
                  <a:pt x="64" y="465"/>
                </a:lnTo>
                <a:lnTo>
                  <a:pt x="60" y="461"/>
                </a:lnTo>
                <a:lnTo>
                  <a:pt x="63" y="465"/>
                </a:lnTo>
                <a:lnTo>
                  <a:pt x="60" y="463"/>
                </a:lnTo>
                <a:lnTo>
                  <a:pt x="63" y="466"/>
                </a:lnTo>
                <a:lnTo>
                  <a:pt x="58" y="465"/>
                </a:lnTo>
                <a:lnTo>
                  <a:pt x="63" y="466"/>
                </a:lnTo>
                <a:lnTo>
                  <a:pt x="61" y="466"/>
                </a:lnTo>
                <a:lnTo>
                  <a:pt x="58" y="466"/>
                </a:lnTo>
                <a:lnTo>
                  <a:pt x="61" y="468"/>
                </a:lnTo>
                <a:lnTo>
                  <a:pt x="56" y="468"/>
                </a:lnTo>
                <a:lnTo>
                  <a:pt x="61" y="468"/>
                </a:lnTo>
                <a:lnTo>
                  <a:pt x="56" y="468"/>
                </a:lnTo>
                <a:lnTo>
                  <a:pt x="61" y="470"/>
                </a:lnTo>
                <a:lnTo>
                  <a:pt x="61" y="471"/>
                </a:lnTo>
                <a:lnTo>
                  <a:pt x="61" y="511"/>
                </a:lnTo>
                <a:lnTo>
                  <a:pt x="61" y="514"/>
                </a:lnTo>
                <a:lnTo>
                  <a:pt x="58" y="516"/>
                </a:lnTo>
                <a:lnTo>
                  <a:pt x="61" y="514"/>
                </a:lnTo>
                <a:lnTo>
                  <a:pt x="58" y="517"/>
                </a:lnTo>
                <a:lnTo>
                  <a:pt x="61" y="516"/>
                </a:lnTo>
                <a:lnTo>
                  <a:pt x="60" y="519"/>
                </a:lnTo>
                <a:lnTo>
                  <a:pt x="63" y="516"/>
                </a:lnTo>
                <a:lnTo>
                  <a:pt x="63" y="517"/>
                </a:lnTo>
                <a:lnTo>
                  <a:pt x="61" y="521"/>
                </a:lnTo>
                <a:lnTo>
                  <a:pt x="64" y="517"/>
                </a:lnTo>
                <a:lnTo>
                  <a:pt x="66" y="519"/>
                </a:lnTo>
                <a:lnTo>
                  <a:pt x="66" y="522"/>
                </a:lnTo>
                <a:lnTo>
                  <a:pt x="66" y="519"/>
                </a:lnTo>
                <a:lnTo>
                  <a:pt x="68" y="519"/>
                </a:lnTo>
                <a:lnTo>
                  <a:pt x="66" y="524"/>
                </a:lnTo>
                <a:lnTo>
                  <a:pt x="68" y="519"/>
                </a:lnTo>
                <a:lnTo>
                  <a:pt x="69" y="519"/>
                </a:lnTo>
                <a:lnTo>
                  <a:pt x="281" y="519"/>
                </a:lnTo>
                <a:close/>
                <a:moveTo>
                  <a:pt x="253" y="507"/>
                </a:moveTo>
                <a:lnTo>
                  <a:pt x="247" y="506"/>
                </a:lnTo>
                <a:lnTo>
                  <a:pt x="249" y="501"/>
                </a:lnTo>
                <a:lnTo>
                  <a:pt x="245" y="506"/>
                </a:lnTo>
                <a:lnTo>
                  <a:pt x="245" y="504"/>
                </a:lnTo>
                <a:lnTo>
                  <a:pt x="247" y="501"/>
                </a:lnTo>
                <a:lnTo>
                  <a:pt x="244" y="504"/>
                </a:lnTo>
                <a:lnTo>
                  <a:pt x="240" y="501"/>
                </a:lnTo>
                <a:lnTo>
                  <a:pt x="244" y="498"/>
                </a:lnTo>
                <a:lnTo>
                  <a:pt x="239" y="499"/>
                </a:lnTo>
                <a:lnTo>
                  <a:pt x="237" y="498"/>
                </a:lnTo>
                <a:lnTo>
                  <a:pt x="237" y="491"/>
                </a:lnTo>
                <a:lnTo>
                  <a:pt x="237" y="488"/>
                </a:lnTo>
                <a:lnTo>
                  <a:pt x="242" y="488"/>
                </a:lnTo>
                <a:lnTo>
                  <a:pt x="237" y="486"/>
                </a:lnTo>
                <a:lnTo>
                  <a:pt x="240" y="481"/>
                </a:lnTo>
                <a:lnTo>
                  <a:pt x="247" y="476"/>
                </a:lnTo>
                <a:lnTo>
                  <a:pt x="250" y="475"/>
                </a:lnTo>
                <a:lnTo>
                  <a:pt x="252" y="479"/>
                </a:lnTo>
                <a:lnTo>
                  <a:pt x="252" y="475"/>
                </a:lnTo>
                <a:lnTo>
                  <a:pt x="253" y="475"/>
                </a:lnTo>
                <a:lnTo>
                  <a:pt x="253" y="479"/>
                </a:lnTo>
                <a:lnTo>
                  <a:pt x="255" y="475"/>
                </a:lnTo>
                <a:lnTo>
                  <a:pt x="260" y="476"/>
                </a:lnTo>
                <a:lnTo>
                  <a:pt x="265" y="481"/>
                </a:lnTo>
                <a:lnTo>
                  <a:pt x="262" y="484"/>
                </a:lnTo>
                <a:lnTo>
                  <a:pt x="265" y="481"/>
                </a:lnTo>
                <a:lnTo>
                  <a:pt x="267" y="484"/>
                </a:lnTo>
                <a:lnTo>
                  <a:pt x="263" y="488"/>
                </a:lnTo>
                <a:lnTo>
                  <a:pt x="268" y="486"/>
                </a:lnTo>
                <a:lnTo>
                  <a:pt x="268" y="489"/>
                </a:lnTo>
                <a:lnTo>
                  <a:pt x="263" y="491"/>
                </a:lnTo>
                <a:lnTo>
                  <a:pt x="268" y="491"/>
                </a:lnTo>
                <a:lnTo>
                  <a:pt x="268" y="493"/>
                </a:lnTo>
                <a:lnTo>
                  <a:pt x="263" y="493"/>
                </a:lnTo>
                <a:lnTo>
                  <a:pt x="268" y="494"/>
                </a:lnTo>
                <a:lnTo>
                  <a:pt x="267" y="498"/>
                </a:lnTo>
                <a:lnTo>
                  <a:pt x="263" y="496"/>
                </a:lnTo>
                <a:lnTo>
                  <a:pt x="267" y="498"/>
                </a:lnTo>
                <a:lnTo>
                  <a:pt x="265" y="501"/>
                </a:lnTo>
                <a:lnTo>
                  <a:pt x="262" y="498"/>
                </a:lnTo>
                <a:lnTo>
                  <a:pt x="265" y="501"/>
                </a:lnTo>
                <a:lnTo>
                  <a:pt x="263" y="502"/>
                </a:lnTo>
                <a:lnTo>
                  <a:pt x="260" y="499"/>
                </a:lnTo>
                <a:lnTo>
                  <a:pt x="263" y="502"/>
                </a:lnTo>
                <a:lnTo>
                  <a:pt x="262" y="502"/>
                </a:lnTo>
                <a:lnTo>
                  <a:pt x="260" y="501"/>
                </a:lnTo>
                <a:lnTo>
                  <a:pt x="262" y="504"/>
                </a:lnTo>
                <a:lnTo>
                  <a:pt x="258" y="506"/>
                </a:lnTo>
                <a:lnTo>
                  <a:pt x="257" y="501"/>
                </a:lnTo>
                <a:lnTo>
                  <a:pt x="258" y="506"/>
                </a:lnTo>
                <a:lnTo>
                  <a:pt x="253" y="507"/>
                </a:lnTo>
                <a:close/>
                <a:moveTo>
                  <a:pt x="250" y="498"/>
                </a:moveTo>
                <a:lnTo>
                  <a:pt x="250" y="498"/>
                </a:lnTo>
                <a:lnTo>
                  <a:pt x="250" y="502"/>
                </a:lnTo>
                <a:lnTo>
                  <a:pt x="252" y="498"/>
                </a:lnTo>
                <a:lnTo>
                  <a:pt x="253" y="498"/>
                </a:lnTo>
                <a:lnTo>
                  <a:pt x="255" y="502"/>
                </a:lnTo>
                <a:lnTo>
                  <a:pt x="255" y="498"/>
                </a:lnTo>
                <a:lnTo>
                  <a:pt x="257" y="501"/>
                </a:lnTo>
                <a:lnTo>
                  <a:pt x="255" y="498"/>
                </a:lnTo>
                <a:lnTo>
                  <a:pt x="257" y="496"/>
                </a:lnTo>
                <a:lnTo>
                  <a:pt x="260" y="501"/>
                </a:lnTo>
                <a:lnTo>
                  <a:pt x="258" y="499"/>
                </a:lnTo>
                <a:lnTo>
                  <a:pt x="257" y="496"/>
                </a:lnTo>
                <a:lnTo>
                  <a:pt x="258" y="496"/>
                </a:lnTo>
                <a:lnTo>
                  <a:pt x="260" y="499"/>
                </a:lnTo>
                <a:lnTo>
                  <a:pt x="258" y="496"/>
                </a:lnTo>
                <a:lnTo>
                  <a:pt x="260" y="493"/>
                </a:lnTo>
                <a:lnTo>
                  <a:pt x="262" y="494"/>
                </a:lnTo>
                <a:lnTo>
                  <a:pt x="263" y="494"/>
                </a:lnTo>
                <a:lnTo>
                  <a:pt x="260" y="493"/>
                </a:lnTo>
                <a:lnTo>
                  <a:pt x="260" y="491"/>
                </a:lnTo>
                <a:lnTo>
                  <a:pt x="263" y="489"/>
                </a:lnTo>
                <a:lnTo>
                  <a:pt x="260" y="489"/>
                </a:lnTo>
                <a:lnTo>
                  <a:pt x="263" y="489"/>
                </a:lnTo>
                <a:lnTo>
                  <a:pt x="260" y="489"/>
                </a:lnTo>
                <a:lnTo>
                  <a:pt x="258" y="486"/>
                </a:lnTo>
                <a:lnTo>
                  <a:pt x="262" y="483"/>
                </a:lnTo>
                <a:lnTo>
                  <a:pt x="258" y="486"/>
                </a:lnTo>
                <a:lnTo>
                  <a:pt x="257" y="484"/>
                </a:lnTo>
                <a:lnTo>
                  <a:pt x="258" y="481"/>
                </a:lnTo>
                <a:lnTo>
                  <a:pt x="257" y="484"/>
                </a:lnTo>
                <a:lnTo>
                  <a:pt x="258" y="481"/>
                </a:lnTo>
                <a:lnTo>
                  <a:pt x="255" y="484"/>
                </a:lnTo>
                <a:lnTo>
                  <a:pt x="257" y="481"/>
                </a:lnTo>
                <a:lnTo>
                  <a:pt x="255" y="484"/>
                </a:lnTo>
                <a:lnTo>
                  <a:pt x="255" y="479"/>
                </a:lnTo>
                <a:lnTo>
                  <a:pt x="253" y="484"/>
                </a:lnTo>
                <a:lnTo>
                  <a:pt x="252" y="484"/>
                </a:lnTo>
                <a:lnTo>
                  <a:pt x="252" y="479"/>
                </a:lnTo>
                <a:lnTo>
                  <a:pt x="252" y="484"/>
                </a:lnTo>
                <a:lnTo>
                  <a:pt x="250" y="484"/>
                </a:lnTo>
                <a:lnTo>
                  <a:pt x="250" y="479"/>
                </a:lnTo>
                <a:lnTo>
                  <a:pt x="250" y="484"/>
                </a:lnTo>
                <a:lnTo>
                  <a:pt x="249" y="481"/>
                </a:lnTo>
                <a:lnTo>
                  <a:pt x="250" y="484"/>
                </a:lnTo>
                <a:lnTo>
                  <a:pt x="247" y="481"/>
                </a:lnTo>
                <a:lnTo>
                  <a:pt x="249" y="484"/>
                </a:lnTo>
                <a:lnTo>
                  <a:pt x="245" y="481"/>
                </a:lnTo>
                <a:lnTo>
                  <a:pt x="247" y="483"/>
                </a:lnTo>
                <a:lnTo>
                  <a:pt x="249" y="484"/>
                </a:lnTo>
                <a:lnTo>
                  <a:pt x="249" y="486"/>
                </a:lnTo>
                <a:lnTo>
                  <a:pt x="245" y="483"/>
                </a:lnTo>
                <a:lnTo>
                  <a:pt x="247" y="486"/>
                </a:lnTo>
                <a:lnTo>
                  <a:pt x="244" y="483"/>
                </a:lnTo>
                <a:lnTo>
                  <a:pt x="247" y="486"/>
                </a:lnTo>
                <a:lnTo>
                  <a:pt x="244" y="484"/>
                </a:lnTo>
                <a:lnTo>
                  <a:pt x="247" y="488"/>
                </a:lnTo>
                <a:lnTo>
                  <a:pt x="242" y="486"/>
                </a:lnTo>
                <a:lnTo>
                  <a:pt x="245" y="488"/>
                </a:lnTo>
                <a:lnTo>
                  <a:pt x="245" y="489"/>
                </a:lnTo>
                <a:lnTo>
                  <a:pt x="242" y="488"/>
                </a:lnTo>
                <a:lnTo>
                  <a:pt x="244" y="489"/>
                </a:lnTo>
                <a:lnTo>
                  <a:pt x="245" y="489"/>
                </a:lnTo>
                <a:lnTo>
                  <a:pt x="244" y="489"/>
                </a:lnTo>
                <a:lnTo>
                  <a:pt x="245" y="489"/>
                </a:lnTo>
                <a:lnTo>
                  <a:pt x="244" y="489"/>
                </a:lnTo>
                <a:lnTo>
                  <a:pt x="240" y="489"/>
                </a:lnTo>
                <a:lnTo>
                  <a:pt x="245" y="491"/>
                </a:lnTo>
                <a:lnTo>
                  <a:pt x="240" y="491"/>
                </a:lnTo>
                <a:lnTo>
                  <a:pt x="245" y="491"/>
                </a:lnTo>
                <a:lnTo>
                  <a:pt x="240" y="493"/>
                </a:lnTo>
                <a:lnTo>
                  <a:pt x="245" y="493"/>
                </a:lnTo>
                <a:lnTo>
                  <a:pt x="245" y="493"/>
                </a:lnTo>
                <a:lnTo>
                  <a:pt x="242" y="494"/>
                </a:lnTo>
                <a:lnTo>
                  <a:pt x="245" y="494"/>
                </a:lnTo>
                <a:lnTo>
                  <a:pt x="242" y="496"/>
                </a:lnTo>
                <a:lnTo>
                  <a:pt x="247" y="494"/>
                </a:lnTo>
                <a:lnTo>
                  <a:pt x="244" y="498"/>
                </a:lnTo>
                <a:lnTo>
                  <a:pt x="247" y="496"/>
                </a:lnTo>
                <a:lnTo>
                  <a:pt x="244" y="498"/>
                </a:lnTo>
                <a:lnTo>
                  <a:pt x="247" y="496"/>
                </a:lnTo>
                <a:lnTo>
                  <a:pt x="249" y="496"/>
                </a:lnTo>
                <a:lnTo>
                  <a:pt x="245" y="501"/>
                </a:lnTo>
                <a:lnTo>
                  <a:pt x="249" y="498"/>
                </a:lnTo>
                <a:lnTo>
                  <a:pt x="249" y="498"/>
                </a:lnTo>
                <a:lnTo>
                  <a:pt x="249" y="498"/>
                </a:lnTo>
                <a:lnTo>
                  <a:pt x="250" y="498"/>
                </a:lnTo>
                <a:lnTo>
                  <a:pt x="249" y="499"/>
                </a:lnTo>
                <a:lnTo>
                  <a:pt x="247" y="501"/>
                </a:lnTo>
                <a:lnTo>
                  <a:pt x="250" y="498"/>
                </a:lnTo>
                <a:close/>
                <a:moveTo>
                  <a:pt x="69" y="435"/>
                </a:moveTo>
                <a:lnTo>
                  <a:pt x="63" y="435"/>
                </a:lnTo>
                <a:lnTo>
                  <a:pt x="64" y="430"/>
                </a:lnTo>
                <a:lnTo>
                  <a:pt x="63" y="433"/>
                </a:lnTo>
                <a:lnTo>
                  <a:pt x="61" y="433"/>
                </a:lnTo>
                <a:lnTo>
                  <a:pt x="63" y="430"/>
                </a:lnTo>
                <a:lnTo>
                  <a:pt x="61" y="433"/>
                </a:lnTo>
                <a:lnTo>
                  <a:pt x="60" y="432"/>
                </a:lnTo>
                <a:lnTo>
                  <a:pt x="61" y="429"/>
                </a:lnTo>
                <a:lnTo>
                  <a:pt x="58" y="432"/>
                </a:lnTo>
                <a:lnTo>
                  <a:pt x="53" y="424"/>
                </a:lnTo>
                <a:lnTo>
                  <a:pt x="53" y="419"/>
                </a:lnTo>
                <a:lnTo>
                  <a:pt x="53" y="373"/>
                </a:lnTo>
                <a:lnTo>
                  <a:pt x="56" y="368"/>
                </a:lnTo>
                <a:lnTo>
                  <a:pt x="60" y="369"/>
                </a:lnTo>
                <a:lnTo>
                  <a:pt x="58" y="366"/>
                </a:lnTo>
                <a:lnTo>
                  <a:pt x="66" y="363"/>
                </a:lnTo>
                <a:lnTo>
                  <a:pt x="69" y="361"/>
                </a:lnTo>
                <a:lnTo>
                  <a:pt x="285" y="363"/>
                </a:lnTo>
                <a:lnTo>
                  <a:pt x="290" y="364"/>
                </a:lnTo>
                <a:lnTo>
                  <a:pt x="288" y="368"/>
                </a:lnTo>
                <a:lnTo>
                  <a:pt x="290" y="364"/>
                </a:lnTo>
                <a:lnTo>
                  <a:pt x="291" y="366"/>
                </a:lnTo>
                <a:lnTo>
                  <a:pt x="290" y="369"/>
                </a:lnTo>
                <a:lnTo>
                  <a:pt x="293" y="368"/>
                </a:lnTo>
                <a:lnTo>
                  <a:pt x="296" y="371"/>
                </a:lnTo>
                <a:lnTo>
                  <a:pt x="298" y="379"/>
                </a:lnTo>
                <a:lnTo>
                  <a:pt x="296" y="425"/>
                </a:lnTo>
                <a:lnTo>
                  <a:pt x="291" y="432"/>
                </a:lnTo>
                <a:lnTo>
                  <a:pt x="288" y="429"/>
                </a:lnTo>
                <a:lnTo>
                  <a:pt x="291" y="432"/>
                </a:lnTo>
                <a:lnTo>
                  <a:pt x="290" y="433"/>
                </a:lnTo>
                <a:lnTo>
                  <a:pt x="286" y="430"/>
                </a:lnTo>
                <a:lnTo>
                  <a:pt x="288" y="433"/>
                </a:lnTo>
                <a:lnTo>
                  <a:pt x="285" y="430"/>
                </a:lnTo>
                <a:lnTo>
                  <a:pt x="286" y="433"/>
                </a:lnTo>
                <a:lnTo>
                  <a:pt x="283" y="435"/>
                </a:lnTo>
                <a:lnTo>
                  <a:pt x="280" y="435"/>
                </a:lnTo>
                <a:lnTo>
                  <a:pt x="69" y="435"/>
                </a:lnTo>
                <a:close/>
                <a:moveTo>
                  <a:pt x="68" y="427"/>
                </a:moveTo>
                <a:lnTo>
                  <a:pt x="68" y="432"/>
                </a:lnTo>
                <a:lnTo>
                  <a:pt x="68" y="427"/>
                </a:lnTo>
                <a:lnTo>
                  <a:pt x="69" y="427"/>
                </a:lnTo>
                <a:lnTo>
                  <a:pt x="281" y="427"/>
                </a:lnTo>
                <a:lnTo>
                  <a:pt x="283" y="430"/>
                </a:lnTo>
                <a:lnTo>
                  <a:pt x="283" y="427"/>
                </a:lnTo>
                <a:lnTo>
                  <a:pt x="285" y="430"/>
                </a:lnTo>
                <a:lnTo>
                  <a:pt x="283" y="427"/>
                </a:lnTo>
                <a:lnTo>
                  <a:pt x="286" y="425"/>
                </a:lnTo>
                <a:lnTo>
                  <a:pt x="290" y="427"/>
                </a:lnTo>
                <a:lnTo>
                  <a:pt x="286" y="424"/>
                </a:lnTo>
                <a:lnTo>
                  <a:pt x="290" y="427"/>
                </a:lnTo>
                <a:lnTo>
                  <a:pt x="288" y="424"/>
                </a:lnTo>
                <a:lnTo>
                  <a:pt x="291" y="425"/>
                </a:lnTo>
                <a:lnTo>
                  <a:pt x="288" y="422"/>
                </a:lnTo>
                <a:lnTo>
                  <a:pt x="291" y="425"/>
                </a:lnTo>
                <a:lnTo>
                  <a:pt x="288" y="422"/>
                </a:lnTo>
                <a:lnTo>
                  <a:pt x="291" y="424"/>
                </a:lnTo>
                <a:lnTo>
                  <a:pt x="288" y="422"/>
                </a:lnTo>
                <a:lnTo>
                  <a:pt x="293" y="422"/>
                </a:lnTo>
                <a:lnTo>
                  <a:pt x="288" y="420"/>
                </a:lnTo>
                <a:lnTo>
                  <a:pt x="293" y="420"/>
                </a:lnTo>
                <a:lnTo>
                  <a:pt x="288" y="420"/>
                </a:lnTo>
                <a:lnTo>
                  <a:pt x="290" y="419"/>
                </a:lnTo>
                <a:lnTo>
                  <a:pt x="288" y="378"/>
                </a:lnTo>
                <a:lnTo>
                  <a:pt x="293" y="376"/>
                </a:lnTo>
                <a:lnTo>
                  <a:pt x="288" y="376"/>
                </a:lnTo>
                <a:lnTo>
                  <a:pt x="293" y="374"/>
                </a:lnTo>
                <a:lnTo>
                  <a:pt x="288" y="376"/>
                </a:lnTo>
                <a:lnTo>
                  <a:pt x="291" y="374"/>
                </a:lnTo>
                <a:lnTo>
                  <a:pt x="288" y="374"/>
                </a:lnTo>
                <a:lnTo>
                  <a:pt x="288" y="374"/>
                </a:lnTo>
                <a:lnTo>
                  <a:pt x="291" y="371"/>
                </a:lnTo>
                <a:lnTo>
                  <a:pt x="286" y="373"/>
                </a:lnTo>
                <a:lnTo>
                  <a:pt x="286" y="373"/>
                </a:lnTo>
                <a:lnTo>
                  <a:pt x="288" y="369"/>
                </a:lnTo>
                <a:lnTo>
                  <a:pt x="286" y="373"/>
                </a:lnTo>
                <a:lnTo>
                  <a:pt x="285" y="371"/>
                </a:lnTo>
                <a:lnTo>
                  <a:pt x="286" y="368"/>
                </a:lnTo>
                <a:lnTo>
                  <a:pt x="285" y="371"/>
                </a:lnTo>
                <a:lnTo>
                  <a:pt x="285" y="368"/>
                </a:lnTo>
                <a:lnTo>
                  <a:pt x="283" y="371"/>
                </a:lnTo>
                <a:lnTo>
                  <a:pt x="285" y="366"/>
                </a:lnTo>
                <a:lnTo>
                  <a:pt x="283" y="371"/>
                </a:lnTo>
                <a:lnTo>
                  <a:pt x="283" y="366"/>
                </a:lnTo>
                <a:lnTo>
                  <a:pt x="281" y="371"/>
                </a:lnTo>
                <a:lnTo>
                  <a:pt x="280" y="371"/>
                </a:lnTo>
                <a:lnTo>
                  <a:pt x="68" y="371"/>
                </a:lnTo>
                <a:lnTo>
                  <a:pt x="66" y="366"/>
                </a:lnTo>
                <a:lnTo>
                  <a:pt x="68" y="371"/>
                </a:lnTo>
                <a:lnTo>
                  <a:pt x="66" y="371"/>
                </a:lnTo>
                <a:lnTo>
                  <a:pt x="64" y="368"/>
                </a:lnTo>
                <a:lnTo>
                  <a:pt x="66" y="371"/>
                </a:lnTo>
                <a:lnTo>
                  <a:pt x="63" y="368"/>
                </a:lnTo>
                <a:lnTo>
                  <a:pt x="64" y="371"/>
                </a:lnTo>
                <a:lnTo>
                  <a:pt x="63" y="368"/>
                </a:lnTo>
                <a:lnTo>
                  <a:pt x="64" y="373"/>
                </a:lnTo>
                <a:lnTo>
                  <a:pt x="61" y="369"/>
                </a:lnTo>
                <a:lnTo>
                  <a:pt x="63" y="373"/>
                </a:lnTo>
                <a:lnTo>
                  <a:pt x="63" y="373"/>
                </a:lnTo>
                <a:lnTo>
                  <a:pt x="60" y="371"/>
                </a:lnTo>
                <a:lnTo>
                  <a:pt x="63" y="374"/>
                </a:lnTo>
                <a:lnTo>
                  <a:pt x="58" y="371"/>
                </a:lnTo>
                <a:lnTo>
                  <a:pt x="61" y="374"/>
                </a:lnTo>
                <a:lnTo>
                  <a:pt x="58" y="373"/>
                </a:lnTo>
                <a:lnTo>
                  <a:pt x="61" y="374"/>
                </a:lnTo>
                <a:lnTo>
                  <a:pt x="58" y="374"/>
                </a:lnTo>
                <a:lnTo>
                  <a:pt x="61" y="376"/>
                </a:lnTo>
                <a:lnTo>
                  <a:pt x="56" y="374"/>
                </a:lnTo>
                <a:lnTo>
                  <a:pt x="61" y="376"/>
                </a:lnTo>
                <a:lnTo>
                  <a:pt x="56" y="376"/>
                </a:lnTo>
                <a:lnTo>
                  <a:pt x="61" y="378"/>
                </a:lnTo>
                <a:lnTo>
                  <a:pt x="61" y="378"/>
                </a:lnTo>
                <a:lnTo>
                  <a:pt x="61" y="419"/>
                </a:lnTo>
                <a:lnTo>
                  <a:pt x="61" y="420"/>
                </a:lnTo>
                <a:lnTo>
                  <a:pt x="56" y="420"/>
                </a:lnTo>
                <a:lnTo>
                  <a:pt x="61" y="420"/>
                </a:lnTo>
                <a:lnTo>
                  <a:pt x="56" y="422"/>
                </a:lnTo>
                <a:lnTo>
                  <a:pt x="61" y="422"/>
                </a:lnTo>
                <a:lnTo>
                  <a:pt x="58" y="424"/>
                </a:lnTo>
                <a:lnTo>
                  <a:pt x="61" y="422"/>
                </a:lnTo>
                <a:lnTo>
                  <a:pt x="58" y="425"/>
                </a:lnTo>
                <a:lnTo>
                  <a:pt x="61" y="424"/>
                </a:lnTo>
                <a:lnTo>
                  <a:pt x="58" y="425"/>
                </a:lnTo>
                <a:lnTo>
                  <a:pt x="63" y="424"/>
                </a:lnTo>
                <a:lnTo>
                  <a:pt x="63" y="424"/>
                </a:lnTo>
                <a:lnTo>
                  <a:pt x="60" y="427"/>
                </a:lnTo>
                <a:lnTo>
                  <a:pt x="63" y="425"/>
                </a:lnTo>
                <a:lnTo>
                  <a:pt x="66" y="427"/>
                </a:lnTo>
                <a:lnTo>
                  <a:pt x="66" y="430"/>
                </a:lnTo>
                <a:lnTo>
                  <a:pt x="68" y="427"/>
                </a:lnTo>
                <a:close/>
                <a:moveTo>
                  <a:pt x="253" y="414"/>
                </a:moveTo>
                <a:lnTo>
                  <a:pt x="247" y="414"/>
                </a:lnTo>
                <a:lnTo>
                  <a:pt x="247" y="409"/>
                </a:lnTo>
                <a:lnTo>
                  <a:pt x="245" y="412"/>
                </a:lnTo>
                <a:lnTo>
                  <a:pt x="240" y="409"/>
                </a:lnTo>
                <a:lnTo>
                  <a:pt x="240" y="409"/>
                </a:lnTo>
                <a:lnTo>
                  <a:pt x="244" y="406"/>
                </a:lnTo>
                <a:lnTo>
                  <a:pt x="239" y="407"/>
                </a:lnTo>
                <a:lnTo>
                  <a:pt x="237" y="404"/>
                </a:lnTo>
                <a:lnTo>
                  <a:pt x="242" y="401"/>
                </a:lnTo>
                <a:lnTo>
                  <a:pt x="237" y="402"/>
                </a:lnTo>
                <a:lnTo>
                  <a:pt x="237" y="399"/>
                </a:lnTo>
                <a:lnTo>
                  <a:pt x="240" y="397"/>
                </a:lnTo>
                <a:lnTo>
                  <a:pt x="237" y="397"/>
                </a:lnTo>
                <a:lnTo>
                  <a:pt x="237" y="396"/>
                </a:lnTo>
                <a:lnTo>
                  <a:pt x="242" y="396"/>
                </a:lnTo>
                <a:lnTo>
                  <a:pt x="237" y="394"/>
                </a:lnTo>
                <a:lnTo>
                  <a:pt x="239" y="391"/>
                </a:lnTo>
                <a:lnTo>
                  <a:pt x="242" y="387"/>
                </a:lnTo>
                <a:lnTo>
                  <a:pt x="245" y="389"/>
                </a:lnTo>
                <a:lnTo>
                  <a:pt x="244" y="386"/>
                </a:lnTo>
                <a:lnTo>
                  <a:pt x="247" y="384"/>
                </a:lnTo>
                <a:lnTo>
                  <a:pt x="253" y="383"/>
                </a:lnTo>
                <a:lnTo>
                  <a:pt x="258" y="384"/>
                </a:lnTo>
                <a:lnTo>
                  <a:pt x="257" y="387"/>
                </a:lnTo>
                <a:lnTo>
                  <a:pt x="258" y="384"/>
                </a:lnTo>
                <a:lnTo>
                  <a:pt x="262" y="386"/>
                </a:lnTo>
                <a:lnTo>
                  <a:pt x="260" y="389"/>
                </a:lnTo>
                <a:lnTo>
                  <a:pt x="262" y="386"/>
                </a:lnTo>
                <a:lnTo>
                  <a:pt x="265" y="389"/>
                </a:lnTo>
                <a:lnTo>
                  <a:pt x="262" y="392"/>
                </a:lnTo>
                <a:lnTo>
                  <a:pt x="265" y="389"/>
                </a:lnTo>
                <a:lnTo>
                  <a:pt x="267" y="392"/>
                </a:lnTo>
                <a:lnTo>
                  <a:pt x="263" y="394"/>
                </a:lnTo>
                <a:lnTo>
                  <a:pt x="268" y="394"/>
                </a:lnTo>
                <a:lnTo>
                  <a:pt x="268" y="397"/>
                </a:lnTo>
                <a:lnTo>
                  <a:pt x="263" y="397"/>
                </a:lnTo>
                <a:lnTo>
                  <a:pt x="268" y="399"/>
                </a:lnTo>
                <a:lnTo>
                  <a:pt x="268" y="401"/>
                </a:lnTo>
                <a:lnTo>
                  <a:pt x="263" y="401"/>
                </a:lnTo>
                <a:lnTo>
                  <a:pt x="268" y="402"/>
                </a:lnTo>
                <a:lnTo>
                  <a:pt x="267" y="406"/>
                </a:lnTo>
                <a:lnTo>
                  <a:pt x="263" y="404"/>
                </a:lnTo>
                <a:lnTo>
                  <a:pt x="267" y="406"/>
                </a:lnTo>
                <a:lnTo>
                  <a:pt x="265" y="407"/>
                </a:lnTo>
                <a:lnTo>
                  <a:pt x="262" y="406"/>
                </a:lnTo>
                <a:lnTo>
                  <a:pt x="265" y="409"/>
                </a:lnTo>
                <a:lnTo>
                  <a:pt x="262" y="410"/>
                </a:lnTo>
                <a:lnTo>
                  <a:pt x="260" y="407"/>
                </a:lnTo>
                <a:lnTo>
                  <a:pt x="262" y="412"/>
                </a:lnTo>
                <a:lnTo>
                  <a:pt x="258" y="414"/>
                </a:lnTo>
                <a:lnTo>
                  <a:pt x="257" y="409"/>
                </a:lnTo>
                <a:lnTo>
                  <a:pt x="258" y="414"/>
                </a:lnTo>
                <a:lnTo>
                  <a:pt x="253" y="414"/>
                </a:lnTo>
                <a:close/>
                <a:moveTo>
                  <a:pt x="252" y="406"/>
                </a:moveTo>
                <a:lnTo>
                  <a:pt x="253" y="410"/>
                </a:lnTo>
                <a:lnTo>
                  <a:pt x="253" y="406"/>
                </a:lnTo>
                <a:lnTo>
                  <a:pt x="253" y="406"/>
                </a:lnTo>
                <a:lnTo>
                  <a:pt x="253" y="410"/>
                </a:lnTo>
                <a:lnTo>
                  <a:pt x="253" y="406"/>
                </a:lnTo>
                <a:lnTo>
                  <a:pt x="255" y="410"/>
                </a:lnTo>
                <a:lnTo>
                  <a:pt x="255" y="406"/>
                </a:lnTo>
                <a:lnTo>
                  <a:pt x="257" y="406"/>
                </a:lnTo>
                <a:lnTo>
                  <a:pt x="258" y="409"/>
                </a:lnTo>
                <a:lnTo>
                  <a:pt x="257" y="404"/>
                </a:lnTo>
                <a:lnTo>
                  <a:pt x="257" y="404"/>
                </a:lnTo>
                <a:lnTo>
                  <a:pt x="260" y="407"/>
                </a:lnTo>
                <a:lnTo>
                  <a:pt x="258" y="404"/>
                </a:lnTo>
                <a:lnTo>
                  <a:pt x="258" y="402"/>
                </a:lnTo>
                <a:lnTo>
                  <a:pt x="263" y="404"/>
                </a:lnTo>
                <a:lnTo>
                  <a:pt x="262" y="402"/>
                </a:lnTo>
                <a:lnTo>
                  <a:pt x="260" y="402"/>
                </a:lnTo>
                <a:lnTo>
                  <a:pt x="260" y="399"/>
                </a:lnTo>
                <a:lnTo>
                  <a:pt x="263" y="397"/>
                </a:lnTo>
                <a:lnTo>
                  <a:pt x="260" y="397"/>
                </a:lnTo>
                <a:lnTo>
                  <a:pt x="263" y="396"/>
                </a:lnTo>
                <a:lnTo>
                  <a:pt x="260" y="397"/>
                </a:lnTo>
                <a:lnTo>
                  <a:pt x="258" y="396"/>
                </a:lnTo>
                <a:lnTo>
                  <a:pt x="263" y="392"/>
                </a:lnTo>
                <a:lnTo>
                  <a:pt x="258" y="394"/>
                </a:lnTo>
                <a:lnTo>
                  <a:pt x="257" y="392"/>
                </a:lnTo>
                <a:lnTo>
                  <a:pt x="258" y="389"/>
                </a:lnTo>
                <a:lnTo>
                  <a:pt x="257" y="392"/>
                </a:lnTo>
                <a:lnTo>
                  <a:pt x="258" y="387"/>
                </a:lnTo>
                <a:lnTo>
                  <a:pt x="255" y="392"/>
                </a:lnTo>
                <a:lnTo>
                  <a:pt x="255" y="392"/>
                </a:lnTo>
                <a:lnTo>
                  <a:pt x="255" y="389"/>
                </a:lnTo>
                <a:lnTo>
                  <a:pt x="257" y="387"/>
                </a:lnTo>
                <a:lnTo>
                  <a:pt x="255" y="392"/>
                </a:lnTo>
                <a:lnTo>
                  <a:pt x="255" y="387"/>
                </a:lnTo>
                <a:lnTo>
                  <a:pt x="253" y="391"/>
                </a:lnTo>
                <a:lnTo>
                  <a:pt x="253" y="387"/>
                </a:lnTo>
                <a:lnTo>
                  <a:pt x="253" y="391"/>
                </a:lnTo>
                <a:lnTo>
                  <a:pt x="252" y="387"/>
                </a:lnTo>
                <a:lnTo>
                  <a:pt x="252" y="391"/>
                </a:lnTo>
                <a:lnTo>
                  <a:pt x="252" y="387"/>
                </a:lnTo>
                <a:lnTo>
                  <a:pt x="252" y="391"/>
                </a:lnTo>
                <a:lnTo>
                  <a:pt x="249" y="392"/>
                </a:lnTo>
                <a:lnTo>
                  <a:pt x="247" y="389"/>
                </a:lnTo>
                <a:lnTo>
                  <a:pt x="249" y="392"/>
                </a:lnTo>
                <a:lnTo>
                  <a:pt x="245" y="389"/>
                </a:lnTo>
                <a:lnTo>
                  <a:pt x="249" y="392"/>
                </a:lnTo>
                <a:lnTo>
                  <a:pt x="245" y="391"/>
                </a:lnTo>
                <a:lnTo>
                  <a:pt x="247" y="394"/>
                </a:lnTo>
                <a:lnTo>
                  <a:pt x="244" y="391"/>
                </a:lnTo>
                <a:lnTo>
                  <a:pt x="247" y="394"/>
                </a:lnTo>
                <a:lnTo>
                  <a:pt x="244" y="392"/>
                </a:lnTo>
                <a:lnTo>
                  <a:pt x="247" y="396"/>
                </a:lnTo>
                <a:lnTo>
                  <a:pt x="242" y="392"/>
                </a:lnTo>
                <a:lnTo>
                  <a:pt x="245" y="396"/>
                </a:lnTo>
                <a:lnTo>
                  <a:pt x="245" y="397"/>
                </a:lnTo>
                <a:lnTo>
                  <a:pt x="242" y="396"/>
                </a:lnTo>
                <a:lnTo>
                  <a:pt x="244" y="396"/>
                </a:lnTo>
                <a:lnTo>
                  <a:pt x="245" y="397"/>
                </a:lnTo>
                <a:lnTo>
                  <a:pt x="244" y="397"/>
                </a:lnTo>
                <a:lnTo>
                  <a:pt x="245" y="397"/>
                </a:lnTo>
                <a:lnTo>
                  <a:pt x="244" y="397"/>
                </a:lnTo>
                <a:lnTo>
                  <a:pt x="240" y="397"/>
                </a:lnTo>
                <a:lnTo>
                  <a:pt x="245" y="397"/>
                </a:lnTo>
                <a:lnTo>
                  <a:pt x="240" y="397"/>
                </a:lnTo>
                <a:lnTo>
                  <a:pt x="245" y="399"/>
                </a:lnTo>
                <a:lnTo>
                  <a:pt x="240" y="399"/>
                </a:lnTo>
                <a:lnTo>
                  <a:pt x="245" y="401"/>
                </a:lnTo>
                <a:lnTo>
                  <a:pt x="245" y="401"/>
                </a:lnTo>
                <a:lnTo>
                  <a:pt x="242" y="402"/>
                </a:lnTo>
                <a:lnTo>
                  <a:pt x="245" y="402"/>
                </a:lnTo>
                <a:lnTo>
                  <a:pt x="242" y="404"/>
                </a:lnTo>
                <a:lnTo>
                  <a:pt x="247" y="402"/>
                </a:lnTo>
                <a:lnTo>
                  <a:pt x="247" y="402"/>
                </a:lnTo>
                <a:lnTo>
                  <a:pt x="244" y="406"/>
                </a:lnTo>
                <a:lnTo>
                  <a:pt x="247" y="404"/>
                </a:lnTo>
                <a:lnTo>
                  <a:pt x="245" y="407"/>
                </a:lnTo>
                <a:lnTo>
                  <a:pt x="249" y="404"/>
                </a:lnTo>
                <a:lnTo>
                  <a:pt x="249" y="406"/>
                </a:lnTo>
                <a:lnTo>
                  <a:pt x="247" y="409"/>
                </a:lnTo>
                <a:lnTo>
                  <a:pt x="250" y="406"/>
                </a:lnTo>
                <a:lnTo>
                  <a:pt x="250" y="406"/>
                </a:lnTo>
                <a:lnTo>
                  <a:pt x="250" y="410"/>
                </a:lnTo>
                <a:lnTo>
                  <a:pt x="252" y="406"/>
                </a:lnTo>
                <a:lnTo>
                  <a:pt x="250" y="410"/>
                </a:lnTo>
                <a:lnTo>
                  <a:pt x="252" y="406"/>
                </a:lnTo>
                <a:lnTo>
                  <a:pt x="252" y="410"/>
                </a:lnTo>
                <a:lnTo>
                  <a:pt x="252" y="406"/>
                </a:lnTo>
                <a:close/>
                <a:moveTo>
                  <a:pt x="69" y="343"/>
                </a:moveTo>
                <a:lnTo>
                  <a:pt x="63" y="341"/>
                </a:lnTo>
                <a:lnTo>
                  <a:pt x="64" y="338"/>
                </a:lnTo>
                <a:lnTo>
                  <a:pt x="63" y="341"/>
                </a:lnTo>
                <a:lnTo>
                  <a:pt x="61" y="341"/>
                </a:lnTo>
                <a:lnTo>
                  <a:pt x="63" y="337"/>
                </a:lnTo>
                <a:lnTo>
                  <a:pt x="61" y="341"/>
                </a:lnTo>
                <a:lnTo>
                  <a:pt x="60" y="340"/>
                </a:lnTo>
                <a:lnTo>
                  <a:pt x="61" y="337"/>
                </a:lnTo>
                <a:lnTo>
                  <a:pt x="58" y="338"/>
                </a:lnTo>
                <a:lnTo>
                  <a:pt x="55" y="337"/>
                </a:lnTo>
                <a:lnTo>
                  <a:pt x="58" y="333"/>
                </a:lnTo>
                <a:lnTo>
                  <a:pt x="55" y="335"/>
                </a:lnTo>
                <a:lnTo>
                  <a:pt x="53" y="327"/>
                </a:lnTo>
                <a:lnTo>
                  <a:pt x="53" y="327"/>
                </a:lnTo>
                <a:lnTo>
                  <a:pt x="53" y="281"/>
                </a:lnTo>
                <a:lnTo>
                  <a:pt x="55" y="277"/>
                </a:lnTo>
                <a:lnTo>
                  <a:pt x="58" y="279"/>
                </a:lnTo>
                <a:lnTo>
                  <a:pt x="55" y="276"/>
                </a:lnTo>
                <a:lnTo>
                  <a:pt x="58" y="274"/>
                </a:lnTo>
                <a:lnTo>
                  <a:pt x="61" y="277"/>
                </a:lnTo>
                <a:lnTo>
                  <a:pt x="60" y="272"/>
                </a:lnTo>
                <a:lnTo>
                  <a:pt x="61" y="272"/>
                </a:lnTo>
                <a:lnTo>
                  <a:pt x="63" y="276"/>
                </a:lnTo>
                <a:lnTo>
                  <a:pt x="61" y="271"/>
                </a:lnTo>
                <a:lnTo>
                  <a:pt x="64" y="271"/>
                </a:lnTo>
                <a:lnTo>
                  <a:pt x="69" y="269"/>
                </a:lnTo>
                <a:lnTo>
                  <a:pt x="283" y="269"/>
                </a:lnTo>
                <a:lnTo>
                  <a:pt x="288" y="271"/>
                </a:lnTo>
                <a:lnTo>
                  <a:pt x="286" y="276"/>
                </a:lnTo>
                <a:lnTo>
                  <a:pt x="290" y="272"/>
                </a:lnTo>
                <a:lnTo>
                  <a:pt x="291" y="272"/>
                </a:lnTo>
                <a:lnTo>
                  <a:pt x="288" y="277"/>
                </a:lnTo>
                <a:lnTo>
                  <a:pt x="291" y="274"/>
                </a:lnTo>
                <a:lnTo>
                  <a:pt x="296" y="279"/>
                </a:lnTo>
                <a:lnTo>
                  <a:pt x="298" y="286"/>
                </a:lnTo>
                <a:lnTo>
                  <a:pt x="296" y="333"/>
                </a:lnTo>
                <a:lnTo>
                  <a:pt x="291" y="338"/>
                </a:lnTo>
                <a:lnTo>
                  <a:pt x="288" y="337"/>
                </a:lnTo>
                <a:lnTo>
                  <a:pt x="291" y="340"/>
                </a:lnTo>
                <a:lnTo>
                  <a:pt x="290" y="341"/>
                </a:lnTo>
                <a:lnTo>
                  <a:pt x="286" y="337"/>
                </a:lnTo>
                <a:lnTo>
                  <a:pt x="288" y="341"/>
                </a:lnTo>
                <a:lnTo>
                  <a:pt x="285" y="338"/>
                </a:lnTo>
                <a:lnTo>
                  <a:pt x="286" y="341"/>
                </a:lnTo>
                <a:lnTo>
                  <a:pt x="280" y="343"/>
                </a:lnTo>
                <a:lnTo>
                  <a:pt x="69" y="343"/>
                </a:lnTo>
                <a:close/>
                <a:moveTo>
                  <a:pt x="281" y="335"/>
                </a:moveTo>
                <a:lnTo>
                  <a:pt x="283" y="338"/>
                </a:lnTo>
                <a:lnTo>
                  <a:pt x="281" y="335"/>
                </a:lnTo>
                <a:lnTo>
                  <a:pt x="285" y="338"/>
                </a:lnTo>
                <a:lnTo>
                  <a:pt x="283" y="333"/>
                </a:lnTo>
                <a:lnTo>
                  <a:pt x="286" y="333"/>
                </a:lnTo>
                <a:lnTo>
                  <a:pt x="290" y="335"/>
                </a:lnTo>
                <a:lnTo>
                  <a:pt x="286" y="332"/>
                </a:lnTo>
                <a:lnTo>
                  <a:pt x="290" y="335"/>
                </a:lnTo>
                <a:lnTo>
                  <a:pt x="288" y="332"/>
                </a:lnTo>
                <a:lnTo>
                  <a:pt x="291" y="333"/>
                </a:lnTo>
                <a:lnTo>
                  <a:pt x="288" y="330"/>
                </a:lnTo>
                <a:lnTo>
                  <a:pt x="291" y="332"/>
                </a:lnTo>
                <a:lnTo>
                  <a:pt x="288" y="330"/>
                </a:lnTo>
                <a:lnTo>
                  <a:pt x="291" y="332"/>
                </a:lnTo>
                <a:lnTo>
                  <a:pt x="288" y="328"/>
                </a:lnTo>
                <a:lnTo>
                  <a:pt x="293" y="330"/>
                </a:lnTo>
                <a:lnTo>
                  <a:pt x="288" y="328"/>
                </a:lnTo>
                <a:lnTo>
                  <a:pt x="293" y="328"/>
                </a:lnTo>
                <a:lnTo>
                  <a:pt x="288" y="327"/>
                </a:lnTo>
                <a:lnTo>
                  <a:pt x="290" y="327"/>
                </a:lnTo>
                <a:lnTo>
                  <a:pt x="288" y="286"/>
                </a:lnTo>
                <a:lnTo>
                  <a:pt x="293" y="284"/>
                </a:lnTo>
                <a:lnTo>
                  <a:pt x="288" y="284"/>
                </a:lnTo>
                <a:lnTo>
                  <a:pt x="293" y="282"/>
                </a:lnTo>
                <a:lnTo>
                  <a:pt x="288" y="284"/>
                </a:lnTo>
                <a:lnTo>
                  <a:pt x="291" y="281"/>
                </a:lnTo>
                <a:lnTo>
                  <a:pt x="288" y="282"/>
                </a:lnTo>
                <a:lnTo>
                  <a:pt x="291" y="281"/>
                </a:lnTo>
                <a:lnTo>
                  <a:pt x="288" y="282"/>
                </a:lnTo>
                <a:lnTo>
                  <a:pt x="291" y="279"/>
                </a:lnTo>
                <a:lnTo>
                  <a:pt x="286" y="281"/>
                </a:lnTo>
                <a:lnTo>
                  <a:pt x="290" y="277"/>
                </a:lnTo>
                <a:lnTo>
                  <a:pt x="286" y="281"/>
                </a:lnTo>
                <a:lnTo>
                  <a:pt x="285" y="279"/>
                </a:lnTo>
                <a:lnTo>
                  <a:pt x="288" y="276"/>
                </a:lnTo>
                <a:lnTo>
                  <a:pt x="285" y="279"/>
                </a:lnTo>
                <a:lnTo>
                  <a:pt x="283" y="279"/>
                </a:lnTo>
                <a:lnTo>
                  <a:pt x="285" y="274"/>
                </a:lnTo>
                <a:lnTo>
                  <a:pt x="283" y="279"/>
                </a:lnTo>
                <a:lnTo>
                  <a:pt x="283" y="274"/>
                </a:lnTo>
                <a:lnTo>
                  <a:pt x="281" y="277"/>
                </a:lnTo>
                <a:lnTo>
                  <a:pt x="280" y="277"/>
                </a:lnTo>
                <a:lnTo>
                  <a:pt x="68" y="277"/>
                </a:lnTo>
                <a:lnTo>
                  <a:pt x="66" y="274"/>
                </a:lnTo>
                <a:lnTo>
                  <a:pt x="68" y="277"/>
                </a:lnTo>
                <a:lnTo>
                  <a:pt x="66" y="274"/>
                </a:lnTo>
                <a:lnTo>
                  <a:pt x="66" y="279"/>
                </a:lnTo>
                <a:lnTo>
                  <a:pt x="64" y="274"/>
                </a:lnTo>
                <a:lnTo>
                  <a:pt x="64" y="276"/>
                </a:lnTo>
                <a:lnTo>
                  <a:pt x="66" y="279"/>
                </a:lnTo>
                <a:lnTo>
                  <a:pt x="64" y="279"/>
                </a:lnTo>
                <a:lnTo>
                  <a:pt x="63" y="276"/>
                </a:lnTo>
                <a:lnTo>
                  <a:pt x="64" y="279"/>
                </a:lnTo>
                <a:lnTo>
                  <a:pt x="64" y="281"/>
                </a:lnTo>
                <a:lnTo>
                  <a:pt x="60" y="277"/>
                </a:lnTo>
                <a:lnTo>
                  <a:pt x="63" y="281"/>
                </a:lnTo>
                <a:lnTo>
                  <a:pt x="60" y="279"/>
                </a:lnTo>
                <a:lnTo>
                  <a:pt x="63" y="281"/>
                </a:lnTo>
                <a:lnTo>
                  <a:pt x="61" y="282"/>
                </a:lnTo>
                <a:lnTo>
                  <a:pt x="58" y="281"/>
                </a:lnTo>
                <a:lnTo>
                  <a:pt x="61" y="282"/>
                </a:lnTo>
                <a:lnTo>
                  <a:pt x="58" y="281"/>
                </a:lnTo>
                <a:lnTo>
                  <a:pt x="61" y="284"/>
                </a:lnTo>
                <a:lnTo>
                  <a:pt x="56" y="282"/>
                </a:lnTo>
                <a:lnTo>
                  <a:pt x="61" y="284"/>
                </a:lnTo>
                <a:lnTo>
                  <a:pt x="56" y="284"/>
                </a:lnTo>
                <a:lnTo>
                  <a:pt x="61" y="286"/>
                </a:lnTo>
                <a:lnTo>
                  <a:pt x="61" y="286"/>
                </a:lnTo>
                <a:lnTo>
                  <a:pt x="61" y="327"/>
                </a:lnTo>
                <a:lnTo>
                  <a:pt x="61" y="327"/>
                </a:lnTo>
                <a:lnTo>
                  <a:pt x="56" y="328"/>
                </a:lnTo>
                <a:lnTo>
                  <a:pt x="61" y="328"/>
                </a:lnTo>
                <a:lnTo>
                  <a:pt x="56" y="330"/>
                </a:lnTo>
                <a:lnTo>
                  <a:pt x="61" y="328"/>
                </a:lnTo>
                <a:lnTo>
                  <a:pt x="58" y="332"/>
                </a:lnTo>
                <a:lnTo>
                  <a:pt x="61" y="330"/>
                </a:lnTo>
                <a:lnTo>
                  <a:pt x="58" y="332"/>
                </a:lnTo>
                <a:lnTo>
                  <a:pt x="61" y="330"/>
                </a:lnTo>
                <a:lnTo>
                  <a:pt x="63" y="332"/>
                </a:lnTo>
                <a:lnTo>
                  <a:pt x="60" y="335"/>
                </a:lnTo>
                <a:lnTo>
                  <a:pt x="63" y="333"/>
                </a:lnTo>
                <a:lnTo>
                  <a:pt x="68" y="335"/>
                </a:lnTo>
                <a:lnTo>
                  <a:pt x="66" y="338"/>
                </a:lnTo>
                <a:lnTo>
                  <a:pt x="68" y="335"/>
                </a:lnTo>
                <a:lnTo>
                  <a:pt x="69" y="335"/>
                </a:lnTo>
                <a:lnTo>
                  <a:pt x="281" y="335"/>
                </a:lnTo>
                <a:close/>
                <a:moveTo>
                  <a:pt x="253" y="322"/>
                </a:moveTo>
                <a:lnTo>
                  <a:pt x="247" y="320"/>
                </a:lnTo>
                <a:lnTo>
                  <a:pt x="249" y="317"/>
                </a:lnTo>
                <a:lnTo>
                  <a:pt x="245" y="320"/>
                </a:lnTo>
                <a:lnTo>
                  <a:pt x="244" y="320"/>
                </a:lnTo>
                <a:lnTo>
                  <a:pt x="245" y="315"/>
                </a:lnTo>
                <a:lnTo>
                  <a:pt x="244" y="318"/>
                </a:lnTo>
                <a:lnTo>
                  <a:pt x="242" y="318"/>
                </a:lnTo>
                <a:lnTo>
                  <a:pt x="244" y="314"/>
                </a:lnTo>
                <a:lnTo>
                  <a:pt x="240" y="317"/>
                </a:lnTo>
                <a:lnTo>
                  <a:pt x="237" y="312"/>
                </a:lnTo>
                <a:lnTo>
                  <a:pt x="237" y="310"/>
                </a:lnTo>
                <a:lnTo>
                  <a:pt x="242" y="309"/>
                </a:lnTo>
                <a:lnTo>
                  <a:pt x="237" y="310"/>
                </a:lnTo>
                <a:lnTo>
                  <a:pt x="237" y="305"/>
                </a:lnTo>
                <a:lnTo>
                  <a:pt x="237" y="302"/>
                </a:lnTo>
                <a:lnTo>
                  <a:pt x="242" y="304"/>
                </a:lnTo>
                <a:lnTo>
                  <a:pt x="237" y="302"/>
                </a:lnTo>
                <a:lnTo>
                  <a:pt x="239" y="297"/>
                </a:lnTo>
                <a:lnTo>
                  <a:pt x="244" y="299"/>
                </a:lnTo>
                <a:lnTo>
                  <a:pt x="240" y="297"/>
                </a:lnTo>
                <a:lnTo>
                  <a:pt x="245" y="292"/>
                </a:lnTo>
                <a:lnTo>
                  <a:pt x="247" y="291"/>
                </a:lnTo>
                <a:lnTo>
                  <a:pt x="249" y="295"/>
                </a:lnTo>
                <a:lnTo>
                  <a:pt x="249" y="291"/>
                </a:lnTo>
                <a:lnTo>
                  <a:pt x="252" y="291"/>
                </a:lnTo>
                <a:lnTo>
                  <a:pt x="258" y="292"/>
                </a:lnTo>
                <a:lnTo>
                  <a:pt x="257" y="295"/>
                </a:lnTo>
                <a:lnTo>
                  <a:pt x="258" y="292"/>
                </a:lnTo>
                <a:lnTo>
                  <a:pt x="262" y="294"/>
                </a:lnTo>
                <a:lnTo>
                  <a:pt x="260" y="297"/>
                </a:lnTo>
                <a:lnTo>
                  <a:pt x="262" y="294"/>
                </a:lnTo>
                <a:lnTo>
                  <a:pt x="265" y="297"/>
                </a:lnTo>
                <a:lnTo>
                  <a:pt x="262" y="299"/>
                </a:lnTo>
                <a:lnTo>
                  <a:pt x="265" y="297"/>
                </a:lnTo>
                <a:lnTo>
                  <a:pt x="267" y="300"/>
                </a:lnTo>
                <a:lnTo>
                  <a:pt x="263" y="302"/>
                </a:lnTo>
                <a:lnTo>
                  <a:pt x="268" y="302"/>
                </a:lnTo>
                <a:lnTo>
                  <a:pt x="268" y="305"/>
                </a:lnTo>
                <a:lnTo>
                  <a:pt x="268" y="307"/>
                </a:lnTo>
                <a:lnTo>
                  <a:pt x="267" y="312"/>
                </a:lnTo>
                <a:lnTo>
                  <a:pt x="267" y="314"/>
                </a:lnTo>
                <a:lnTo>
                  <a:pt x="262" y="312"/>
                </a:lnTo>
                <a:lnTo>
                  <a:pt x="267" y="315"/>
                </a:lnTo>
                <a:lnTo>
                  <a:pt x="265" y="315"/>
                </a:lnTo>
                <a:lnTo>
                  <a:pt x="262" y="314"/>
                </a:lnTo>
                <a:lnTo>
                  <a:pt x="265" y="315"/>
                </a:lnTo>
                <a:lnTo>
                  <a:pt x="262" y="318"/>
                </a:lnTo>
                <a:lnTo>
                  <a:pt x="260" y="315"/>
                </a:lnTo>
                <a:lnTo>
                  <a:pt x="262" y="318"/>
                </a:lnTo>
                <a:lnTo>
                  <a:pt x="255" y="322"/>
                </a:lnTo>
                <a:lnTo>
                  <a:pt x="253" y="322"/>
                </a:lnTo>
                <a:close/>
                <a:moveTo>
                  <a:pt x="252" y="314"/>
                </a:moveTo>
                <a:lnTo>
                  <a:pt x="253" y="318"/>
                </a:lnTo>
                <a:lnTo>
                  <a:pt x="253" y="314"/>
                </a:lnTo>
                <a:lnTo>
                  <a:pt x="253" y="314"/>
                </a:lnTo>
                <a:lnTo>
                  <a:pt x="253" y="317"/>
                </a:lnTo>
                <a:lnTo>
                  <a:pt x="253" y="314"/>
                </a:lnTo>
                <a:lnTo>
                  <a:pt x="255" y="317"/>
                </a:lnTo>
                <a:lnTo>
                  <a:pt x="255" y="314"/>
                </a:lnTo>
                <a:lnTo>
                  <a:pt x="257" y="312"/>
                </a:lnTo>
                <a:lnTo>
                  <a:pt x="258" y="317"/>
                </a:lnTo>
                <a:lnTo>
                  <a:pt x="257" y="312"/>
                </a:lnTo>
                <a:lnTo>
                  <a:pt x="260" y="315"/>
                </a:lnTo>
                <a:lnTo>
                  <a:pt x="257" y="312"/>
                </a:lnTo>
                <a:lnTo>
                  <a:pt x="260" y="314"/>
                </a:lnTo>
                <a:lnTo>
                  <a:pt x="258" y="310"/>
                </a:lnTo>
                <a:lnTo>
                  <a:pt x="260" y="309"/>
                </a:lnTo>
                <a:lnTo>
                  <a:pt x="260" y="309"/>
                </a:lnTo>
                <a:lnTo>
                  <a:pt x="260" y="309"/>
                </a:lnTo>
                <a:lnTo>
                  <a:pt x="260" y="309"/>
                </a:lnTo>
                <a:lnTo>
                  <a:pt x="263" y="310"/>
                </a:lnTo>
                <a:lnTo>
                  <a:pt x="260" y="309"/>
                </a:lnTo>
                <a:lnTo>
                  <a:pt x="263" y="309"/>
                </a:lnTo>
                <a:lnTo>
                  <a:pt x="260" y="307"/>
                </a:lnTo>
                <a:lnTo>
                  <a:pt x="260" y="305"/>
                </a:lnTo>
                <a:lnTo>
                  <a:pt x="263" y="305"/>
                </a:lnTo>
                <a:lnTo>
                  <a:pt x="260" y="305"/>
                </a:lnTo>
                <a:lnTo>
                  <a:pt x="263" y="304"/>
                </a:lnTo>
                <a:lnTo>
                  <a:pt x="260" y="304"/>
                </a:lnTo>
                <a:lnTo>
                  <a:pt x="258" y="304"/>
                </a:lnTo>
                <a:lnTo>
                  <a:pt x="263" y="300"/>
                </a:lnTo>
                <a:lnTo>
                  <a:pt x="258" y="302"/>
                </a:lnTo>
                <a:lnTo>
                  <a:pt x="258" y="302"/>
                </a:lnTo>
                <a:lnTo>
                  <a:pt x="262" y="299"/>
                </a:lnTo>
                <a:lnTo>
                  <a:pt x="258" y="302"/>
                </a:lnTo>
                <a:lnTo>
                  <a:pt x="257" y="300"/>
                </a:lnTo>
                <a:lnTo>
                  <a:pt x="258" y="297"/>
                </a:lnTo>
                <a:lnTo>
                  <a:pt x="257" y="300"/>
                </a:lnTo>
                <a:lnTo>
                  <a:pt x="255" y="299"/>
                </a:lnTo>
                <a:lnTo>
                  <a:pt x="255" y="299"/>
                </a:lnTo>
                <a:lnTo>
                  <a:pt x="255" y="299"/>
                </a:lnTo>
                <a:lnTo>
                  <a:pt x="255" y="299"/>
                </a:lnTo>
                <a:lnTo>
                  <a:pt x="255" y="295"/>
                </a:lnTo>
                <a:lnTo>
                  <a:pt x="253" y="299"/>
                </a:lnTo>
                <a:lnTo>
                  <a:pt x="253" y="295"/>
                </a:lnTo>
                <a:lnTo>
                  <a:pt x="253" y="299"/>
                </a:lnTo>
                <a:lnTo>
                  <a:pt x="252" y="299"/>
                </a:lnTo>
                <a:lnTo>
                  <a:pt x="252" y="295"/>
                </a:lnTo>
                <a:lnTo>
                  <a:pt x="252" y="299"/>
                </a:lnTo>
                <a:lnTo>
                  <a:pt x="250" y="295"/>
                </a:lnTo>
                <a:lnTo>
                  <a:pt x="250" y="299"/>
                </a:lnTo>
                <a:lnTo>
                  <a:pt x="250" y="299"/>
                </a:lnTo>
                <a:lnTo>
                  <a:pt x="250" y="299"/>
                </a:lnTo>
                <a:lnTo>
                  <a:pt x="250" y="300"/>
                </a:lnTo>
                <a:lnTo>
                  <a:pt x="250" y="300"/>
                </a:lnTo>
                <a:lnTo>
                  <a:pt x="250" y="300"/>
                </a:lnTo>
                <a:lnTo>
                  <a:pt x="250" y="299"/>
                </a:lnTo>
                <a:lnTo>
                  <a:pt x="247" y="295"/>
                </a:lnTo>
                <a:lnTo>
                  <a:pt x="249" y="300"/>
                </a:lnTo>
                <a:lnTo>
                  <a:pt x="249" y="300"/>
                </a:lnTo>
                <a:lnTo>
                  <a:pt x="245" y="297"/>
                </a:lnTo>
                <a:lnTo>
                  <a:pt x="247" y="302"/>
                </a:lnTo>
                <a:lnTo>
                  <a:pt x="244" y="299"/>
                </a:lnTo>
                <a:lnTo>
                  <a:pt x="247" y="302"/>
                </a:lnTo>
                <a:lnTo>
                  <a:pt x="247" y="302"/>
                </a:lnTo>
                <a:lnTo>
                  <a:pt x="242" y="300"/>
                </a:lnTo>
                <a:lnTo>
                  <a:pt x="245" y="304"/>
                </a:lnTo>
                <a:lnTo>
                  <a:pt x="245" y="304"/>
                </a:lnTo>
                <a:lnTo>
                  <a:pt x="242" y="304"/>
                </a:lnTo>
                <a:lnTo>
                  <a:pt x="244" y="304"/>
                </a:lnTo>
                <a:lnTo>
                  <a:pt x="245" y="304"/>
                </a:lnTo>
                <a:lnTo>
                  <a:pt x="244" y="305"/>
                </a:lnTo>
                <a:lnTo>
                  <a:pt x="245" y="305"/>
                </a:lnTo>
                <a:lnTo>
                  <a:pt x="244" y="305"/>
                </a:lnTo>
                <a:lnTo>
                  <a:pt x="240" y="305"/>
                </a:lnTo>
                <a:lnTo>
                  <a:pt x="245" y="305"/>
                </a:lnTo>
                <a:lnTo>
                  <a:pt x="240" y="305"/>
                </a:lnTo>
                <a:lnTo>
                  <a:pt x="245" y="307"/>
                </a:lnTo>
                <a:lnTo>
                  <a:pt x="240" y="307"/>
                </a:lnTo>
                <a:lnTo>
                  <a:pt x="245" y="307"/>
                </a:lnTo>
                <a:lnTo>
                  <a:pt x="245" y="309"/>
                </a:lnTo>
                <a:lnTo>
                  <a:pt x="242" y="310"/>
                </a:lnTo>
                <a:lnTo>
                  <a:pt x="245" y="309"/>
                </a:lnTo>
                <a:lnTo>
                  <a:pt x="242" y="312"/>
                </a:lnTo>
                <a:lnTo>
                  <a:pt x="247" y="310"/>
                </a:lnTo>
                <a:lnTo>
                  <a:pt x="247" y="310"/>
                </a:lnTo>
                <a:lnTo>
                  <a:pt x="244" y="314"/>
                </a:lnTo>
                <a:lnTo>
                  <a:pt x="247" y="312"/>
                </a:lnTo>
                <a:lnTo>
                  <a:pt x="245" y="315"/>
                </a:lnTo>
                <a:lnTo>
                  <a:pt x="249" y="312"/>
                </a:lnTo>
                <a:lnTo>
                  <a:pt x="249" y="312"/>
                </a:lnTo>
                <a:lnTo>
                  <a:pt x="247" y="317"/>
                </a:lnTo>
                <a:lnTo>
                  <a:pt x="249" y="314"/>
                </a:lnTo>
                <a:lnTo>
                  <a:pt x="250" y="314"/>
                </a:lnTo>
                <a:lnTo>
                  <a:pt x="249" y="317"/>
                </a:lnTo>
                <a:lnTo>
                  <a:pt x="250" y="314"/>
                </a:lnTo>
                <a:lnTo>
                  <a:pt x="250" y="317"/>
                </a:lnTo>
                <a:lnTo>
                  <a:pt x="252" y="314"/>
                </a:lnTo>
                <a:lnTo>
                  <a:pt x="252" y="318"/>
                </a:lnTo>
                <a:lnTo>
                  <a:pt x="252" y="314"/>
                </a:lnTo>
                <a:close/>
                <a:moveTo>
                  <a:pt x="69" y="251"/>
                </a:moveTo>
                <a:lnTo>
                  <a:pt x="61" y="248"/>
                </a:lnTo>
                <a:lnTo>
                  <a:pt x="56" y="246"/>
                </a:lnTo>
                <a:lnTo>
                  <a:pt x="55" y="245"/>
                </a:lnTo>
                <a:lnTo>
                  <a:pt x="58" y="241"/>
                </a:lnTo>
                <a:lnTo>
                  <a:pt x="55" y="243"/>
                </a:lnTo>
                <a:lnTo>
                  <a:pt x="53" y="236"/>
                </a:lnTo>
                <a:lnTo>
                  <a:pt x="53" y="235"/>
                </a:lnTo>
                <a:lnTo>
                  <a:pt x="55" y="187"/>
                </a:lnTo>
                <a:lnTo>
                  <a:pt x="55" y="185"/>
                </a:lnTo>
                <a:lnTo>
                  <a:pt x="58" y="187"/>
                </a:lnTo>
                <a:lnTo>
                  <a:pt x="55" y="184"/>
                </a:lnTo>
                <a:lnTo>
                  <a:pt x="58" y="180"/>
                </a:lnTo>
                <a:lnTo>
                  <a:pt x="61" y="184"/>
                </a:lnTo>
                <a:lnTo>
                  <a:pt x="60" y="180"/>
                </a:lnTo>
                <a:lnTo>
                  <a:pt x="61" y="179"/>
                </a:lnTo>
                <a:lnTo>
                  <a:pt x="63" y="182"/>
                </a:lnTo>
                <a:lnTo>
                  <a:pt x="61" y="179"/>
                </a:lnTo>
                <a:lnTo>
                  <a:pt x="63" y="179"/>
                </a:lnTo>
                <a:lnTo>
                  <a:pt x="69" y="177"/>
                </a:lnTo>
                <a:lnTo>
                  <a:pt x="285" y="177"/>
                </a:lnTo>
                <a:lnTo>
                  <a:pt x="288" y="179"/>
                </a:lnTo>
                <a:lnTo>
                  <a:pt x="286" y="182"/>
                </a:lnTo>
                <a:lnTo>
                  <a:pt x="290" y="179"/>
                </a:lnTo>
                <a:lnTo>
                  <a:pt x="291" y="180"/>
                </a:lnTo>
                <a:lnTo>
                  <a:pt x="288" y="184"/>
                </a:lnTo>
                <a:lnTo>
                  <a:pt x="291" y="180"/>
                </a:lnTo>
                <a:lnTo>
                  <a:pt x="296" y="189"/>
                </a:lnTo>
                <a:lnTo>
                  <a:pt x="298" y="194"/>
                </a:lnTo>
                <a:lnTo>
                  <a:pt x="296" y="241"/>
                </a:lnTo>
                <a:lnTo>
                  <a:pt x="293" y="245"/>
                </a:lnTo>
                <a:lnTo>
                  <a:pt x="286" y="249"/>
                </a:lnTo>
                <a:lnTo>
                  <a:pt x="280" y="251"/>
                </a:lnTo>
                <a:lnTo>
                  <a:pt x="69" y="251"/>
                </a:lnTo>
                <a:close/>
                <a:moveTo>
                  <a:pt x="66" y="241"/>
                </a:moveTo>
                <a:lnTo>
                  <a:pt x="68" y="241"/>
                </a:lnTo>
                <a:lnTo>
                  <a:pt x="68" y="246"/>
                </a:lnTo>
                <a:lnTo>
                  <a:pt x="68" y="243"/>
                </a:lnTo>
                <a:lnTo>
                  <a:pt x="69" y="243"/>
                </a:lnTo>
                <a:lnTo>
                  <a:pt x="281" y="243"/>
                </a:lnTo>
                <a:lnTo>
                  <a:pt x="283" y="246"/>
                </a:lnTo>
                <a:lnTo>
                  <a:pt x="283" y="241"/>
                </a:lnTo>
                <a:lnTo>
                  <a:pt x="285" y="246"/>
                </a:lnTo>
                <a:lnTo>
                  <a:pt x="283" y="241"/>
                </a:lnTo>
                <a:lnTo>
                  <a:pt x="285" y="246"/>
                </a:lnTo>
                <a:lnTo>
                  <a:pt x="285" y="241"/>
                </a:lnTo>
                <a:lnTo>
                  <a:pt x="286" y="245"/>
                </a:lnTo>
                <a:lnTo>
                  <a:pt x="285" y="241"/>
                </a:lnTo>
                <a:lnTo>
                  <a:pt x="288" y="245"/>
                </a:lnTo>
                <a:lnTo>
                  <a:pt x="286" y="240"/>
                </a:lnTo>
                <a:lnTo>
                  <a:pt x="288" y="243"/>
                </a:lnTo>
                <a:lnTo>
                  <a:pt x="286" y="240"/>
                </a:lnTo>
                <a:lnTo>
                  <a:pt x="290" y="241"/>
                </a:lnTo>
                <a:lnTo>
                  <a:pt x="286" y="240"/>
                </a:lnTo>
                <a:lnTo>
                  <a:pt x="291" y="241"/>
                </a:lnTo>
                <a:lnTo>
                  <a:pt x="288" y="238"/>
                </a:lnTo>
                <a:lnTo>
                  <a:pt x="291" y="240"/>
                </a:lnTo>
                <a:lnTo>
                  <a:pt x="288" y="238"/>
                </a:lnTo>
                <a:lnTo>
                  <a:pt x="291" y="238"/>
                </a:lnTo>
                <a:lnTo>
                  <a:pt x="288" y="236"/>
                </a:lnTo>
                <a:lnTo>
                  <a:pt x="293" y="238"/>
                </a:lnTo>
                <a:lnTo>
                  <a:pt x="288" y="236"/>
                </a:lnTo>
                <a:lnTo>
                  <a:pt x="293" y="236"/>
                </a:lnTo>
                <a:lnTo>
                  <a:pt x="288" y="235"/>
                </a:lnTo>
                <a:lnTo>
                  <a:pt x="290" y="233"/>
                </a:lnTo>
                <a:lnTo>
                  <a:pt x="288" y="194"/>
                </a:lnTo>
                <a:lnTo>
                  <a:pt x="293" y="192"/>
                </a:lnTo>
                <a:lnTo>
                  <a:pt x="288" y="192"/>
                </a:lnTo>
                <a:lnTo>
                  <a:pt x="293" y="190"/>
                </a:lnTo>
                <a:lnTo>
                  <a:pt x="288" y="192"/>
                </a:lnTo>
                <a:lnTo>
                  <a:pt x="291" y="189"/>
                </a:lnTo>
                <a:lnTo>
                  <a:pt x="288" y="190"/>
                </a:lnTo>
                <a:lnTo>
                  <a:pt x="291" y="189"/>
                </a:lnTo>
                <a:lnTo>
                  <a:pt x="288" y="190"/>
                </a:lnTo>
                <a:lnTo>
                  <a:pt x="291" y="187"/>
                </a:lnTo>
                <a:lnTo>
                  <a:pt x="286" y="189"/>
                </a:lnTo>
                <a:lnTo>
                  <a:pt x="286" y="189"/>
                </a:lnTo>
                <a:lnTo>
                  <a:pt x="290" y="185"/>
                </a:lnTo>
                <a:lnTo>
                  <a:pt x="286" y="187"/>
                </a:lnTo>
                <a:lnTo>
                  <a:pt x="285" y="187"/>
                </a:lnTo>
                <a:lnTo>
                  <a:pt x="286" y="185"/>
                </a:lnTo>
                <a:lnTo>
                  <a:pt x="288" y="184"/>
                </a:lnTo>
                <a:lnTo>
                  <a:pt x="285" y="187"/>
                </a:lnTo>
                <a:lnTo>
                  <a:pt x="283" y="187"/>
                </a:lnTo>
                <a:lnTo>
                  <a:pt x="285" y="182"/>
                </a:lnTo>
                <a:lnTo>
                  <a:pt x="283" y="185"/>
                </a:lnTo>
                <a:lnTo>
                  <a:pt x="283" y="182"/>
                </a:lnTo>
                <a:lnTo>
                  <a:pt x="281" y="185"/>
                </a:lnTo>
                <a:lnTo>
                  <a:pt x="280" y="185"/>
                </a:lnTo>
                <a:lnTo>
                  <a:pt x="68" y="185"/>
                </a:lnTo>
                <a:lnTo>
                  <a:pt x="66" y="182"/>
                </a:lnTo>
                <a:lnTo>
                  <a:pt x="68" y="185"/>
                </a:lnTo>
                <a:lnTo>
                  <a:pt x="66" y="182"/>
                </a:lnTo>
                <a:lnTo>
                  <a:pt x="66" y="185"/>
                </a:lnTo>
                <a:lnTo>
                  <a:pt x="64" y="182"/>
                </a:lnTo>
                <a:lnTo>
                  <a:pt x="64" y="184"/>
                </a:lnTo>
                <a:lnTo>
                  <a:pt x="66" y="187"/>
                </a:lnTo>
                <a:lnTo>
                  <a:pt x="64" y="187"/>
                </a:lnTo>
                <a:lnTo>
                  <a:pt x="63" y="184"/>
                </a:lnTo>
                <a:lnTo>
                  <a:pt x="64" y="187"/>
                </a:lnTo>
                <a:lnTo>
                  <a:pt x="64" y="187"/>
                </a:lnTo>
                <a:lnTo>
                  <a:pt x="60" y="185"/>
                </a:lnTo>
                <a:lnTo>
                  <a:pt x="63" y="189"/>
                </a:lnTo>
                <a:lnTo>
                  <a:pt x="60" y="185"/>
                </a:lnTo>
                <a:lnTo>
                  <a:pt x="63" y="189"/>
                </a:lnTo>
                <a:lnTo>
                  <a:pt x="61" y="190"/>
                </a:lnTo>
                <a:lnTo>
                  <a:pt x="58" y="189"/>
                </a:lnTo>
                <a:lnTo>
                  <a:pt x="61" y="190"/>
                </a:lnTo>
                <a:lnTo>
                  <a:pt x="58" y="189"/>
                </a:lnTo>
                <a:lnTo>
                  <a:pt x="61" y="192"/>
                </a:lnTo>
                <a:lnTo>
                  <a:pt x="56" y="190"/>
                </a:lnTo>
                <a:lnTo>
                  <a:pt x="61" y="192"/>
                </a:lnTo>
                <a:lnTo>
                  <a:pt x="56" y="192"/>
                </a:lnTo>
                <a:lnTo>
                  <a:pt x="61" y="194"/>
                </a:lnTo>
                <a:lnTo>
                  <a:pt x="61" y="194"/>
                </a:lnTo>
                <a:lnTo>
                  <a:pt x="61" y="235"/>
                </a:lnTo>
                <a:lnTo>
                  <a:pt x="61" y="235"/>
                </a:lnTo>
                <a:lnTo>
                  <a:pt x="56" y="236"/>
                </a:lnTo>
                <a:lnTo>
                  <a:pt x="61" y="236"/>
                </a:lnTo>
                <a:lnTo>
                  <a:pt x="56" y="238"/>
                </a:lnTo>
                <a:lnTo>
                  <a:pt x="61" y="236"/>
                </a:lnTo>
                <a:lnTo>
                  <a:pt x="58" y="238"/>
                </a:lnTo>
                <a:lnTo>
                  <a:pt x="61" y="238"/>
                </a:lnTo>
                <a:lnTo>
                  <a:pt x="63" y="238"/>
                </a:lnTo>
                <a:lnTo>
                  <a:pt x="60" y="241"/>
                </a:lnTo>
                <a:lnTo>
                  <a:pt x="63" y="240"/>
                </a:lnTo>
                <a:lnTo>
                  <a:pt x="60" y="243"/>
                </a:lnTo>
                <a:lnTo>
                  <a:pt x="63" y="240"/>
                </a:lnTo>
                <a:lnTo>
                  <a:pt x="61" y="243"/>
                </a:lnTo>
                <a:lnTo>
                  <a:pt x="64" y="241"/>
                </a:lnTo>
                <a:lnTo>
                  <a:pt x="63" y="245"/>
                </a:lnTo>
                <a:lnTo>
                  <a:pt x="64" y="241"/>
                </a:lnTo>
                <a:lnTo>
                  <a:pt x="63" y="245"/>
                </a:lnTo>
                <a:lnTo>
                  <a:pt x="66" y="241"/>
                </a:lnTo>
                <a:lnTo>
                  <a:pt x="66" y="246"/>
                </a:lnTo>
                <a:lnTo>
                  <a:pt x="66" y="241"/>
                </a:lnTo>
                <a:close/>
                <a:moveTo>
                  <a:pt x="253" y="230"/>
                </a:moveTo>
                <a:lnTo>
                  <a:pt x="250" y="230"/>
                </a:lnTo>
                <a:lnTo>
                  <a:pt x="250" y="225"/>
                </a:lnTo>
                <a:lnTo>
                  <a:pt x="249" y="230"/>
                </a:lnTo>
                <a:lnTo>
                  <a:pt x="247" y="228"/>
                </a:lnTo>
                <a:lnTo>
                  <a:pt x="249" y="225"/>
                </a:lnTo>
                <a:lnTo>
                  <a:pt x="245" y="228"/>
                </a:lnTo>
                <a:lnTo>
                  <a:pt x="242" y="225"/>
                </a:lnTo>
                <a:lnTo>
                  <a:pt x="244" y="222"/>
                </a:lnTo>
                <a:lnTo>
                  <a:pt x="240" y="225"/>
                </a:lnTo>
                <a:lnTo>
                  <a:pt x="237" y="220"/>
                </a:lnTo>
                <a:lnTo>
                  <a:pt x="242" y="218"/>
                </a:lnTo>
                <a:lnTo>
                  <a:pt x="237" y="218"/>
                </a:lnTo>
                <a:lnTo>
                  <a:pt x="237" y="213"/>
                </a:lnTo>
                <a:lnTo>
                  <a:pt x="237" y="210"/>
                </a:lnTo>
                <a:lnTo>
                  <a:pt x="242" y="212"/>
                </a:lnTo>
                <a:lnTo>
                  <a:pt x="237" y="210"/>
                </a:lnTo>
                <a:lnTo>
                  <a:pt x="239" y="205"/>
                </a:lnTo>
                <a:lnTo>
                  <a:pt x="244" y="207"/>
                </a:lnTo>
                <a:lnTo>
                  <a:pt x="240" y="203"/>
                </a:lnTo>
                <a:lnTo>
                  <a:pt x="245" y="200"/>
                </a:lnTo>
                <a:lnTo>
                  <a:pt x="245" y="200"/>
                </a:lnTo>
                <a:lnTo>
                  <a:pt x="249" y="203"/>
                </a:lnTo>
                <a:lnTo>
                  <a:pt x="247" y="199"/>
                </a:lnTo>
                <a:lnTo>
                  <a:pt x="249" y="199"/>
                </a:lnTo>
                <a:lnTo>
                  <a:pt x="250" y="203"/>
                </a:lnTo>
                <a:lnTo>
                  <a:pt x="250" y="199"/>
                </a:lnTo>
                <a:lnTo>
                  <a:pt x="253" y="199"/>
                </a:lnTo>
                <a:lnTo>
                  <a:pt x="258" y="199"/>
                </a:lnTo>
                <a:lnTo>
                  <a:pt x="257" y="203"/>
                </a:lnTo>
                <a:lnTo>
                  <a:pt x="258" y="200"/>
                </a:lnTo>
                <a:lnTo>
                  <a:pt x="262" y="200"/>
                </a:lnTo>
                <a:lnTo>
                  <a:pt x="260" y="205"/>
                </a:lnTo>
                <a:lnTo>
                  <a:pt x="262" y="202"/>
                </a:lnTo>
                <a:lnTo>
                  <a:pt x="265" y="203"/>
                </a:lnTo>
                <a:lnTo>
                  <a:pt x="262" y="207"/>
                </a:lnTo>
                <a:lnTo>
                  <a:pt x="265" y="205"/>
                </a:lnTo>
                <a:lnTo>
                  <a:pt x="267" y="208"/>
                </a:lnTo>
                <a:lnTo>
                  <a:pt x="263" y="210"/>
                </a:lnTo>
                <a:lnTo>
                  <a:pt x="268" y="208"/>
                </a:lnTo>
                <a:lnTo>
                  <a:pt x="268" y="213"/>
                </a:lnTo>
                <a:lnTo>
                  <a:pt x="268" y="217"/>
                </a:lnTo>
                <a:lnTo>
                  <a:pt x="263" y="217"/>
                </a:lnTo>
                <a:lnTo>
                  <a:pt x="268" y="218"/>
                </a:lnTo>
                <a:lnTo>
                  <a:pt x="267" y="222"/>
                </a:lnTo>
                <a:lnTo>
                  <a:pt x="263" y="225"/>
                </a:lnTo>
                <a:lnTo>
                  <a:pt x="260" y="223"/>
                </a:lnTo>
                <a:lnTo>
                  <a:pt x="263" y="226"/>
                </a:lnTo>
                <a:lnTo>
                  <a:pt x="258" y="228"/>
                </a:lnTo>
                <a:lnTo>
                  <a:pt x="257" y="225"/>
                </a:lnTo>
                <a:lnTo>
                  <a:pt x="257" y="230"/>
                </a:lnTo>
                <a:lnTo>
                  <a:pt x="253" y="230"/>
                </a:lnTo>
                <a:close/>
                <a:moveTo>
                  <a:pt x="252" y="222"/>
                </a:moveTo>
                <a:lnTo>
                  <a:pt x="253" y="225"/>
                </a:lnTo>
                <a:lnTo>
                  <a:pt x="253" y="222"/>
                </a:lnTo>
                <a:lnTo>
                  <a:pt x="253" y="222"/>
                </a:lnTo>
                <a:lnTo>
                  <a:pt x="255" y="225"/>
                </a:lnTo>
                <a:lnTo>
                  <a:pt x="255" y="222"/>
                </a:lnTo>
                <a:lnTo>
                  <a:pt x="255" y="220"/>
                </a:lnTo>
                <a:lnTo>
                  <a:pt x="258" y="225"/>
                </a:lnTo>
                <a:lnTo>
                  <a:pt x="257" y="220"/>
                </a:lnTo>
                <a:lnTo>
                  <a:pt x="258" y="223"/>
                </a:lnTo>
                <a:lnTo>
                  <a:pt x="257" y="220"/>
                </a:lnTo>
                <a:lnTo>
                  <a:pt x="258" y="218"/>
                </a:lnTo>
                <a:lnTo>
                  <a:pt x="262" y="220"/>
                </a:lnTo>
                <a:lnTo>
                  <a:pt x="258" y="217"/>
                </a:lnTo>
                <a:lnTo>
                  <a:pt x="260" y="217"/>
                </a:lnTo>
                <a:lnTo>
                  <a:pt x="260" y="215"/>
                </a:lnTo>
                <a:lnTo>
                  <a:pt x="263" y="215"/>
                </a:lnTo>
                <a:lnTo>
                  <a:pt x="260" y="213"/>
                </a:lnTo>
                <a:lnTo>
                  <a:pt x="263" y="213"/>
                </a:lnTo>
                <a:lnTo>
                  <a:pt x="260" y="213"/>
                </a:lnTo>
                <a:lnTo>
                  <a:pt x="263" y="212"/>
                </a:lnTo>
                <a:lnTo>
                  <a:pt x="260" y="212"/>
                </a:lnTo>
                <a:lnTo>
                  <a:pt x="258" y="210"/>
                </a:lnTo>
                <a:lnTo>
                  <a:pt x="263" y="208"/>
                </a:lnTo>
                <a:lnTo>
                  <a:pt x="258" y="210"/>
                </a:lnTo>
                <a:lnTo>
                  <a:pt x="258" y="210"/>
                </a:lnTo>
                <a:lnTo>
                  <a:pt x="262" y="207"/>
                </a:lnTo>
                <a:lnTo>
                  <a:pt x="258" y="208"/>
                </a:lnTo>
                <a:lnTo>
                  <a:pt x="257" y="208"/>
                </a:lnTo>
                <a:lnTo>
                  <a:pt x="258" y="205"/>
                </a:lnTo>
                <a:lnTo>
                  <a:pt x="257" y="208"/>
                </a:lnTo>
                <a:lnTo>
                  <a:pt x="258" y="203"/>
                </a:lnTo>
                <a:lnTo>
                  <a:pt x="255" y="207"/>
                </a:lnTo>
                <a:lnTo>
                  <a:pt x="255" y="207"/>
                </a:lnTo>
                <a:lnTo>
                  <a:pt x="255" y="203"/>
                </a:lnTo>
                <a:lnTo>
                  <a:pt x="253" y="207"/>
                </a:lnTo>
                <a:lnTo>
                  <a:pt x="253" y="202"/>
                </a:lnTo>
                <a:lnTo>
                  <a:pt x="252" y="207"/>
                </a:lnTo>
                <a:lnTo>
                  <a:pt x="252" y="202"/>
                </a:lnTo>
                <a:lnTo>
                  <a:pt x="252" y="207"/>
                </a:lnTo>
                <a:lnTo>
                  <a:pt x="249" y="207"/>
                </a:lnTo>
                <a:lnTo>
                  <a:pt x="247" y="203"/>
                </a:lnTo>
                <a:lnTo>
                  <a:pt x="249" y="208"/>
                </a:lnTo>
                <a:lnTo>
                  <a:pt x="249" y="208"/>
                </a:lnTo>
                <a:lnTo>
                  <a:pt x="245" y="205"/>
                </a:lnTo>
                <a:lnTo>
                  <a:pt x="247" y="208"/>
                </a:lnTo>
                <a:lnTo>
                  <a:pt x="244" y="207"/>
                </a:lnTo>
                <a:lnTo>
                  <a:pt x="247" y="210"/>
                </a:lnTo>
                <a:lnTo>
                  <a:pt x="247" y="210"/>
                </a:lnTo>
                <a:lnTo>
                  <a:pt x="242" y="208"/>
                </a:lnTo>
                <a:lnTo>
                  <a:pt x="245" y="212"/>
                </a:lnTo>
                <a:lnTo>
                  <a:pt x="245" y="212"/>
                </a:lnTo>
                <a:lnTo>
                  <a:pt x="242" y="212"/>
                </a:lnTo>
                <a:lnTo>
                  <a:pt x="244" y="212"/>
                </a:lnTo>
                <a:lnTo>
                  <a:pt x="245" y="212"/>
                </a:lnTo>
                <a:lnTo>
                  <a:pt x="244" y="212"/>
                </a:lnTo>
                <a:lnTo>
                  <a:pt x="245" y="213"/>
                </a:lnTo>
                <a:lnTo>
                  <a:pt x="244" y="212"/>
                </a:lnTo>
                <a:lnTo>
                  <a:pt x="240" y="212"/>
                </a:lnTo>
                <a:lnTo>
                  <a:pt x="245" y="213"/>
                </a:lnTo>
                <a:lnTo>
                  <a:pt x="240" y="213"/>
                </a:lnTo>
                <a:lnTo>
                  <a:pt x="245" y="215"/>
                </a:lnTo>
                <a:lnTo>
                  <a:pt x="240" y="215"/>
                </a:lnTo>
                <a:lnTo>
                  <a:pt x="245" y="215"/>
                </a:lnTo>
                <a:lnTo>
                  <a:pt x="245" y="217"/>
                </a:lnTo>
                <a:lnTo>
                  <a:pt x="242" y="218"/>
                </a:lnTo>
                <a:lnTo>
                  <a:pt x="245" y="217"/>
                </a:lnTo>
                <a:lnTo>
                  <a:pt x="242" y="220"/>
                </a:lnTo>
                <a:lnTo>
                  <a:pt x="247" y="218"/>
                </a:lnTo>
                <a:lnTo>
                  <a:pt x="244" y="220"/>
                </a:lnTo>
                <a:lnTo>
                  <a:pt x="247" y="218"/>
                </a:lnTo>
                <a:lnTo>
                  <a:pt x="249" y="220"/>
                </a:lnTo>
                <a:lnTo>
                  <a:pt x="247" y="223"/>
                </a:lnTo>
                <a:lnTo>
                  <a:pt x="249" y="220"/>
                </a:lnTo>
                <a:lnTo>
                  <a:pt x="247" y="225"/>
                </a:lnTo>
                <a:lnTo>
                  <a:pt x="250" y="220"/>
                </a:lnTo>
                <a:lnTo>
                  <a:pt x="250" y="220"/>
                </a:lnTo>
                <a:lnTo>
                  <a:pt x="250" y="220"/>
                </a:lnTo>
                <a:lnTo>
                  <a:pt x="252" y="222"/>
                </a:lnTo>
                <a:lnTo>
                  <a:pt x="252" y="225"/>
                </a:lnTo>
                <a:lnTo>
                  <a:pt x="252" y="222"/>
                </a:lnTo>
                <a:close/>
                <a:moveTo>
                  <a:pt x="69" y="159"/>
                </a:moveTo>
                <a:lnTo>
                  <a:pt x="64" y="157"/>
                </a:lnTo>
                <a:lnTo>
                  <a:pt x="61" y="157"/>
                </a:lnTo>
                <a:lnTo>
                  <a:pt x="63" y="153"/>
                </a:lnTo>
                <a:lnTo>
                  <a:pt x="61" y="156"/>
                </a:lnTo>
                <a:lnTo>
                  <a:pt x="63" y="153"/>
                </a:lnTo>
                <a:lnTo>
                  <a:pt x="60" y="156"/>
                </a:lnTo>
                <a:lnTo>
                  <a:pt x="58" y="154"/>
                </a:lnTo>
                <a:lnTo>
                  <a:pt x="60" y="151"/>
                </a:lnTo>
                <a:lnTo>
                  <a:pt x="56" y="153"/>
                </a:lnTo>
                <a:lnTo>
                  <a:pt x="55" y="149"/>
                </a:lnTo>
                <a:lnTo>
                  <a:pt x="53" y="141"/>
                </a:lnTo>
                <a:lnTo>
                  <a:pt x="53" y="95"/>
                </a:lnTo>
                <a:lnTo>
                  <a:pt x="56" y="90"/>
                </a:lnTo>
                <a:lnTo>
                  <a:pt x="60" y="93"/>
                </a:lnTo>
                <a:lnTo>
                  <a:pt x="56" y="90"/>
                </a:lnTo>
                <a:lnTo>
                  <a:pt x="61" y="87"/>
                </a:lnTo>
                <a:lnTo>
                  <a:pt x="64" y="85"/>
                </a:lnTo>
                <a:lnTo>
                  <a:pt x="66" y="90"/>
                </a:lnTo>
                <a:lnTo>
                  <a:pt x="66" y="85"/>
                </a:lnTo>
                <a:lnTo>
                  <a:pt x="69" y="85"/>
                </a:lnTo>
                <a:lnTo>
                  <a:pt x="285" y="85"/>
                </a:lnTo>
                <a:lnTo>
                  <a:pt x="291" y="88"/>
                </a:lnTo>
                <a:lnTo>
                  <a:pt x="288" y="92"/>
                </a:lnTo>
                <a:lnTo>
                  <a:pt x="291" y="88"/>
                </a:lnTo>
                <a:lnTo>
                  <a:pt x="296" y="97"/>
                </a:lnTo>
                <a:lnTo>
                  <a:pt x="298" y="102"/>
                </a:lnTo>
                <a:lnTo>
                  <a:pt x="298" y="141"/>
                </a:lnTo>
                <a:lnTo>
                  <a:pt x="296" y="148"/>
                </a:lnTo>
                <a:lnTo>
                  <a:pt x="296" y="148"/>
                </a:lnTo>
                <a:lnTo>
                  <a:pt x="291" y="148"/>
                </a:lnTo>
                <a:lnTo>
                  <a:pt x="296" y="149"/>
                </a:lnTo>
                <a:lnTo>
                  <a:pt x="295" y="149"/>
                </a:lnTo>
                <a:lnTo>
                  <a:pt x="291" y="148"/>
                </a:lnTo>
                <a:lnTo>
                  <a:pt x="295" y="151"/>
                </a:lnTo>
                <a:lnTo>
                  <a:pt x="291" y="154"/>
                </a:lnTo>
                <a:lnTo>
                  <a:pt x="286" y="157"/>
                </a:lnTo>
                <a:lnTo>
                  <a:pt x="285" y="154"/>
                </a:lnTo>
                <a:lnTo>
                  <a:pt x="286" y="157"/>
                </a:lnTo>
                <a:lnTo>
                  <a:pt x="285" y="157"/>
                </a:lnTo>
                <a:lnTo>
                  <a:pt x="283" y="154"/>
                </a:lnTo>
                <a:lnTo>
                  <a:pt x="283" y="157"/>
                </a:lnTo>
                <a:lnTo>
                  <a:pt x="280" y="159"/>
                </a:lnTo>
                <a:lnTo>
                  <a:pt x="69" y="159"/>
                </a:lnTo>
                <a:close/>
                <a:moveTo>
                  <a:pt x="66" y="149"/>
                </a:moveTo>
                <a:lnTo>
                  <a:pt x="68" y="149"/>
                </a:lnTo>
                <a:lnTo>
                  <a:pt x="68" y="154"/>
                </a:lnTo>
                <a:lnTo>
                  <a:pt x="68" y="149"/>
                </a:lnTo>
                <a:lnTo>
                  <a:pt x="69" y="149"/>
                </a:lnTo>
                <a:lnTo>
                  <a:pt x="281" y="149"/>
                </a:lnTo>
                <a:lnTo>
                  <a:pt x="283" y="154"/>
                </a:lnTo>
                <a:lnTo>
                  <a:pt x="283" y="149"/>
                </a:lnTo>
                <a:lnTo>
                  <a:pt x="283" y="149"/>
                </a:lnTo>
                <a:lnTo>
                  <a:pt x="285" y="153"/>
                </a:lnTo>
                <a:lnTo>
                  <a:pt x="285" y="149"/>
                </a:lnTo>
                <a:lnTo>
                  <a:pt x="286" y="148"/>
                </a:lnTo>
                <a:lnTo>
                  <a:pt x="290" y="149"/>
                </a:lnTo>
                <a:lnTo>
                  <a:pt x="288" y="146"/>
                </a:lnTo>
                <a:lnTo>
                  <a:pt x="291" y="149"/>
                </a:lnTo>
                <a:lnTo>
                  <a:pt x="288" y="146"/>
                </a:lnTo>
                <a:lnTo>
                  <a:pt x="291" y="148"/>
                </a:lnTo>
                <a:lnTo>
                  <a:pt x="288" y="146"/>
                </a:lnTo>
                <a:lnTo>
                  <a:pt x="291" y="146"/>
                </a:lnTo>
                <a:lnTo>
                  <a:pt x="288" y="144"/>
                </a:lnTo>
                <a:lnTo>
                  <a:pt x="293" y="146"/>
                </a:lnTo>
                <a:lnTo>
                  <a:pt x="288" y="143"/>
                </a:lnTo>
                <a:lnTo>
                  <a:pt x="293" y="144"/>
                </a:lnTo>
                <a:lnTo>
                  <a:pt x="288" y="143"/>
                </a:lnTo>
                <a:lnTo>
                  <a:pt x="290" y="141"/>
                </a:lnTo>
                <a:lnTo>
                  <a:pt x="288" y="100"/>
                </a:lnTo>
                <a:lnTo>
                  <a:pt x="293" y="98"/>
                </a:lnTo>
                <a:lnTo>
                  <a:pt x="288" y="100"/>
                </a:lnTo>
                <a:lnTo>
                  <a:pt x="288" y="98"/>
                </a:lnTo>
                <a:lnTo>
                  <a:pt x="291" y="97"/>
                </a:lnTo>
                <a:lnTo>
                  <a:pt x="288" y="98"/>
                </a:lnTo>
                <a:lnTo>
                  <a:pt x="291" y="95"/>
                </a:lnTo>
                <a:lnTo>
                  <a:pt x="288" y="98"/>
                </a:lnTo>
                <a:lnTo>
                  <a:pt x="291" y="93"/>
                </a:lnTo>
                <a:lnTo>
                  <a:pt x="286" y="97"/>
                </a:lnTo>
                <a:lnTo>
                  <a:pt x="286" y="97"/>
                </a:lnTo>
                <a:lnTo>
                  <a:pt x="290" y="92"/>
                </a:lnTo>
                <a:lnTo>
                  <a:pt x="286" y="95"/>
                </a:lnTo>
                <a:lnTo>
                  <a:pt x="288" y="92"/>
                </a:lnTo>
                <a:lnTo>
                  <a:pt x="285" y="95"/>
                </a:lnTo>
                <a:lnTo>
                  <a:pt x="286" y="90"/>
                </a:lnTo>
                <a:lnTo>
                  <a:pt x="285" y="95"/>
                </a:lnTo>
                <a:lnTo>
                  <a:pt x="286" y="90"/>
                </a:lnTo>
                <a:lnTo>
                  <a:pt x="283" y="93"/>
                </a:lnTo>
                <a:lnTo>
                  <a:pt x="285" y="90"/>
                </a:lnTo>
                <a:lnTo>
                  <a:pt x="283" y="93"/>
                </a:lnTo>
                <a:lnTo>
                  <a:pt x="281" y="93"/>
                </a:lnTo>
                <a:lnTo>
                  <a:pt x="281" y="88"/>
                </a:lnTo>
                <a:lnTo>
                  <a:pt x="281" y="93"/>
                </a:lnTo>
                <a:lnTo>
                  <a:pt x="280" y="93"/>
                </a:lnTo>
                <a:lnTo>
                  <a:pt x="68" y="93"/>
                </a:lnTo>
                <a:lnTo>
                  <a:pt x="66" y="90"/>
                </a:lnTo>
                <a:lnTo>
                  <a:pt x="68" y="93"/>
                </a:lnTo>
                <a:lnTo>
                  <a:pt x="66" y="90"/>
                </a:lnTo>
                <a:lnTo>
                  <a:pt x="66" y="93"/>
                </a:lnTo>
                <a:lnTo>
                  <a:pt x="64" y="90"/>
                </a:lnTo>
                <a:lnTo>
                  <a:pt x="66" y="93"/>
                </a:lnTo>
                <a:lnTo>
                  <a:pt x="64" y="95"/>
                </a:lnTo>
                <a:lnTo>
                  <a:pt x="63" y="92"/>
                </a:lnTo>
                <a:lnTo>
                  <a:pt x="64" y="95"/>
                </a:lnTo>
                <a:lnTo>
                  <a:pt x="61" y="92"/>
                </a:lnTo>
                <a:lnTo>
                  <a:pt x="63" y="95"/>
                </a:lnTo>
                <a:lnTo>
                  <a:pt x="63" y="97"/>
                </a:lnTo>
                <a:lnTo>
                  <a:pt x="58" y="95"/>
                </a:lnTo>
                <a:lnTo>
                  <a:pt x="63" y="97"/>
                </a:lnTo>
                <a:lnTo>
                  <a:pt x="58" y="95"/>
                </a:lnTo>
                <a:lnTo>
                  <a:pt x="61" y="98"/>
                </a:lnTo>
                <a:lnTo>
                  <a:pt x="58" y="97"/>
                </a:lnTo>
                <a:lnTo>
                  <a:pt x="61" y="98"/>
                </a:lnTo>
                <a:lnTo>
                  <a:pt x="61" y="100"/>
                </a:lnTo>
                <a:lnTo>
                  <a:pt x="56" y="100"/>
                </a:lnTo>
                <a:lnTo>
                  <a:pt x="61" y="100"/>
                </a:lnTo>
                <a:lnTo>
                  <a:pt x="61" y="102"/>
                </a:lnTo>
                <a:lnTo>
                  <a:pt x="61" y="143"/>
                </a:lnTo>
                <a:lnTo>
                  <a:pt x="56" y="144"/>
                </a:lnTo>
                <a:lnTo>
                  <a:pt x="61" y="144"/>
                </a:lnTo>
                <a:lnTo>
                  <a:pt x="63" y="146"/>
                </a:lnTo>
                <a:lnTo>
                  <a:pt x="60" y="149"/>
                </a:lnTo>
                <a:lnTo>
                  <a:pt x="63" y="148"/>
                </a:lnTo>
                <a:lnTo>
                  <a:pt x="60" y="151"/>
                </a:lnTo>
                <a:lnTo>
                  <a:pt x="63" y="148"/>
                </a:lnTo>
                <a:lnTo>
                  <a:pt x="61" y="151"/>
                </a:lnTo>
                <a:lnTo>
                  <a:pt x="64" y="148"/>
                </a:lnTo>
                <a:lnTo>
                  <a:pt x="61" y="151"/>
                </a:lnTo>
                <a:lnTo>
                  <a:pt x="64" y="149"/>
                </a:lnTo>
                <a:lnTo>
                  <a:pt x="63" y="153"/>
                </a:lnTo>
                <a:lnTo>
                  <a:pt x="64" y="149"/>
                </a:lnTo>
                <a:lnTo>
                  <a:pt x="64" y="153"/>
                </a:lnTo>
                <a:lnTo>
                  <a:pt x="66" y="149"/>
                </a:lnTo>
                <a:close/>
                <a:moveTo>
                  <a:pt x="253" y="138"/>
                </a:moveTo>
                <a:lnTo>
                  <a:pt x="247" y="138"/>
                </a:lnTo>
                <a:lnTo>
                  <a:pt x="249" y="133"/>
                </a:lnTo>
                <a:lnTo>
                  <a:pt x="245" y="136"/>
                </a:lnTo>
                <a:lnTo>
                  <a:pt x="244" y="136"/>
                </a:lnTo>
                <a:lnTo>
                  <a:pt x="245" y="131"/>
                </a:lnTo>
                <a:lnTo>
                  <a:pt x="244" y="136"/>
                </a:lnTo>
                <a:lnTo>
                  <a:pt x="242" y="134"/>
                </a:lnTo>
                <a:lnTo>
                  <a:pt x="244" y="131"/>
                </a:lnTo>
                <a:lnTo>
                  <a:pt x="240" y="133"/>
                </a:lnTo>
                <a:lnTo>
                  <a:pt x="237" y="126"/>
                </a:lnTo>
                <a:lnTo>
                  <a:pt x="242" y="125"/>
                </a:lnTo>
                <a:lnTo>
                  <a:pt x="237" y="126"/>
                </a:lnTo>
                <a:lnTo>
                  <a:pt x="237" y="123"/>
                </a:lnTo>
                <a:lnTo>
                  <a:pt x="240" y="121"/>
                </a:lnTo>
                <a:lnTo>
                  <a:pt x="237" y="121"/>
                </a:lnTo>
                <a:lnTo>
                  <a:pt x="237" y="118"/>
                </a:lnTo>
                <a:lnTo>
                  <a:pt x="242" y="120"/>
                </a:lnTo>
                <a:lnTo>
                  <a:pt x="237" y="118"/>
                </a:lnTo>
                <a:lnTo>
                  <a:pt x="240" y="113"/>
                </a:lnTo>
                <a:lnTo>
                  <a:pt x="245" y="108"/>
                </a:lnTo>
                <a:lnTo>
                  <a:pt x="250" y="107"/>
                </a:lnTo>
                <a:lnTo>
                  <a:pt x="252" y="111"/>
                </a:lnTo>
                <a:lnTo>
                  <a:pt x="252" y="107"/>
                </a:lnTo>
                <a:lnTo>
                  <a:pt x="257" y="107"/>
                </a:lnTo>
                <a:lnTo>
                  <a:pt x="255" y="111"/>
                </a:lnTo>
                <a:lnTo>
                  <a:pt x="257" y="108"/>
                </a:lnTo>
                <a:lnTo>
                  <a:pt x="262" y="110"/>
                </a:lnTo>
                <a:lnTo>
                  <a:pt x="267" y="115"/>
                </a:lnTo>
                <a:lnTo>
                  <a:pt x="262" y="116"/>
                </a:lnTo>
                <a:lnTo>
                  <a:pt x="267" y="115"/>
                </a:lnTo>
                <a:lnTo>
                  <a:pt x="267" y="116"/>
                </a:lnTo>
                <a:lnTo>
                  <a:pt x="263" y="118"/>
                </a:lnTo>
                <a:lnTo>
                  <a:pt x="268" y="118"/>
                </a:lnTo>
                <a:lnTo>
                  <a:pt x="268" y="123"/>
                </a:lnTo>
                <a:lnTo>
                  <a:pt x="263" y="123"/>
                </a:lnTo>
                <a:lnTo>
                  <a:pt x="268" y="125"/>
                </a:lnTo>
                <a:lnTo>
                  <a:pt x="268" y="128"/>
                </a:lnTo>
                <a:lnTo>
                  <a:pt x="263" y="126"/>
                </a:lnTo>
                <a:lnTo>
                  <a:pt x="267" y="128"/>
                </a:lnTo>
                <a:lnTo>
                  <a:pt x="267" y="130"/>
                </a:lnTo>
                <a:lnTo>
                  <a:pt x="263" y="128"/>
                </a:lnTo>
                <a:lnTo>
                  <a:pt x="267" y="130"/>
                </a:lnTo>
                <a:lnTo>
                  <a:pt x="265" y="131"/>
                </a:lnTo>
                <a:lnTo>
                  <a:pt x="262" y="130"/>
                </a:lnTo>
                <a:lnTo>
                  <a:pt x="265" y="133"/>
                </a:lnTo>
                <a:lnTo>
                  <a:pt x="262" y="134"/>
                </a:lnTo>
                <a:lnTo>
                  <a:pt x="260" y="131"/>
                </a:lnTo>
                <a:lnTo>
                  <a:pt x="262" y="136"/>
                </a:lnTo>
                <a:lnTo>
                  <a:pt x="258" y="136"/>
                </a:lnTo>
                <a:lnTo>
                  <a:pt x="257" y="133"/>
                </a:lnTo>
                <a:lnTo>
                  <a:pt x="258" y="138"/>
                </a:lnTo>
                <a:lnTo>
                  <a:pt x="253" y="138"/>
                </a:lnTo>
                <a:close/>
                <a:moveTo>
                  <a:pt x="253" y="130"/>
                </a:moveTo>
                <a:lnTo>
                  <a:pt x="253" y="134"/>
                </a:lnTo>
                <a:lnTo>
                  <a:pt x="253" y="130"/>
                </a:lnTo>
                <a:lnTo>
                  <a:pt x="255" y="134"/>
                </a:lnTo>
                <a:lnTo>
                  <a:pt x="255" y="131"/>
                </a:lnTo>
                <a:lnTo>
                  <a:pt x="255" y="130"/>
                </a:lnTo>
                <a:lnTo>
                  <a:pt x="257" y="130"/>
                </a:lnTo>
                <a:lnTo>
                  <a:pt x="258" y="133"/>
                </a:lnTo>
                <a:lnTo>
                  <a:pt x="257" y="128"/>
                </a:lnTo>
                <a:lnTo>
                  <a:pt x="257" y="128"/>
                </a:lnTo>
                <a:lnTo>
                  <a:pt x="260" y="131"/>
                </a:lnTo>
                <a:lnTo>
                  <a:pt x="258" y="128"/>
                </a:lnTo>
                <a:lnTo>
                  <a:pt x="258" y="126"/>
                </a:lnTo>
                <a:lnTo>
                  <a:pt x="263" y="128"/>
                </a:lnTo>
                <a:lnTo>
                  <a:pt x="262" y="126"/>
                </a:lnTo>
                <a:lnTo>
                  <a:pt x="260" y="126"/>
                </a:lnTo>
                <a:lnTo>
                  <a:pt x="260" y="125"/>
                </a:lnTo>
                <a:lnTo>
                  <a:pt x="263" y="125"/>
                </a:lnTo>
                <a:lnTo>
                  <a:pt x="260" y="123"/>
                </a:lnTo>
                <a:lnTo>
                  <a:pt x="260" y="123"/>
                </a:lnTo>
                <a:lnTo>
                  <a:pt x="263" y="121"/>
                </a:lnTo>
                <a:lnTo>
                  <a:pt x="260" y="121"/>
                </a:lnTo>
                <a:lnTo>
                  <a:pt x="263" y="120"/>
                </a:lnTo>
                <a:lnTo>
                  <a:pt x="260" y="121"/>
                </a:lnTo>
                <a:lnTo>
                  <a:pt x="258" y="120"/>
                </a:lnTo>
                <a:lnTo>
                  <a:pt x="262" y="116"/>
                </a:lnTo>
                <a:lnTo>
                  <a:pt x="260" y="118"/>
                </a:lnTo>
                <a:lnTo>
                  <a:pt x="258" y="120"/>
                </a:lnTo>
                <a:lnTo>
                  <a:pt x="258" y="118"/>
                </a:lnTo>
                <a:lnTo>
                  <a:pt x="262" y="115"/>
                </a:lnTo>
                <a:lnTo>
                  <a:pt x="258" y="118"/>
                </a:lnTo>
                <a:lnTo>
                  <a:pt x="260" y="115"/>
                </a:lnTo>
                <a:lnTo>
                  <a:pt x="257" y="116"/>
                </a:lnTo>
                <a:lnTo>
                  <a:pt x="257" y="116"/>
                </a:lnTo>
                <a:lnTo>
                  <a:pt x="258" y="113"/>
                </a:lnTo>
                <a:lnTo>
                  <a:pt x="255" y="116"/>
                </a:lnTo>
                <a:lnTo>
                  <a:pt x="253" y="115"/>
                </a:lnTo>
                <a:lnTo>
                  <a:pt x="253" y="111"/>
                </a:lnTo>
                <a:lnTo>
                  <a:pt x="252" y="115"/>
                </a:lnTo>
                <a:lnTo>
                  <a:pt x="252" y="111"/>
                </a:lnTo>
                <a:lnTo>
                  <a:pt x="252" y="115"/>
                </a:lnTo>
                <a:lnTo>
                  <a:pt x="250" y="115"/>
                </a:lnTo>
                <a:lnTo>
                  <a:pt x="249" y="111"/>
                </a:lnTo>
                <a:lnTo>
                  <a:pt x="250" y="116"/>
                </a:lnTo>
                <a:lnTo>
                  <a:pt x="249" y="116"/>
                </a:lnTo>
                <a:lnTo>
                  <a:pt x="247" y="113"/>
                </a:lnTo>
                <a:lnTo>
                  <a:pt x="249" y="116"/>
                </a:lnTo>
                <a:lnTo>
                  <a:pt x="245" y="113"/>
                </a:lnTo>
                <a:lnTo>
                  <a:pt x="249" y="116"/>
                </a:lnTo>
                <a:lnTo>
                  <a:pt x="245" y="115"/>
                </a:lnTo>
                <a:lnTo>
                  <a:pt x="247" y="118"/>
                </a:lnTo>
                <a:lnTo>
                  <a:pt x="244" y="115"/>
                </a:lnTo>
                <a:lnTo>
                  <a:pt x="247" y="118"/>
                </a:lnTo>
                <a:lnTo>
                  <a:pt x="244" y="116"/>
                </a:lnTo>
                <a:lnTo>
                  <a:pt x="247" y="118"/>
                </a:lnTo>
                <a:lnTo>
                  <a:pt x="242" y="116"/>
                </a:lnTo>
                <a:lnTo>
                  <a:pt x="245" y="120"/>
                </a:lnTo>
                <a:lnTo>
                  <a:pt x="245" y="121"/>
                </a:lnTo>
                <a:lnTo>
                  <a:pt x="242" y="121"/>
                </a:lnTo>
                <a:lnTo>
                  <a:pt x="240" y="121"/>
                </a:lnTo>
                <a:lnTo>
                  <a:pt x="245" y="121"/>
                </a:lnTo>
                <a:lnTo>
                  <a:pt x="240" y="121"/>
                </a:lnTo>
                <a:lnTo>
                  <a:pt x="245" y="123"/>
                </a:lnTo>
                <a:lnTo>
                  <a:pt x="240" y="123"/>
                </a:lnTo>
                <a:lnTo>
                  <a:pt x="245" y="125"/>
                </a:lnTo>
                <a:lnTo>
                  <a:pt x="245" y="125"/>
                </a:lnTo>
                <a:lnTo>
                  <a:pt x="242" y="126"/>
                </a:lnTo>
                <a:lnTo>
                  <a:pt x="245" y="126"/>
                </a:lnTo>
                <a:lnTo>
                  <a:pt x="242" y="128"/>
                </a:lnTo>
                <a:lnTo>
                  <a:pt x="247" y="126"/>
                </a:lnTo>
                <a:lnTo>
                  <a:pt x="247" y="126"/>
                </a:lnTo>
                <a:lnTo>
                  <a:pt x="244" y="130"/>
                </a:lnTo>
                <a:lnTo>
                  <a:pt x="247" y="128"/>
                </a:lnTo>
                <a:lnTo>
                  <a:pt x="245" y="131"/>
                </a:lnTo>
                <a:lnTo>
                  <a:pt x="249" y="128"/>
                </a:lnTo>
                <a:lnTo>
                  <a:pt x="249" y="128"/>
                </a:lnTo>
                <a:lnTo>
                  <a:pt x="247" y="133"/>
                </a:lnTo>
                <a:lnTo>
                  <a:pt x="249" y="130"/>
                </a:lnTo>
                <a:lnTo>
                  <a:pt x="250" y="130"/>
                </a:lnTo>
                <a:lnTo>
                  <a:pt x="250" y="134"/>
                </a:lnTo>
                <a:lnTo>
                  <a:pt x="252" y="130"/>
                </a:lnTo>
                <a:lnTo>
                  <a:pt x="250" y="134"/>
                </a:lnTo>
                <a:lnTo>
                  <a:pt x="252" y="130"/>
                </a:lnTo>
                <a:lnTo>
                  <a:pt x="253" y="130"/>
                </a:lnTo>
                <a:close/>
              </a:path>
            </a:pathLst>
          </a:custGeom>
          <a:solidFill>
            <a:srgbClr val="23181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400">
              <a:solidFill>
                <a:srgbClr val="1D1D1A"/>
              </a:solidFill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37057" y="4594805"/>
            <a:ext cx="8171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Server#1 </a:t>
            </a:r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2509040" y="5179209"/>
            <a:ext cx="494441" cy="285963"/>
          </a:xfrm>
          <a:custGeom>
            <a:avLst/>
            <a:gdLst>
              <a:gd name="T0" fmla="*/ 142 w 596"/>
              <a:gd name="T1" fmla="*/ 0 h 419"/>
              <a:gd name="T2" fmla="*/ 250 w 596"/>
              <a:gd name="T3" fmla="*/ 50 h 419"/>
              <a:gd name="T4" fmla="*/ 347 w 596"/>
              <a:gd name="T5" fmla="*/ 49 h 419"/>
              <a:gd name="T6" fmla="*/ 454 w 596"/>
              <a:gd name="T7" fmla="*/ 0 h 419"/>
              <a:gd name="T8" fmla="*/ 596 w 596"/>
              <a:gd name="T9" fmla="*/ 140 h 419"/>
              <a:gd name="T10" fmla="*/ 493 w 596"/>
              <a:gd name="T11" fmla="*/ 380 h 419"/>
              <a:gd name="T12" fmla="*/ 427 w 596"/>
              <a:gd name="T13" fmla="*/ 394 h 419"/>
              <a:gd name="T14" fmla="*/ 408 w 596"/>
              <a:gd name="T15" fmla="*/ 301 h 419"/>
              <a:gd name="T16" fmla="*/ 298 w 596"/>
              <a:gd name="T17" fmla="*/ 238 h 419"/>
              <a:gd name="T18" fmla="*/ 188 w 596"/>
              <a:gd name="T19" fmla="*/ 301 h 419"/>
              <a:gd name="T20" fmla="*/ 169 w 596"/>
              <a:gd name="T21" fmla="*/ 394 h 419"/>
              <a:gd name="T22" fmla="*/ 103 w 596"/>
              <a:gd name="T23" fmla="*/ 380 h 419"/>
              <a:gd name="T24" fmla="*/ 0 w 596"/>
              <a:gd name="T25" fmla="*/ 140 h 419"/>
              <a:gd name="T26" fmla="*/ 142 w 596"/>
              <a:gd name="T27" fmla="*/ 0 h 419"/>
              <a:gd name="T28" fmla="*/ 455 w 596"/>
              <a:gd name="T29" fmla="*/ 46 h 419"/>
              <a:gd name="T30" fmla="*/ 487 w 596"/>
              <a:gd name="T31" fmla="*/ 77 h 419"/>
              <a:gd name="T32" fmla="*/ 455 w 596"/>
              <a:gd name="T33" fmla="*/ 109 h 419"/>
              <a:gd name="T34" fmla="*/ 424 w 596"/>
              <a:gd name="T35" fmla="*/ 77 h 419"/>
              <a:gd name="T36" fmla="*/ 455 w 596"/>
              <a:gd name="T37" fmla="*/ 46 h 419"/>
              <a:gd name="T38" fmla="*/ 117 w 596"/>
              <a:gd name="T39" fmla="*/ 72 h 419"/>
              <a:gd name="T40" fmla="*/ 141 w 596"/>
              <a:gd name="T41" fmla="*/ 72 h 419"/>
              <a:gd name="T42" fmla="*/ 155 w 596"/>
              <a:gd name="T43" fmla="*/ 86 h 419"/>
              <a:gd name="T44" fmla="*/ 155 w 596"/>
              <a:gd name="T45" fmla="*/ 107 h 419"/>
              <a:gd name="T46" fmla="*/ 160 w 596"/>
              <a:gd name="T47" fmla="*/ 112 h 419"/>
              <a:gd name="T48" fmla="*/ 181 w 596"/>
              <a:gd name="T49" fmla="*/ 112 h 419"/>
              <a:gd name="T50" fmla="*/ 196 w 596"/>
              <a:gd name="T51" fmla="*/ 127 h 419"/>
              <a:gd name="T52" fmla="*/ 196 w 596"/>
              <a:gd name="T53" fmla="*/ 150 h 419"/>
              <a:gd name="T54" fmla="*/ 181 w 596"/>
              <a:gd name="T55" fmla="*/ 164 h 419"/>
              <a:gd name="T56" fmla="*/ 160 w 596"/>
              <a:gd name="T57" fmla="*/ 164 h 419"/>
              <a:gd name="T58" fmla="*/ 155 w 596"/>
              <a:gd name="T59" fmla="*/ 169 h 419"/>
              <a:gd name="T60" fmla="*/ 155 w 596"/>
              <a:gd name="T61" fmla="*/ 191 h 419"/>
              <a:gd name="T62" fmla="*/ 141 w 596"/>
              <a:gd name="T63" fmla="*/ 205 h 419"/>
              <a:gd name="T64" fmla="*/ 117 w 596"/>
              <a:gd name="T65" fmla="*/ 205 h 419"/>
              <a:gd name="T66" fmla="*/ 103 w 596"/>
              <a:gd name="T67" fmla="*/ 191 h 419"/>
              <a:gd name="T68" fmla="*/ 103 w 596"/>
              <a:gd name="T69" fmla="*/ 169 h 419"/>
              <a:gd name="T70" fmla="*/ 98 w 596"/>
              <a:gd name="T71" fmla="*/ 164 h 419"/>
              <a:gd name="T72" fmla="*/ 77 w 596"/>
              <a:gd name="T73" fmla="*/ 164 h 419"/>
              <a:gd name="T74" fmla="*/ 63 w 596"/>
              <a:gd name="T75" fmla="*/ 150 h 419"/>
              <a:gd name="T76" fmla="*/ 63 w 596"/>
              <a:gd name="T77" fmla="*/ 127 h 419"/>
              <a:gd name="T78" fmla="*/ 77 w 596"/>
              <a:gd name="T79" fmla="*/ 112 h 419"/>
              <a:gd name="T80" fmla="*/ 98 w 596"/>
              <a:gd name="T81" fmla="*/ 112 h 419"/>
              <a:gd name="T82" fmla="*/ 103 w 596"/>
              <a:gd name="T83" fmla="*/ 107 h 419"/>
              <a:gd name="T84" fmla="*/ 103 w 596"/>
              <a:gd name="T85" fmla="*/ 86 h 419"/>
              <a:gd name="T86" fmla="*/ 117 w 596"/>
              <a:gd name="T87" fmla="*/ 72 h 419"/>
              <a:gd name="T88" fmla="*/ 548 w 596"/>
              <a:gd name="T89" fmla="*/ 139 h 419"/>
              <a:gd name="T90" fmla="*/ 517 w 596"/>
              <a:gd name="T91" fmla="*/ 170 h 419"/>
              <a:gd name="T92" fmla="*/ 485 w 596"/>
              <a:gd name="T93" fmla="*/ 139 h 419"/>
              <a:gd name="T94" fmla="*/ 517 w 596"/>
              <a:gd name="T95" fmla="*/ 107 h 419"/>
              <a:gd name="T96" fmla="*/ 548 w 596"/>
              <a:gd name="T97" fmla="*/ 139 h 419"/>
              <a:gd name="T98" fmla="*/ 426 w 596"/>
              <a:gd name="T99" fmla="*/ 139 h 419"/>
              <a:gd name="T100" fmla="*/ 394 w 596"/>
              <a:gd name="T101" fmla="*/ 170 h 419"/>
              <a:gd name="T102" fmla="*/ 363 w 596"/>
              <a:gd name="T103" fmla="*/ 139 h 419"/>
              <a:gd name="T104" fmla="*/ 394 w 596"/>
              <a:gd name="T105" fmla="*/ 107 h 419"/>
              <a:gd name="T106" fmla="*/ 426 w 596"/>
              <a:gd name="T107" fmla="*/ 139 h 419"/>
              <a:gd name="T108" fmla="*/ 455 w 596"/>
              <a:gd name="T109" fmla="*/ 168 h 419"/>
              <a:gd name="T110" fmla="*/ 487 w 596"/>
              <a:gd name="T111" fmla="*/ 200 h 419"/>
              <a:gd name="T112" fmla="*/ 455 w 596"/>
              <a:gd name="T113" fmla="*/ 231 h 419"/>
              <a:gd name="T114" fmla="*/ 424 w 596"/>
              <a:gd name="T115" fmla="*/ 200 h 419"/>
              <a:gd name="T116" fmla="*/ 455 w 596"/>
              <a:gd name="T117" fmla="*/ 16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6" h="419">
                <a:moveTo>
                  <a:pt x="142" y="0"/>
                </a:moveTo>
                <a:cubicBezTo>
                  <a:pt x="185" y="0"/>
                  <a:pt x="224" y="20"/>
                  <a:pt x="250" y="50"/>
                </a:cubicBezTo>
                <a:cubicBezTo>
                  <a:pt x="273" y="76"/>
                  <a:pt x="324" y="75"/>
                  <a:pt x="347" y="49"/>
                </a:cubicBezTo>
                <a:cubicBezTo>
                  <a:pt x="373" y="19"/>
                  <a:pt x="411" y="0"/>
                  <a:pt x="454" y="0"/>
                </a:cubicBezTo>
                <a:cubicBezTo>
                  <a:pt x="533" y="0"/>
                  <a:pt x="596" y="63"/>
                  <a:pt x="596" y="140"/>
                </a:cubicBezTo>
                <a:cubicBezTo>
                  <a:pt x="596" y="206"/>
                  <a:pt x="521" y="326"/>
                  <a:pt x="493" y="380"/>
                </a:cubicBezTo>
                <a:cubicBezTo>
                  <a:pt x="471" y="419"/>
                  <a:pt x="446" y="414"/>
                  <a:pt x="427" y="394"/>
                </a:cubicBezTo>
                <a:cubicBezTo>
                  <a:pt x="404" y="370"/>
                  <a:pt x="401" y="336"/>
                  <a:pt x="408" y="301"/>
                </a:cubicBezTo>
                <a:cubicBezTo>
                  <a:pt x="418" y="251"/>
                  <a:pt x="331" y="238"/>
                  <a:pt x="298" y="238"/>
                </a:cubicBezTo>
                <a:cubicBezTo>
                  <a:pt x="266" y="238"/>
                  <a:pt x="181" y="251"/>
                  <a:pt x="188" y="301"/>
                </a:cubicBezTo>
                <a:cubicBezTo>
                  <a:pt x="193" y="337"/>
                  <a:pt x="192" y="370"/>
                  <a:pt x="169" y="394"/>
                </a:cubicBezTo>
                <a:cubicBezTo>
                  <a:pt x="150" y="414"/>
                  <a:pt x="125" y="419"/>
                  <a:pt x="103" y="380"/>
                </a:cubicBezTo>
                <a:cubicBezTo>
                  <a:pt x="75" y="326"/>
                  <a:pt x="0" y="206"/>
                  <a:pt x="0" y="140"/>
                </a:cubicBezTo>
                <a:cubicBezTo>
                  <a:pt x="0" y="63"/>
                  <a:pt x="63" y="0"/>
                  <a:pt x="142" y="0"/>
                </a:cubicBezTo>
                <a:close/>
                <a:moveTo>
                  <a:pt x="455" y="46"/>
                </a:moveTo>
                <a:cubicBezTo>
                  <a:pt x="473" y="46"/>
                  <a:pt x="487" y="60"/>
                  <a:pt x="487" y="77"/>
                </a:cubicBezTo>
                <a:cubicBezTo>
                  <a:pt x="487" y="95"/>
                  <a:pt x="473" y="109"/>
                  <a:pt x="455" y="109"/>
                </a:cubicBezTo>
                <a:cubicBezTo>
                  <a:pt x="438" y="109"/>
                  <a:pt x="424" y="95"/>
                  <a:pt x="424" y="77"/>
                </a:cubicBezTo>
                <a:cubicBezTo>
                  <a:pt x="424" y="60"/>
                  <a:pt x="438" y="46"/>
                  <a:pt x="455" y="46"/>
                </a:cubicBezTo>
                <a:close/>
                <a:moveTo>
                  <a:pt x="117" y="72"/>
                </a:moveTo>
                <a:cubicBezTo>
                  <a:pt x="141" y="72"/>
                  <a:pt x="141" y="72"/>
                  <a:pt x="141" y="72"/>
                </a:cubicBezTo>
                <a:cubicBezTo>
                  <a:pt x="149" y="72"/>
                  <a:pt x="155" y="78"/>
                  <a:pt x="155" y="86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10"/>
                  <a:pt x="157" y="112"/>
                  <a:pt x="160" y="112"/>
                </a:cubicBezTo>
                <a:cubicBezTo>
                  <a:pt x="181" y="112"/>
                  <a:pt x="181" y="112"/>
                  <a:pt x="181" y="112"/>
                </a:cubicBezTo>
                <a:cubicBezTo>
                  <a:pt x="189" y="112"/>
                  <a:pt x="196" y="119"/>
                  <a:pt x="196" y="127"/>
                </a:cubicBezTo>
                <a:cubicBezTo>
                  <a:pt x="196" y="150"/>
                  <a:pt x="196" y="150"/>
                  <a:pt x="196" y="150"/>
                </a:cubicBezTo>
                <a:cubicBezTo>
                  <a:pt x="196" y="158"/>
                  <a:pt x="189" y="164"/>
                  <a:pt x="181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57" y="164"/>
                  <a:pt x="155" y="167"/>
                  <a:pt x="155" y="169"/>
                </a:cubicBezTo>
                <a:cubicBezTo>
                  <a:pt x="155" y="191"/>
                  <a:pt x="155" y="191"/>
                  <a:pt x="155" y="191"/>
                </a:cubicBezTo>
                <a:cubicBezTo>
                  <a:pt x="155" y="199"/>
                  <a:pt x="149" y="205"/>
                  <a:pt x="141" y="205"/>
                </a:cubicBezTo>
                <a:cubicBezTo>
                  <a:pt x="117" y="205"/>
                  <a:pt x="117" y="205"/>
                  <a:pt x="117" y="205"/>
                </a:cubicBezTo>
                <a:cubicBezTo>
                  <a:pt x="109" y="205"/>
                  <a:pt x="103" y="199"/>
                  <a:pt x="103" y="191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67"/>
                  <a:pt x="101" y="164"/>
                  <a:pt x="98" y="164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69" y="164"/>
                  <a:pt x="63" y="158"/>
                  <a:pt x="63" y="150"/>
                </a:cubicBezTo>
                <a:cubicBezTo>
                  <a:pt x="63" y="127"/>
                  <a:pt x="63" y="127"/>
                  <a:pt x="63" y="127"/>
                </a:cubicBezTo>
                <a:cubicBezTo>
                  <a:pt x="63" y="119"/>
                  <a:pt x="69" y="112"/>
                  <a:pt x="77" y="112"/>
                </a:cubicBezTo>
                <a:cubicBezTo>
                  <a:pt x="98" y="112"/>
                  <a:pt x="98" y="112"/>
                  <a:pt x="98" y="112"/>
                </a:cubicBezTo>
                <a:cubicBezTo>
                  <a:pt x="101" y="112"/>
                  <a:pt x="103" y="110"/>
                  <a:pt x="103" y="107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103" y="78"/>
                  <a:pt x="109" y="72"/>
                  <a:pt x="117" y="72"/>
                </a:cubicBezTo>
                <a:close/>
                <a:moveTo>
                  <a:pt x="548" y="139"/>
                </a:moveTo>
                <a:cubicBezTo>
                  <a:pt x="548" y="156"/>
                  <a:pt x="534" y="170"/>
                  <a:pt x="517" y="170"/>
                </a:cubicBezTo>
                <a:cubicBezTo>
                  <a:pt x="499" y="170"/>
                  <a:pt x="485" y="156"/>
                  <a:pt x="485" y="139"/>
                </a:cubicBezTo>
                <a:cubicBezTo>
                  <a:pt x="485" y="121"/>
                  <a:pt x="499" y="107"/>
                  <a:pt x="517" y="107"/>
                </a:cubicBezTo>
                <a:cubicBezTo>
                  <a:pt x="534" y="107"/>
                  <a:pt x="548" y="121"/>
                  <a:pt x="548" y="139"/>
                </a:cubicBezTo>
                <a:close/>
                <a:moveTo>
                  <a:pt x="426" y="139"/>
                </a:moveTo>
                <a:cubicBezTo>
                  <a:pt x="426" y="156"/>
                  <a:pt x="411" y="170"/>
                  <a:pt x="394" y="170"/>
                </a:cubicBezTo>
                <a:cubicBezTo>
                  <a:pt x="377" y="170"/>
                  <a:pt x="363" y="156"/>
                  <a:pt x="363" y="139"/>
                </a:cubicBezTo>
                <a:cubicBezTo>
                  <a:pt x="363" y="121"/>
                  <a:pt x="377" y="107"/>
                  <a:pt x="394" y="107"/>
                </a:cubicBezTo>
                <a:cubicBezTo>
                  <a:pt x="411" y="107"/>
                  <a:pt x="426" y="121"/>
                  <a:pt x="426" y="139"/>
                </a:cubicBezTo>
                <a:close/>
                <a:moveTo>
                  <a:pt x="455" y="168"/>
                </a:moveTo>
                <a:cubicBezTo>
                  <a:pt x="473" y="168"/>
                  <a:pt x="487" y="182"/>
                  <a:pt x="487" y="200"/>
                </a:cubicBezTo>
                <a:cubicBezTo>
                  <a:pt x="487" y="217"/>
                  <a:pt x="473" y="231"/>
                  <a:pt x="455" y="231"/>
                </a:cubicBezTo>
                <a:cubicBezTo>
                  <a:pt x="438" y="231"/>
                  <a:pt x="424" y="217"/>
                  <a:pt x="424" y="200"/>
                </a:cubicBezTo>
                <a:cubicBezTo>
                  <a:pt x="424" y="182"/>
                  <a:pt x="438" y="168"/>
                  <a:pt x="455" y="168"/>
                </a:cubicBezTo>
                <a:close/>
              </a:path>
            </a:pathLst>
          </a:custGeom>
          <a:solidFill>
            <a:srgbClr val="5357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2900596" y="5796623"/>
            <a:ext cx="494441" cy="285963"/>
          </a:xfrm>
          <a:custGeom>
            <a:avLst/>
            <a:gdLst>
              <a:gd name="T0" fmla="*/ 142 w 596"/>
              <a:gd name="T1" fmla="*/ 0 h 419"/>
              <a:gd name="T2" fmla="*/ 250 w 596"/>
              <a:gd name="T3" fmla="*/ 50 h 419"/>
              <a:gd name="T4" fmla="*/ 347 w 596"/>
              <a:gd name="T5" fmla="*/ 49 h 419"/>
              <a:gd name="T6" fmla="*/ 454 w 596"/>
              <a:gd name="T7" fmla="*/ 0 h 419"/>
              <a:gd name="T8" fmla="*/ 596 w 596"/>
              <a:gd name="T9" fmla="*/ 140 h 419"/>
              <a:gd name="T10" fmla="*/ 493 w 596"/>
              <a:gd name="T11" fmla="*/ 380 h 419"/>
              <a:gd name="T12" fmla="*/ 427 w 596"/>
              <a:gd name="T13" fmla="*/ 394 h 419"/>
              <a:gd name="T14" fmla="*/ 408 w 596"/>
              <a:gd name="T15" fmla="*/ 301 h 419"/>
              <a:gd name="T16" fmla="*/ 298 w 596"/>
              <a:gd name="T17" fmla="*/ 238 h 419"/>
              <a:gd name="T18" fmla="*/ 188 w 596"/>
              <a:gd name="T19" fmla="*/ 301 h 419"/>
              <a:gd name="T20" fmla="*/ 169 w 596"/>
              <a:gd name="T21" fmla="*/ 394 h 419"/>
              <a:gd name="T22" fmla="*/ 103 w 596"/>
              <a:gd name="T23" fmla="*/ 380 h 419"/>
              <a:gd name="T24" fmla="*/ 0 w 596"/>
              <a:gd name="T25" fmla="*/ 140 h 419"/>
              <a:gd name="T26" fmla="*/ 142 w 596"/>
              <a:gd name="T27" fmla="*/ 0 h 419"/>
              <a:gd name="T28" fmla="*/ 455 w 596"/>
              <a:gd name="T29" fmla="*/ 46 h 419"/>
              <a:gd name="T30" fmla="*/ 487 w 596"/>
              <a:gd name="T31" fmla="*/ 77 h 419"/>
              <a:gd name="T32" fmla="*/ 455 w 596"/>
              <a:gd name="T33" fmla="*/ 109 h 419"/>
              <a:gd name="T34" fmla="*/ 424 w 596"/>
              <a:gd name="T35" fmla="*/ 77 h 419"/>
              <a:gd name="T36" fmla="*/ 455 w 596"/>
              <a:gd name="T37" fmla="*/ 46 h 419"/>
              <a:gd name="T38" fmla="*/ 117 w 596"/>
              <a:gd name="T39" fmla="*/ 72 h 419"/>
              <a:gd name="T40" fmla="*/ 141 w 596"/>
              <a:gd name="T41" fmla="*/ 72 h 419"/>
              <a:gd name="T42" fmla="*/ 155 w 596"/>
              <a:gd name="T43" fmla="*/ 86 h 419"/>
              <a:gd name="T44" fmla="*/ 155 w 596"/>
              <a:gd name="T45" fmla="*/ 107 h 419"/>
              <a:gd name="T46" fmla="*/ 160 w 596"/>
              <a:gd name="T47" fmla="*/ 112 h 419"/>
              <a:gd name="T48" fmla="*/ 181 w 596"/>
              <a:gd name="T49" fmla="*/ 112 h 419"/>
              <a:gd name="T50" fmla="*/ 196 w 596"/>
              <a:gd name="T51" fmla="*/ 127 h 419"/>
              <a:gd name="T52" fmla="*/ 196 w 596"/>
              <a:gd name="T53" fmla="*/ 150 h 419"/>
              <a:gd name="T54" fmla="*/ 181 w 596"/>
              <a:gd name="T55" fmla="*/ 164 h 419"/>
              <a:gd name="T56" fmla="*/ 160 w 596"/>
              <a:gd name="T57" fmla="*/ 164 h 419"/>
              <a:gd name="T58" fmla="*/ 155 w 596"/>
              <a:gd name="T59" fmla="*/ 169 h 419"/>
              <a:gd name="T60" fmla="*/ 155 w 596"/>
              <a:gd name="T61" fmla="*/ 191 h 419"/>
              <a:gd name="T62" fmla="*/ 141 w 596"/>
              <a:gd name="T63" fmla="*/ 205 h 419"/>
              <a:gd name="T64" fmla="*/ 117 w 596"/>
              <a:gd name="T65" fmla="*/ 205 h 419"/>
              <a:gd name="T66" fmla="*/ 103 w 596"/>
              <a:gd name="T67" fmla="*/ 191 h 419"/>
              <a:gd name="T68" fmla="*/ 103 w 596"/>
              <a:gd name="T69" fmla="*/ 169 h 419"/>
              <a:gd name="T70" fmla="*/ 98 w 596"/>
              <a:gd name="T71" fmla="*/ 164 h 419"/>
              <a:gd name="T72" fmla="*/ 77 w 596"/>
              <a:gd name="T73" fmla="*/ 164 h 419"/>
              <a:gd name="T74" fmla="*/ 63 w 596"/>
              <a:gd name="T75" fmla="*/ 150 h 419"/>
              <a:gd name="T76" fmla="*/ 63 w 596"/>
              <a:gd name="T77" fmla="*/ 127 h 419"/>
              <a:gd name="T78" fmla="*/ 77 w 596"/>
              <a:gd name="T79" fmla="*/ 112 h 419"/>
              <a:gd name="T80" fmla="*/ 98 w 596"/>
              <a:gd name="T81" fmla="*/ 112 h 419"/>
              <a:gd name="T82" fmla="*/ 103 w 596"/>
              <a:gd name="T83" fmla="*/ 107 h 419"/>
              <a:gd name="T84" fmla="*/ 103 w 596"/>
              <a:gd name="T85" fmla="*/ 86 h 419"/>
              <a:gd name="T86" fmla="*/ 117 w 596"/>
              <a:gd name="T87" fmla="*/ 72 h 419"/>
              <a:gd name="T88" fmla="*/ 548 w 596"/>
              <a:gd name="T89" fmla="*/ 139 h 419"/>
              <a:gd name="T90" fmla="*/ 517 w 596"/>
              <a:gd name="T91" fmla="*/ 170 h 419"/>
              <a:gd name="T92" fmla="*/ 485 w 596"/>
              <a:gd name="T93" fmla="*/ 139 h 419"/>
              <a:gd name="T94" fmla="*/ 517 w 596"/>
              <a:gd name="T95" fmla="*/ 107 h 419"/>
              <a:gd name="T96" fmla="*/ 548 w 596"/>
              <a:gd name="T97" fmla="*/ 139 h 419"/>
              <a:gd name="T98" fmla="*/ 426 w 596"/>
              <a:gd name="T99" fmla="*/ 139 h 419"/>
              <a:gd name="T100" fmla="*/ 394 w 596"/>
              <a:gd name="T101" fmla="*/ 170 h 419"/>
              <a:gd name="T102" fmla="*/ 363 w 596"/>
              <a:gd name="T103" fmla="*/ 139 h 419"/>
              <a:gd name="T104" fmla="*/ 394 w 596"/>
              <a:gd name="T105" fmla="*/ 107 h 419"/>
              <a:gd name="T106" fmla="*/ 426 w 596"/>
              <a:gd name="T107" fmla="*/ 139 h 419"/>
              <a:gd name="T108" fmla="*/ 455 w 596"/>
              <a:gd name="T109" fmla="*/ 168 h 419"/>
              <a:gd name="T110" fmla="*/ 487 w 596"/>
              <a:gd name="T111" fmla="*/ 200 h 419"/>
              <a:gd name="T112" fmla="*/ 455 w 596"/>
              <a:gd name="T113" fmla="*/ 231 h 419"/>
              <a:gd name="T114" fmla="*/ 424 w 596"/>
              <a:gd name="T115" fmla="*/ 200 h 419"/>
              <a:gd name="T116" fmla="*/ 455 w 596"/>
              <a:gd name="T117" fmla="*/ 16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6" h="419">
                <a:moveTo>
                  <a:pt x="142" y="0"/>
                </a:moveTo>
                <a:cubicBezTo>
                  <a:pt x="185" y="0"/>
                  <a:pt x="224" y="20"/>
                  <a:pt x="250" y="50"/>
                </a:cubicBezTo>
                <a:cubicBezTo>
                  <a:pt x="273" y="76"/>
                  <a:pt x="324" y="75"/>
                  <a:pt x="347" y="49"/>
                </a:cubicBezTo>
                <a:cubicBezTo>
                  <a:pt x="373" y="19"/>
                  <a:pt x="411" y="0"/>
                  <a:pt x="454" y="0"/>
                </a:cubicBezTo>
                <a:cubicBezTo>
                  <a:pt x="533" y="0"/>
                  <a:pt x="596" y="63"/>
                  <a:pt x="596" y="140"/>
                </a:cubicBezTo>
                <a:cubicBezTo>
                  <a:pt x="596" y="206"/>
                  <a:pt x="521" y="326"/>
                  <a:pt x="493" y="380"/>
                </a:cubicBezTo>
                <a:cubicBezTo>
                  <a:pt x="471" y="419"/>
                  <a:pt x="446" y="414"/>
                  <a:pt x="427" y="394"/>
                </a:cubicBezTo>
                <a:cubicBezTo>
                  <a:pt x="404" y="370"/>
                  <a:pt x="401" y="336"/>
                  <a:pt x="408" y="301"/>
                </a:cubicBezTo>
                <a:cubicBezTo>
                  <a:pt x="418" y="251"/>
                  <a:pt x="331" y="238"/>
                  <a:pt x="298" y="238"/>
                </a:cubicBezTo>
                <a:cubicBezTo>
                  <a:pt x="266" y="238"/>
                  <a:pt x="181" y="251"/>
                  <a:pt x="188" y="301"/>
                </a:cubicBezTo>
                <a:cubicBezTo>
                  <a:pt x="193" y="337"/>
                  <a:pt x="192" y="370"/>
                  <a:pt x="169" y="394"/>
                </a:cubicBezTo>
                <a:cubicBezTo>
                  <a:pt x="150" y="414"/>
                  <a:pt x="125" y="419"/>
                  <a:pt x="103" y="380"/>
                </a:cubicBezTo>
                <a:cubicBezTo>
                  <a:pt x="75" y="326"/>
                  <a:pt x="0" y="206"/>
                  <a:pt x="0" y="140"/>
                </a:cubicBezTo>
                <a:cubicBezTo>
                  <a:pt x="0" y="63"/>
                  <a:pt x="63" y="0"/>
                  <a:pt x="142" y="0"/>
                </a:cubicBezTo>
                <a:close/>
                <a:moveTo>
                  <a:pt x="455" y="46"/>
                </a:moveTo>
                <a:cubicBezTo>
                  <a:pt x="473" y="46"/>
                  <a:pt x="487" y="60"/>
                  <a:pt x="487" y="77"/>
                </a:cubicBezTo>
                <a:cubicBezTo>
                  <a:pt x="487" y="95"/>
                  <a:pt x="473" y="109"/>
                  <a:pt x="455" y="109"/>
                </a:cubicBezTo>
                <a:cubicBezTo>
                  <a:pt x="438" y="109"/>
                  <a:pt x="424" y="95"/>
                  <a:pt x="424" y="77"/>
                </a:cubicBezTo>
                <a:cubicBezTo>
                  <a:pt x="424" y="60"/>
                  <a:pt x="438" y="46"/>
                  <a:pt x="455" y="46"/>
                </a:cubicBezTo>
                <a:close/>
                <a:moveTo>
                  <a:pt x="117" y="72"/>
                </a:moveTo>
                <a:cubicBezTo>
                  <a:pt x="141" y="72"/>
                  <a:pt x="141" y="72"/>
                  <a:pt x="141" y="72"/>
                </a:cubicBezTo>
                <a:cubicBezTo>
                  <a:pt x="149" y="72"/>
                  <a:pt x="155" y="78"/>
                  <a:pt x="155" y="86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10"/>
                  <a:pt x="157" y="112"/>
                  <a:pt x="160" y="112"/>
                </a:cubicBezTo>
                <a:cubicBezTo>
                  <a:pt x="181" y="112"/>
                  <a:pt x="181" y="112"/>
                  <a:pt x="181" y="112"/>
                </a:cubicBezTo>
                <a:cubicBezTo>
                  <a:pt x="189" y="112"/>
                  <a:pt x="196" y="119"/>
                  <a:pt x="196" y="127"/>
                </a:cubicBezTo>
                <a:cubicBezTo>
                  <a:pt x="196" y="150"/>
                  <a:pt x="196" y="150"/>
                  <a:pt x="196" y="150"/>
                </a:cubicBezTo>
                <a:cubicBezTo>
                  <a:pt x="196" y="158"/>
                  <a:pt x="189" y="164"/>
                  <a:pt x="181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57" y="164"/>
                  <a:pt x="155" y="167"/>
                  <a:pt x="155" y="169"/>
                </a:cubicBezTo>
                <a:cubicBezTo>
                  <a:pt x="155" y="191"/>
                  <a:pt x="155" y="191"/>
                  <a:pt x="155" y="191"/>
                </a:cubicBezTo>
                <a:cubicBezTo>
                  <a:pt x="155" y="199"/>
                  <a:pt x="149" y="205"/>
                  <a:pt x="141" y="205"/>
                </a:cubicBezTo>
                <a:cubicBezTo>
                  <a:pt x="117" y="205"/>
                  <a:pt x="117" y="205"/>
                  <a:pt x="117" y="205"/>
                </a:cubicBezTo>
                <a:cubicBezTo>
                  <a:pt x="109" y="205"/>
                  <a:pt x="103" y="199"/>
                  <a:pt x="103" y="191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67"/>
                  <a:pt x="101" y="164"/>
                  <a:pt x="98" y="164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69" y="164"/>
                  <a:pt x="63" y="158"/>
                  <a:pt x="63" y="150"/>
                </a:cubicBezTo>
                <a:cubicBezTo>
                  <a:pt x="63" y="127"/>
                  <a:pt x="63" y="127"/>
                  <a:pt x="63" y="127"/>
                </a:cubicBezTo>
                <a:cubicBezTo>
                  <a:pt x="63" y="119"/>
                  <a:pt x="69" y="112"/>
                  <a:pt x="77" y="112"/>
                </a:cubicBezTo>
                <a:cubicBezTo>
                  <a:pt x="98" y="112"/>
                  <a:pt x="98" y="112"/>
                  <a:pt x="98" y="112"/>
                </a:cubicBezTo>
                <a:cubicBezTo>
                  <a:pt x="101" y="112"/>
                  <a:pt x="103" y="110"/>
                  <a:pt x="103" y="107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103" y="78"/>
                  <a:pt x="109" y="72"/>
                  <a:pt x="117" y="72"/>
                </a:cubicBezTo>
                <a:close/>
                <a:moveTo>
                  <a:pt x="548" y="139"/>
                </a:moveTo>
                <a:cubicBezTo>
                  <a:pt x="548" y="156"/>
                  <a:pt x="534" y="170"/>
                  <a:pt x="517" y="170"/>
                </a:cubicBezTo>
                <a:cubicBezTo>
                  <a:pt x="499" y="170"/>
                  <a:pt x="485" y="156"/>
                  <a:pt x="485" y="139"/>
                </a:cubicBezTo>
                <a:cubicBezTo>
                  <a:pt x="485" y="121"/>
                  <a:pt x="499" y="107"/>
                  <a:pt x="517" y="107"/>
                </a:cubicBezTo>
                <a:cubicBezTo>
                  <a:pt x="534" y="107"/>
                  <a:pt x="548" y="121"/>
                  <a:pt x="548" y="139"/>
                </a:cubicBezTo>
                <a:close/>
                <a:moveTo>
                  <a:pt x="426" y="139"/>
                </a:moveTo>
                <a:cubicBezTo>
                  <a:pt x="426" y="156"/>
                  <a:pt x="411" y="170"/>
                  <a:pt x="394" y="170"/>
                </a:cubicBezTo>
                <a:cubicBezTo>
                  <a:pt x="377" y="170"/>
                  <a:pt x="363" y="156"/>
                  <a:pt x="363" y="139"/>
                </a:cubicBezTo>
                <a:cubicBezTo>
                  <a:pt x="363" y="121"/>
                  <a:pt x="377" y="107"/>
                  <a:pt x="394" y="107"/>
                </a:cubicBezTo>
                <a:cubicBezTo>
                  <a:pt x="411" y="107"/>
                  <a:pt x="426" y="121"/>
                  <a:pt x="426" y="139"/>
                </a:cubicBezTo>
                <a:close/>
                <a:moveTo>
                  <a:pt x="455" y="168"/>
                </a:moveTo>
                <a:cubicBezTo>
                  <a:pt x="473" y="168"/>
                  <a:pt x="487" y="182"/>
                  <a:pt x="487" y="200"/>
                </a:cubicBezTo>
                <a:cubicBezTo>
                  <a:pt x="487" y="217"/>
                  <a:pt x="473" y="231"/>
                  <a:pt x="455" y="231"/>
                </a:cubicBezTo>
                <a:cubicBezTo>
                  <a:pt x="438" y="231"/>
                  <a:pt x="424" y="217"/>
                  <a:pt x="424" y="200"/>
                </a:cubicBezTo>
                <a:cubicBezTo>
                  <a:pt x="424" y="182"/>
                  <a:pt x="438" y="168"/>
                  <a:pt x="455" y="168"/>
                </a:cubicBezTo>
                <a:close/>
              </a:path>
            </a:pathLst>
          </a:custGeom>
          <a:solidFill>
            <a:srgbClr val="5357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3837213" y="5849652"/>
            <a:ext cx="494441" cy="285963"/>
          </a:xfrm>
          <a:custGeom>
            <a:avLst/>
            <a:gdLst>
              <a:gd name="T0" fmla="*/ 142 w 596"/>
              <a:gd name="T1" fmla="*/ 0 h 419"/>
              <a:gd name="T2" fmla="*/ 250 w 596"/>
              <a:gd name="T3" fmla="*/ 50 h 419"/>
              <a:gd name="T4" fmla="*/ 347 w 596"/>
              <a:gd name="T5" fmla="*/ 49 h 419"/>
              <a:gd name="T6" fmla="*/ 454 w 596"/>
              <a:gd name="T7" fmla="*/ 0 h 419"/>
              <a:gd name="T8" fmla="*/ 596 w 596"/>
              <a:gd name="T9" fmla="*/ 140 h 419"/>
              <a:gd name="T10" fmla="*/ 493 w 596"/>
              <a:gd name="T11" fmla="*/ 380 h 419"/>
              <a:gd name="T12" fmla="*/ 427 w 596"/>
              <a:gd name="T13" fmla="*/ 394 h 419"/>
              <a:gd name="T14" fmla="*/ 408 w 596"/>
              <a:gd name="T15" fmla="*/ 301 h 419"/>
              <a:gd name="T16" fmla="*/ 298 w 596"/>
              <a:gd name="T17" fmla="*/ 238 h 419"/>
              <a:gd name="T18" fmla="*/ 188 w 596"/>
              <a:gd name="T19" fmla="*/ 301 h 419"/>
              <a:gd name="T20" fmla="*/ 169 w 596"/>
              <a:gd name="T21" fmla="*/ 394 h 419"/>
              <a:gd name="T22" fmla="*/ 103 w 596"/>
              <a:gd name="T23" fmla="*/ 380 h 419"/>
              <a:gd name="T24" fmla="*/ 0 w 596"/>
              <a:gd name="T25" fmla="*/ 140 h 419"/>
              <a:gd name="T26" fmla="*/ 142 w 596"/>
              <a:gd name="T27" fmla="*/ 0 h 419"/>
              <a:gd name="T28" fmla="*/ 455 w 596"/>
              <a:gd name="T29" fmla="*/ 46 h 419"/>
              <a:gd name="T30" fmla="*/ 487 w 596"/>
              <a:gd name="T31" fmla="*/ 77 h 419"/>
              <a:gd name="T32" fmla="*/ 455 w 596"/>
              <a:gd name="T33" fmla="*/ 109 h 419"/>
              <a:gd name="T34" fmla="*/ 424 w 596"/>
              <a:gd name="T35" fmla="*/ 77 h 419"/>
              <a:gd name="T36" fmla="*/ 455 w 596"/>
              <a:gd name="T37" fmla="*/ 46 h 419"/>
              <a:gd name="T38" fmla="*/ 117 w 596"/>
              <a:gd name="T39" fmla="*/ 72 h 419"/>
              <a:gd name="T40" fmla="*/ 141 w 596"/>
              <a:gd name="T41" fmla="*/ 72 h 419"/>
              <a:gd name="T42" fmla="*/ 155 w 596"/>
              <a:gd name="T43" fmla="*/ 86 h 419"/>
              <a:gd name="T44" fmla="*/ 155 w 596"/>
              <a:gd name="T45" fmla="*/ 107 h 419"/>
              <a:gd name="T46" fmla="*/ 160 w 596"/>
              <a:gd name="T47" fmla="*/ 112 h 419"/>
              <a:gd name="T48" fmla="*/ 181 w 596"/>
              <a:gd name="T49" fmla="*/ 112 h 419"/>
              <a:gd name="T50" fmla="*/ 196 w 596"/>
              <a:gd name="T51" fmla="*/ 127 h 419"/>
              <a:gd name="T52" fmla="*/ 196 w 596"/>
              <a:gd name="T53" fmla="*/ 150 h 419"/>
              <a:gd name="T54" fmla="*/ 181 w 596"/>
              <a:gd name="T55" fmla="*/ 164 h 419"/>
              <a:gd name="T56" fmla="*/ 160 w 596"/>
              <a:gd name="T57" fmla="*/ 164 h 419"/>
              <a:gd name="T58" fmla="*/ 155 w 596"/>
              <a:gd name="T59" fmla="*/ 169 h 419"/>
              <a:gd name="T60" fmla="*/ 155 w 596"/>
              <a:gd name="T61" fmla="*/ 191 h 419"/>
              <a:gd name="T62" fmla="*/ 141 w 596"/>
              <a:gd name="T63" fmla="*/ 205 h 419"/>
              <a:gd name="T64" fmla="*/ 117 w 596"/>
              <a:gd name="T65" fmla="*/ 205 h 419"/>
              <a:gd name="T66" fmla="*/ 103 w 596"/>
              <a:gd name="T67" fmla="*/ 191 h 419"/>
              <a:gd name="T68" fmla="*/ 103 w 596"/>
              <a:gd name="T69" fmla="*/ 169 h 419"/>
              <a:gd name="T70" fmla="*/ 98 w 596"/>
              <a:gd name="T71" fmla="*/ 164 h 419"/>
              <a:gd name="T72" fmla="*/ 77 w 596"/>
              <a:gd name="T73" fmla="*/ 164 h 419"/>
              <a:gd name="T74" fmla="*/ 63 w 596"/>
              <a:gd name="T75" fmla="*/ 150 h 419"/>
              <a:gd name="T76" fmla="*/ 63 w 596"/>
              <a:gd name="T77" fmla="*/ 127 h 419"/>
              <a:gd name="T78" fmla="*/ 77 w 596"/>
              <a:gd name="T79" fmla="*/ 112 h 419"/>
              <a:gd name="T80" fmla="*/ 98 w 596"/>
              <a:gd name="T81" fmla="*/ 112 h 419"/>
              <a:gd name="T82" fmla="*/ 103 w 596"/>
              <a:gd name="T83" fmla="*/ 107 h 419"/>
              <a:gd name="T84" fmla="*/ 103 w 596"/>
              <a:gd name="T85" fmla="*/ 86 h 419"/>
              <a:gd name="T86" fmla="*/ 117 w 596"/>
              <a:gd name="T87" fmla="*/ 72 h 419"/>
              <a:gd name="T88" fmla="*/ 548 w 596"/>
              <a:gd name="T89" fmla="*/ 139 h 419"/>
              <a:gd name="T90" fmla="*/ 517 w 596"/>
              <a:gd name="T91" fmla="*/ 170 h 419"/>
              <a:gd name="T92" fmla="*/ 485 w 596"/>
              <a:gd name="T93" fmla="*/ 139 h 419"/>
              <a:gd name="T94" fmla="*/ 517 w 596"/>
              <a:gd name="T95" fmla="*/ 107 h 419"/>
              <a:gd name="T96" fmla="*/ 548 w 596"/>
              <a:gd name="T97" fmla="*/ 139 h 419"/>
              <a:gd name="T98" fmla="*/ 426 w 596"/>
              <a:gd name="T99" fmla="*/ 139 h 419"/>
              <a:gd name="T100" fmla="*/ 394 w 596"/>
              <a:gd name="T101" fmla="*/ 170 h 419"/>
              <a:gd name="T102" fmla="*/ 363 w 596"/>
              <a:gd name="T103" fmla="*/ 139 h 419"/>
              <a:gd name="T104" fmla="*/ 394 w 596"/>
              <a:gd name="T105" fmla="*/ 107 h 419"/>
              <a:gd name="T106" fmla="*/ 426 w 596"/>
              <a:gd name="T107" fmla="*/ 139 h 419"/>
              <a:gd name="T108" fmla="*/ 455 w 596"/>
              <a:gd name="T109" fmla="*/ 168 h 419"/>
              <a:gd name="T110" fmla="*/ 487 w 596"/>
              <a:gd name="T111" fmla="*/ 200 h 419"/>
              <a:gd name="T112" fmla="*/ 455 w 596"/>
              <a:gd name="T113" fmla="*/ 231 h 419"/>
              <a:gd name="T114" fmla="*/ 424 w 596"/>
              <a:gd name="T115" fmla="*/ 200 h 419"/>
              <a:gd name="T116" fmla="*/ 455 w 596"/>
              <a:gd name="T117" fmla="*/ 16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6" h="419">
                <a:moveTo>
                  <a:pt x="142" y="0"/>
                </a:moveTo>
                <a:cubicBezTo>
                  <a:pt x="185" y="0"/>
                  <a:pt x="224" y="20"/>
                  <a:pt x="250" y="50"/>
                </a:cubicBezTo>
                <a:cubicBezTo>
                  <a:pt x="273" y="76"/>
                  <a:pt x="324" y="75"/>
                  <a:pt x="347" y="49"/>
                </a:cubicBezTo>
                <a:cubicBezTo>
                  <a:pt x="373" y="19"/>
                  <a:pt x="411" y="0"/>
                  <a:pt x="454" y="0"/>
                </a:cubicBezTo>
                <a:cubicBezTo>
                  <a:pt x="533" y="0"/>
                  <a:pt x="596" y="63"/>
                  <a:pt x="596" y="140"/>
                </a:cubicBezTo>
                <a:cubicBezTo>
                  <a:pt x="596" y="206"/>
                  <a:pt x="521" y="326"/>
                  <a:pt x="493" y="380"/>
                </a:cubicBezTo>
                <a:cubicBezTo>
                  <a:pt x="471" y="419"/>
                  <a:pt x="446" y="414"/>
                  <a:pt x="427" y="394"/>
                </a:cubicBezTo>
                <a:cubicBezTo>
                  <a:pt x="404" y="370"/>
                  <a:pt x="401" y="336"/>
                  <a:pt x="408" y="301"/>
                </a:cubicBezTo>
                <a:cubicBezTo>
                  <a:pt x="418" y="251"/>
                  <a:pt x="331" y="238"/>
                  <a:pt x="298" y="238"/>
                </a:cubicBezTo>
                <a:cubicBezTo>
                  <a:pt x="266" y="238"/>
                  <a:pt x="181" y="251"/>
                  <a:pt x="188" y="301"/>
                </a:cubicBezTo>
                <a:cubicBezTo>
                  <a:pt x="193" y="337"/>
                  <a:pt x="192" y="370"/>
                  <a:pt x="169" y="394"/>
                </a:cubicBezTo>
                <a:cubicBezTo>
                  <a:pt x="150" y="414"/>
                  <a:pt x="125" y="419"/>
                  <a:pt x="103" y="380"/>
                </a:cubicBezTo>
                <a:cubicBezTo>
                  <a:pt x="75" y="326"/>
                  <a:pt x="0" y="206"/>
                  <a:pt x="0" y="140"/>
                </a:cubicBezTo>
                <a:cubicBezTo>
                  <a:pt x="0" y="63"/>
                  <a:pt x="63" y="0"/>
                  <a:pt x="142" y="0"/>
                </a:cubicBezTo>
                <a:close/>
                <a:moveTo>
                  <a:pt x="455" y="46"/>
                </a:moveTo>
                <a:cubicBezTo>
                  <a:pt x="473" y="46"/>
                  <a:pt x="487" y="60"/>
                  <a:pt x="487" y="77"/>
                </a:cubicBezTo>
                <a:cubicBezTo>
                  <a:pt x="487" y="95"/>
                  <a:pt x="473" y="109"/>
                  <a:pt x="455" y="109"/>
                </a:cubicBezTo>
                <a:cubicBezTo>
                  <a:pt x="438" y="109"/>
                  <a:pt x="424" y="95"/>
                  <a:pt x="424" y="77"/>
                </a:cubicBezTo>
                <a:cubicBezTo>
                  <a:pt x="424" y="60"/>
                  <a:pt x="438" y="46"/>
                  <a:pt x="455" y="46"/>
                </a:cubicBezTo>
                <a:close/>
                <a:moveTo>
                  <a:pt x="117" y="72"/>
                </a:moveTo>
                <a:cubicBezTo>
                  <a:pt x="141" y="72"/>
                  <a:pt x="141" y="72"/>
                  <a:pt x="141" y="72"/>
                </a:cubicBezTo>
                <a:cubicBezTo>
                  <a:pt x="149" y="72"/>
                  <a:pt x="155" y="78"/>
                  <a:pt x="155" y="86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10"/>
                  <a:pt x="157" y="112"/>
                  <a:pt x="160" y="112"/>
                </a:cubicBezTo>
                <a:cubicBezTo>
                  <a:pt x="181" y="112"/>
                  <a:pt x="181" y="112"/>
                  <a:pt x="181" y="112"/>
                </a:cubicBezTo>
                <a:cubicBezTo>
                  <a:pt x="189" y="112"/>
                  <a:pt x="196" y="119"/>
                  <a:pt x="196" y="127"/>
                </a:cubicBezTo>
                <a:cubicBezTo>
                  <a:pt x="196" y="150"/>
                  <a:pt x="196" y="150"/>
                  <a:pt x="196" y="150"/>
                </a:cubicBezTo>
                <a:cubicBezTo>
                  <a:pt x="196" y="158"/>
                  <a:pt x="189" y="164"/>
                  <a:pt x="181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57" y="164"/>
                  <a:pt x="155" y="167"/>
                  <a:pt x="155" y="169"/>
                </a:cubicBezTo>
                <a:cubicBezTo>
                  <a:pt x="155" y="191"/>
                  <a:pt x="155" y="191"/>
                  <a:pt x="155" y="191"/>
                </a:cubicBezTo>
                <a:cubicBezTo>
                  <a:pt x="155" y="199"/>
                  <a:pt x="149" y="205"/>
                  <a:pt x="141" y="205"/>
                </a:cubicBezTo>
                <a:cubicBezTo>
                  <a:pt x="117" y="205"/>
                  <a:pt x="117" y="205"/>
                  <a:pt x="117" y="205"/>
                </a:cubicBezTo>
                <a:cubicBezTo>
                  <a:pt x="109" y="205"/>
                  <a:pt x="103" y="199"/>
                  <a:pt x="103" y="191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67"/>
                  <a:pt x="101" y="164"/>
                  <a:pt x="98" y="164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69" y="164"/>
                  <a:pt x="63" y="158"/>
                  <a:pt x="63" y="150"/>
                </a:cubicBezTo>
                <a:cubicBezTo>
                  <a:pt x="63" y="127"/>
                  <a:pt x="63" y="127"/>
                  <a:pt x="63" y="127"/>
                </a:cubicBezTo>
                <a:cubicBezTo>
                  <a:pt x="63" y="119"/>
                  <a:pt x="69" y="112"/>
                  <a:pt x="77" y="112"/>
                </a:cubicBezTo>
                <a:cubicBezTo>
                  <a:pt x="98" y="112"/>
                  <a:pt x="98" y="112"/>
                  <a:pt x="98" y="112"/>
                </a:cubicBezTo>
                <a:cubicBezTo>
                  <a:pt x="101" y="112"/>
                  <a:pt x="103" y="110"/>
                  <a:pt x="103" y="107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103" y="78"/>
                  <a:pt x="109" y="72"/>
                  <a:pt x="117" y="72"/>
                </a:cubicBezTo>
                <a:close/>
                <a:moveTo>
                  <a:pt x="548" y="139"/>
                </a:moveTo>
                <a:cubicBezTo>
                  <a:pt x="548" y="156"/>
                  <a:pt x="534" y="170"/>
                  <a:pt x="517" y="170"/>
                </a:cubicBezTo>
                <a:cubicBezTo>
                  <a:pt x="499" y="170"/>
                  <a:pt x="485" y="156"/>
                  <a:pt x="485" y="139"/>
                </a:cubicBezTo>
                <a:cubicBezTo>
                  <a:pt x="485" y="121"/>
                  <a:pt x="499" y="107"/>
                  <a:pt x="517" y="107"/>
                </a:cubicBezTo>
                <a:cubicBezTo>
                  <a:pt x="534" y="107"/>
                  <a:pt x="548" y="121"/>
                  <a:pt x="548" y="139"/>
                </a:cubicBezTo>
                <a:close/>
                <a:moveTo>
                  <a:pt x="426" y="139"/>
                </a:moveTo>
                <a:cubicBezTo>
                  <a:pt x="426" y="156"/>
                  <a:pt x="411" y="170"/>
                  <a:pt x="394" y="170"/>
                </a:cubicBezTo>
                <a:cubicBezTo>
                  <a:pt x="377" y="170"/>
                  <a:pt x="363" y="156"/>
                  <a:pt x="363" y="139"/>
                </a:cubicBezTo>
                <a:cubicBezTo>
                  <a:pt x="363" y="121"/>
                  <a:pt x="377" y="107"/>
                  <a:pt x="394" y="107"/>
                </a:cubicBezTo>
                <a:cubicBezTo>
                  <a:pt x="411" y="107"/>
                  <a:pt x="426" y="121"/>
                  <a:pt x="426" y="139"/>
                </a:cubicBezTo>
                <a:close/>
                <a:moveTo>
                  <a:pt x="455" y="168"/>
                </a:moveTo>
                <a:cubicBezTo>
                  <a:pt x="473" y="168"/>
                  <a:pt x="487" y="182"/>
                  <a:pt x="487" y="200"/>
                </a:cubicBezTo>
                <a:cubicBezTo>
                  <a:pt x="487" y="217"/>
                  <a:pt x="473" y="231"/>
                  <a:pt x="455" y="231"/>
                </a:cubicBezTo>
                <a:cubicBezTo>
                  <a:pt x="438" y="231"/>
                  <a:pt x="424" y="217"/>
                  <a:pt x="424" y="200"/>
                </a:cubicBezTo>
                <a:cubicBezTo>
                  <a:pt x="424" y="182"/>
                  <a:pt x="438" y="168"/>
                  <a:pt x="455" y="168"/>
                </a:cubicBezTo>
                <a:close/>
              </a:path>
            </a:pathLst>
          </a:custGeom>
          <a:solidFill>
            <a:srgbClr val="5357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2419354" y="5461151"/>
            <a:ext cx="70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UE#1 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780774" y="6062542"/>
            <a:ext cx="70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UE#2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732236" y="6100350"/>
            <a:ext cx="70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UE#3 </a:t>
            </a:r>
          </a:p>
        </p:txBody>
      </p:sp>
      <p:cxnSp>
        <p:nvCxnSpPr>
          <p:cNvPr id="5" name="曲线连接符 4"/>
          <p:cNvCxnSpPr/>
          <p:nvPr/>
        </p:nvCxnSpPr>
        <p:spPr>
          <a:xfrm>
            <a:off x="2756260" y="5179209"/>
            <a:ext cx="1163891" cy="222436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曲线连接符 6"/>
          <p:cNvCxnSpPr>
            <a:stCxn id="12" idx="1"/>
          </p:cNvCxnSpPr>
          <p:nvPr/>
        </p:nvCxnSpPr>
        <p:spPr>
          <a:xfrm flipV="1">
            <a:off x="3107996" y="5415374"/>
            <a:ext cx="808044" cy="415373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曲线连接符 20"/>
          <p:cNvCxnSpPr>
            <a:stCxn id="13" idx="0"/>
          </p:cNvCxnSpPr>
          <p:nvPr/>
        </p:nvCxnSpPr>
        <p:spPr>
          <a:xfrm flipH="1" flipV="1">
            <a:off x="3916040" y="5401645"/>
            <a:ext cx="38976" cy="448007"/>
          </a:xfrm>
          <a:prstGeom prst="curvedConnector4">
            <a:avLst>
              <a:gd name="adj1" fmla="val -1916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837"/>
          <p:cNvSpPr>
            <a:spLocks noEditPoints="1"/>
          </p:cNvSpPr>
          <p:nvPr/>
        </p:nvSpPr>
        <p:spPr bwMode="auto">
          <a:xfrm>
            <a:off x="6056873" y="4807410"/>
            <a:ext cx="431154" cy="684240"/>
          </a:xfrm>
          <a:custGeom>
            <a:avLst/>
            <a:gdLst/>
            <a:ahLst/>
            <a:cxnLst>
              <a:cxn ang="0">
                <a:pos x="350" y="29"/>
              </a:cxn>
              <a:cxn ang="0">
                <a:pos x="329" y="603"/>
              </a:cxn>
              <a:cxn ang="0">
                <a:pos x="53" y="465"/>
              </a:cxn>
              <a:cxn ang="0">
                <a:pos x="298" y="470"/>
              </a:cxn>
              <a:cxn ang="0">
                <a:pos x="288" y="514"/>
              </a:cxn>
              <a:cxn ang="0">
                <a:pos x="66" y="458"/>
              </a:cxn>
              <a:cxn ang="0">
                <a:pos x="61" y="514"/>
              </a:cxn>
              <a:cxn ang="0">
                <a:pos x="240" y="501"/>
              </a:cxn>
              <a:cxn ang="0">
                <a:pos x="268" y="489"/>
              </a:cxn>
              <a:cxn ang="0">
                <a:pos x="250" y="498"/>
              </a:cxn>
              <a:cxn ang="0">
                <a:pos x="260" y="489"/>
              </a:cxn>
              <a:cxn ang="0">
                <a:pos x="245" y="481"/>
              </a:cxn>
              <a:cxn ang="0">
                <a:pos x="240" y="493"/>
              </a:cxn>
              <a:cxn ang="0">
                <a:pos x="63" y="433"/>
              </a:cxn>
              <a:cxn ang="0">
                <a:pos x="298" y="379"/>
              </a:cxn>
              <a:cxn ang="0">
                <a:pos x="290" y="427"/>
              </a:cxn>
              <a:cxn ang="0">
                <a:pos x="291" y="371"/>
              </a:cxn>
              <a:cxn ang="0">
                <a:pos x="63" y="368"/>
              </a:cxn>
              <a:cxn ang="0">
                <a:pos x="61" y="422"/>
              </a:cxn>
              <a:cxn ang="0">
                <a:pos x="237" y="402"/>
              </a:cxn>
              <a:cxn ang="0">
                <a:pos x="263" y="394"/>
              </a:cxn>
              <a:cxn ang="0">
                <a:pos x="253" y="406"/>
              </a:cxn>
              <a:cxn ang="0">
                <a:pos x="258" y="394"/>
              </a:cxn>
              <a:cxn ang="0">
                <a:pos x="245" y="391"/>
              </a:cxn>
              <a:cxn ang="0">
                <a:pos x="245" y="402"/>
              </a:cxn>
              <a:cxn ang="0">
                <a:pos x="63" y="337"/>
              </a:cxn>
              <a:cxn ang="0">
                <a:pos x="288" y="271"/>
              </a:cxn>
              <a:cxn ang="0">
                <a:pos x="283" y="333"/>
              </a:cxn>
              <a:cxn ang="0">
                <a:pos x="288" y="282"/>
              </a:cxn>
              <a:cxn ang="0">
                <a:pos x="66" y="279"/>
              </a:cxn>
              <a:cxn ang="0">
                <a:pos x="56" y="330"/>
              </a:cxn>
              <a:cxn ang="0">
                <a:pos x="240" y="317"/>
              </a:cxn>
              <a:cxn ang="0">
                <a:pos x="265" y="297"/>
              </a:cxn>
              <a:cxn ang="0">
                <a:pos x="253" y="314"/>
              </a:cxn>
              <a:cxn ang="0">
                <a:pos x="263" y="304"/>
              </a:cxn>
              <a:cxn ang="0">
                <a:pos x="250" y="299"/>
              </a:cxn>
              <a:cxn ang="0">
                <a:pos x="244" y="305"/>
              </a:cxn>
              <a:cxn ang="0">
                <a:pos x="250" y="317"/>
              </a:cxn>
              <a:cxn ang="0">
                <a:pos x="69" y="177"/>
              </a:cxn>
              <a:cxn ang="0">
                <a:pos x="285" y="246"/>
              </a:cxn>
              <a:cxn ang="0">
                <a:pos x="288" y="194"/>
              </a:cxn>
              <a:cxn ang="0">
                <a:pos x="280" y="185"/>
              </a:cxn>
              <a:cxn ang="0">
                <a:pos x="61" y="192"/>
              </a:cxn>
              <a:cxn ang="0">
                <a:pos x="66" y="246"/>
              </a:cxn>
              <a:cxn ang="0">
                <a:pos x="245" y="200"/>
              </a:cxn>
              <a:cxn ang="0">
                <a:pos x="267" y="222"/>
              </a:cxn>
              <a:cxn ang="0">
                <a:pos x="260" y="215"/>
              </a:cxn>
              <a:cxn ang="0">
                <a:pos x="252" y="202"/>
              </a:cxn>
              <a:cxn ang="0">
                <a:pos x="245" y="215"/>
              </a:cxn>
              <a:cxn ang="0">
                <a:pos x="63" y="153"/>
              </a:cxn>
              <a:cxn ang="0">
                <a:pos x="298" y="102"/>
              </a:cxn>
              <a:cxn ang="0">
                <a:pos x="281" y="149"/>
              </a:cxn>
              <a:cxn ang="0">
                <a:pos x="288" y="98"/>
              </a:cxn>
              <a:cxn ang="0">
                <a:pos x="66" y="90"/>
              </a:cxn>
              <a:cxn ang="0">
                <a:pos x="56" y="144"/>
              </a:cxn>
              <a:cxn ang="0">
                <a:pos x="244" y="131"/>
              </a:cxn>
              <a:cxn ang="0">
                <a:pos x="267" y="116"/>
              </a:cxn>
              <a:cxn ang="0">
                <a:pos x="253" y="134"/>
              </a:cxn>
              <a:cxn ang="0">
                <a:pos x="258" y="120"/>
              </a:cxn>
              <a:cxn ang="0">
                <a:pos x="245" y="113"/>
              </a:cxn>
              <a:cxn ang="0">
                <a:pos x="247" y="126"/>
              </a:cxn>
            </a:cxnLst>
            <a:rect l="0" t="0" r="r" b="b"/>
            <a:pathLst>
              <a:path w="350" h="613">
                <a:moveTo>
                  <a:pt x="319" y="613"/>
                </a:moveTo>
                <a:lnTo>
                  <a:pt x="25" y="613"/>
                </a:lnTo>
                <a:lnTo>
                  <a:pt x="17" y="611"/>
                </a:lnTo>
                <a:lnTo>
                  <a:pt x="10" y="606"/>
                </a:lnTo>
                <a:lnTo>
                  <a:pt x="5" y="599"/>
                </a:lnTo>
                <a:lnTo>
                  <a:pt x="2" y="593"/>
                </a:lnTo>
                <a:lnTo>
                  <a:pt x="0" y="588"/>
                </a:lnTo>
                <a:lnTo>
                  <a:pt x="0" y="583"/>
                </a:lnTo>
                <a:lnTo>
                  <a:pt x="0" y="28"/>
                </a:lnTo>
                <a:lnTo>
                  <a:pt x="0" y="21"/>
                </a:lnTo>
                <a:lnTo>
                  <a:pt x="4" y="15"/>
                </a:lnTo>
                <a:lnTo>
                  <a:pt x="9" y="8"/>
                </a:lnTo>
                <a:lnTo>
                  <a:pt x="15" y="3"/>
                </a:lnTo>
                <a:lnTo>
                  <a:pt x="25" y="0"/>
                </a:lnTo>
                <a:lnTo>
                  <a:pt x="30" y="0"/>
                </a:lnTo>
                <a:lnTo>
                  <a:pt x="319" y="0"/>
                </a:lnTo>
                <a:lnTo>
                  <a:pt x="324" y="0"/>
                </a:lnTo>
                <a:lnTo>
                  <a:pt x="332" y="1"/>
                </a:lnTo>
                <a:lnTo>
                  <a:pt x="339" y="6"/>
                </a:lnTo>
                <a:lnTo>
                  <a:pt x="344" y="13"/>
                </a:lnTo>
                <a:lnTo>
                  <a:pt x="347" y="19"/>
                </a:lnTo>
                <a:lnTo>
                  <a:pt x="349" y="24"/>
                </a:lnTo>
                <a:lnTo>
                  <a:pt x="350" y="29"/>
                </a:lnTo>
                <a:lnTo>
                  <a:pt x="350" y="585"/>
                </a:lnTo>
                <a:lnTo>
                  <a:pt x="349" y="591"/>
                </a:lnTo>
                <a:lnTo>
                  <a:pt x="345" y="598"/>
                </a:lnTo>
                <a:lnTo>
                  <a:pt x="341" y="604"/>
                </a:lnTo>
                <a:lnTo>
                  <a:pt x="334" y="609"/>
                </a:lnTo>
                <a:lnTo>
                  <a:pt x="327" y="613"/>
                </a:lnTo>
                <a:lnTo>
                  <a:pt x="321" y="613"/>
                </a:lnTo>
                <a:lnTo>
                  <a:pt x="319" y="613"/>
                </a:lnTo>
                <a:close/>
                <a:moveTo>
                  <a:pt x="319" y="8"/>
                </a:moveTo>
                <a:lnTo>
                  <a:pt x="27" y="8"/>
                </a:lnTo>
                <a:lnTo>
                  <a:pt x="20" y="11"/>
                </a:lnTo>
                <a:lnTo>
                  <a:pt x="14" y="15"/>
                </a:lnTo>
                <a:lnTo>
                  <a:pt x="10" y="21"/>
                </a:lnTo>
                <a:lnTo>
                  <a:pt x="9" y="26"/>
                </a:lnTo>
                <a:lnTo>
                  <a:pt x="9" y="29"/>
                </a:lnTo>
                <a:lnTo>
                  <a:pt x="9" y="585"/>
                </a:lnTo>
                <a:lnTo>
                  <a:pt x="10" y="591"/>
                </a:lnTo>
                <a:lnTo>
                  <a:pt x="14" y="596"/>
                </a:lnTo>
                <a:lnTo>
                  <a:pt x="18" y="601"/>
                </a:lnTo>
                <a:lnTo>
                  <a:pt x="25" y="604"/>
                </a:lnTo>
                <a:lnTo>
                  <a:pt x="32" y="604"/>
                </a:lnTo>
                <a:lnTo>
                  <a:pt x="322" y="604"/>
                </a:lnTo>
                <a:lnTo>
                  <a:pt x="329" y="603"/>
                </a:lnTo>
                <a:lnTo>
                  <a:pt x="336" y="598"/>
                </a:lnTo>
                <a:lnTo>
                  <a:pt x="339" y="591"/>
                </a:lnTo>
                <a:lnTo>
                  <a:pt x="341" y="585"/>
                </a:lnTo>
                <a:lnTo>
                  <a:pt x="341" y="583"/>
                </a:lnTo>
                <a:lnTo>
                  <a:pt x="341" y="29"/>
                </a:lnTo>
                <a:lnTo>
                  <a:pt x="339" y="21"/>
                </a:lnTo>
                <a:lnTo>
                  <a:pt x="336" y="16"/>
                </a:lnTo>
                <a:lnTo>
                  <a:pt x="331" y="11"/>
                </a:lnTo>
                <a:lnTo>
                  <a:pt x="324" y="8"/>
                </a:lnTo>
                <a:lnTo>
                  <a:pt x="319" y="8"/>
                </a:lnTo>
                <a:close/>
                <a:moveTo>
                  <a:pt x="69" y="527"/>
                </a:moveTo>
                <a:lnTo>
                  <a:pt x="61" y="525"/>
                </a:lnTo>
                <a:lnTo>
                  <a:pt x="63" y="522"/>
                </a:lnTo>
                <a:lnTo>
                  <a:pt x="61" y="525"/>
                </a:lnTo>
                <a:lnTo>
                  <a:pt x="56" y="522"/>
                </a:lnTo>
                <a:lnTo>
                  <a:pt x="60" y="519"/>
                </a:lnTo>
                <a:lnTo>
                  <a:pt x="56" y="522"/>
                </a:lnTo>
                <a:lnTo>
                  <a:pt x="53" y="516"/>
                </a:lnTo>
                <a:lnTo>
                  <a:pt x="53" y="511"/>
                </a:lnTo>
                <a:lnTo>
                  <a:pt x="53" y="471"/>
                </a:lnTo>
                <a:lnTo>
                  <a:pt x="53" y="466"/>
                </a:lnTo>
                <a:lnTo>
                  <a:pt x="58" y="466"/>
                </a:lnTo>
                <a:lnTo>
                  <a:pt x="53" y="465"/>
                </a:lnTo>
                <a:lnTo>
                  <a:pt x="55" y="463"/>
                </a:lnTo>
                <a:lnTo>
                  <a:pt x="58" y="465"/>
                </a:lnTo>
                <a:lnTo>
                  <a:pt x="55" y="461"/>
                </a:lnTo>
                <a:lnTo>
                  <a:pt x="60" y="456"/>
                </a:lnTo>
                <a:lnTo>
                  <a:pt x="63" y="455"/>
                </a:lnTo>
                <a:lnTo>
                  <a:pt x="64" y="460"/>
                </a:lnTo>
                <a:lnTo>
                  <a:pt x="64" y="455"/>
                </a:lnTo>
                <a:lnTo>
                  <a:pt x="64" y="455"/>
                </a:lnTo>
                <a:lnTo>
                  <a:pt x="66" y="458"/>
                </a:lnTo>
                <a:lnTo>
                  <a:pt x="66" y="455"/>
                </a:lnTo>
                <a:lnTo>
                  <a:pt x="69" y="455"/>
                </a:lnTo>
                <a:lnTo>
                  <a:pt x="285" y="455"/>
                </a:lnTo>
                <a:lnTo>
                  <a:pt x="288" y="456"/>
                </a:lnTo>
                <a:lnTo>
                  <a:pt x="286" y="460"/>
                </a:lnTo>
                <a:lnTo>
                  <a:pt x="290" y="456"/>
                </a:lnTo>
                <a:lnTo>
                  <a:pt x="288" y="460"/>
                </a:lnTo>
                <a:lnTo>
                  <a:pt x="290" y="456"/>
                </a:lnTo>
                <a:lnTo>
                  <a:pt x="295" y="461"/>
                </a:lnTo>
                <a:lnTo>
                  <a:pt x="291" y="465"/>
                </a:lnTo>
                <a:lnTo>
                  <a:pt x="295" y="463"/>
                </a:lnTo>
                <a:lnTo>
                  <a:pt x="291" y="465"/>
                </a:lnTo>
                <a:lnTo>
                  <a:pt x="296" y="463"/>
                </a:lnTo>
                <a:lnTo>
                  <a:pt x="298" y="470"/>
                </a:lnTo>
                <a:lnTo>
                  <a:pt x="298" y="471"/>
                </a:lnTo>
                <a:lnTo>
                  <a:pt x="296" y="517"/>
                </a:lnTo>
                <a:lnTo>
                  <a:pt x="293" y="522"/>
                </a:lnTo>
                <a:lnTo>
                  <a:pt x="290" y="519"/>
                </a:lnTo>
                <a:lnTo>
                  <a:pt x="293" y="522"/>
                </a:lnTo>
                <a:lnTo>
                  <a:pt x="288" y="525"/>
                </a:lnTo>
                <a:lnTo>
                  <a:pt x="280" y="527"/>
                </a:lnTo>
                <a:lnTo>
                  <a:pt x="69" y="527"/>
                </a:lnTo>
                <a:close/>
                <a:moveTo>
                  <a:pt x="281" y="519"/>
                </a:moveTo>
                <a:lnTo>
                  <a:pt x="283" y="524"/>
                </a:lnTo>
                <a:lnTo>
                  <a:pt x="283" y="519"/>
                </a:lnTo>
                <a:lnTo>
                  <a:pt x="285" y="522"/>
                </a:lnTo>
                <a:lnTo>
                  <a:pt x="283" y="519"/>
                </a:lnTo>
                <a:lnTo>
                  <a:pt x="286" y="522"/>
                </a:lnTo>
                <a:lnTo>
                  <a:pt x="285" y="519"/>
                </a:lnTo>
                <a:lnTo>
                  <a:pt x="285" y="517"/>
                </a:lnTo>
                <a:lnTo>
                  <a:pt x="290" y="521"/>
                </a:lnTo>
                <a:lnTo>
                  <a:pt x="286" y="517"/>
                </a:lnTo>
                <a:lnTo>
                  <a:pt x="286" y="516"/>
                </a:lnTo>
                <a:lnTo>
                  <a:pt x="291" y="519"/>
                </a:lnTo>
                <a:lnTo>
                  <a:pt x="288" y="516"/>
                </a:lnTo>
                <a:lnTo>
                  <a:pt x="291" y="517"/>
                </a:lnTo>
                <a:lnTo>
                  <a:pt x="288" y="514"/>
                </a:lnTo>
                <a:lnTo>
                  <a:pt x="291" y="516"/>
                </a:lnTo>
                <a:lnTo>
                  <a:pt x="288" y="514"/>
                </a:lnTo>
                <a:lnTo>
                  <a:pt x="290" y="511"/>
                </a:lnTo>
                <a:lnTo>
                  <a:pt x="288" y="470"/>
                </a:lnTo>
                <a:lnTo>
                  <a:pt x="293" y="468"/>
                </a:lnTo>
                <a:lnTo>
                  <a:pt x="288" y="468"/>
                </a:lnTo>
                <a:lnTo>
                  <a:pt x="293" y="466"/>
                </a:lnTo>
                <a:lnTo>
                  <a:pt x="288" y="468"/>
                </a:lnTo>
                <a:lnTo>
                  <a:pt x="288" y="466"/>
                </a:lnTo>
                <a:lnTo>
                  <a:pt x="291" y="463"/>
                </a:lnTo>
                <a:lnTo>
                  <a:pt x="286" y="466"/>
                </a:lnTo>
                <a:lnTo>
                  <a:pt x="290" y="461"/>
                </a:lnTo>
                <a:lnTo>
                  <a:pt x="286" y="465"/>
                </a:lnTo>
                <a:lnTo>
                  <a:pt x="285" y="463"/>
                </a:lnTo>
                <a:lnTo>
                  <a:pt x="285" y="460"/>
                </a:lnTo>
                <a:lnTo>
                  <a:pt x="283" y="463"/>
                </a:lnTo>
                <a:lnTo>
                  <a:pt x="285" y="458"/>
                </a:lnTo>
                <a:lnTo>
                  <a:pt x="283" y="463"/>
                </a:lnTo>
                <a:lnTo>
                  <a:pt x="283" y="458"/>
                </a:lnTo>
                <a:lnTo>
                  <a:pt x="281" y="463"/>
                </a:lnTo>
                <a:lnTo>
                  <a:pt x="280" y="463"/>
                </a:lnTo>
                <a:lnTo>
                  <a:pt x="68" y="463"/>
                </a:lnTo>
                <a:lnTo>
                  <a:pt x="66" y="458"/>
                </a:lnTo>
                <a:lnTo>
                  <a:pt x="68" y="463"/>
                </a:lnTo>
                <a:lnTo>
                  <a:pt x="66" y="463"/>
                </a:lnTo>
                <a:lnTo>
                  <a:pt x="64" y="460"/>
                </a:lnTo>
                <a:lnTo>
                  <a:pt x="64" y="463"/>
                </a:lnTo>
                <a:lnTo>
                  <a:pt x="64" y="465"/>
                </a:lnTo>
                <a:lnTo>
                  <a:pt x="60" y="461"/>
                </a:lnTo>
                <a:lnTo>
                  <a:pt x="63" y="465"/>
                </a:lnTo>
                <a:lnTo>
                  <a:pt x="60" y="463"/>
                </a:lnTo>
                <a:lnTo>
                  <a:pt x="63" y="466"/>
                </a:lnTo>
                <a:lnTo>
                  <a:pt x="58" y="465"/>
                </a:lnTo>
                <a:lnTo>
                  <a:pt x="63" y="466"/>
                </a:lnTo>
                <a:lnTo>
                  <a:pt x="61" y="466"/>
                </a:lnTo>
                <a:lnTo>
                  <a:pt x="58" y="466"/>
                </a:lnTo>
                <a:lnTo>
                  <a:pt x="61" y="468"/>
                </a:lnTo>
                <a:lnTo>
                  <a:pt x="56" y="468"/>
                </a:lnTo>
                <a:lnTo>
                  <a:pt x="61" y="468"/>
                </a:lnTo>
                <a:lnTo>
                  <a:pt x="56" y="468"/>
                </a:lnTo>
                <a:lnTo>
                  <a:pt x="61" y="470"/>
                </a:lnTo>
                <a:lnTo>
                  <a:pt x="61" y="471"/>
                </a:lnTo>
                <a:lnTo>
                  <a:pt x="61" y="511"/>
                </a:lnTo>
                <a:lnTo>
                  <a:pt x="61" y="514"/>
                </a:lnTo>
                <a:lnTo>
                  <a:pt x="58" y="516"/>
                </a:lnTo>
                <a:lnTo>
                  <a:pt x="61" y="514"/>
                </a:lnTo>
                <a:lnTo>
                  <a:pt x="58" y="517"/>
                </a:lnTo>
                <a:lnTo>
                  <a:pt x="61" y="516"/>
                </a:lnTo>
                <a:lnTo>
                  <a:pt x="60" y="519"/>
                </a:lnTo>
                <a:lnTo>
                  <a:pt x="63" y="516"/>
                </a:lnTo>
                <a:lnTo>
                  <a:pt x="63" y="517"/>
                </a:lnTo>
                <a:lnTo>
                  <a:pt x="61" y="521"/>
                </a:lnTo>
                <a:lnTo>
                  <a:pt x="64" y="517"/>
                </a:lnTo>
                <a:lnTo>
                  <a:pt x="66" y="519"/>
                </a:lnTo>
                <a:lnTo>
                  <a:pt x="66" y="522"/>
                </a:lnTo>
                <a:lnTo>
                  <a:pt x="66" y="519"/>
                </a:lnTo>
                <a:lnTo>
                  <a:pt x="68" y="519"/>
                </a:lnTo>
                <a:lnTo>
                  <a:pt x="66" y="524"/>
                </a:lnTo>
                <a:lnTo>
                  <a:pt x="68" y="519"/>
                </a:lnTo>
                <a:lnTo>
                  <a:pt x="69" y="519"/>
                </a:lnTo>
                <a:lnTo>
                  <a:pt x="281" y="519"/>
                </a:lnTo>
                <a:close/>
                <a:moveTo>
                  <a:pt x="253" y="507"/>
                </a:moveTo>
                <a:lnTo>
                  <a:pt x="247" y="506"/>
                </a:lnTo>
                <a:lnTo>
                  <a:pt x="249" y="501"/>
                </a:lnTo>
                <a:lnTo>
                  <a:pt x="245" y="506"/>
                </a:lnTo>
                <a:lnTo>
                  <a:pt x="245" y="504"/>
                </a:lnTo>
                <a:lnTo>
                  <a:pt x="247" y="501"/>
                </a:lnTo>
                <a:lnTo>
                  <a:pt x="244" y="504"/>
                </a:lnTo>
                <a:lnTo>
                  <a:pt x="240" y="501"/>
                </a:lnTo>
                <a:lnTo>
                  <a:pt x="244" y="498"/>
                </a:lnTo>
                <a:lnTo>
                  <a:pt x="239" y="499"/>
                </a:lnTo>
                <a:lnTo>
                  <a:pt x="237" y="498"/>
                </a:lnTo>
                <a:lnTo>
                  <a:pt x="237" y="491"/>
                </a:lnTo>
                <a:lnTo>
                  <a:pt x="237" y="488"/>
                </a:lnTo>
                <a:lnTo>
                  <a:pt x="242" y="488"/>
                </a:lnTo>
                <a:lnTo>
                  <a:pt x="237" y="486"/>
                </a:lnTo>
                <a:lnTo>
                  <a:pt x="240" y="481"/>
                </a:lnTo>
                <a:lnTo>
                  <a:pt x="247" y="476"/>
                </a:lnTo>
                <a:lnTo>
                  <a:pt x="250" y="475"/>
                </a:lnTo>
                <a:lnTo>
                  <a:pt x="252" y="479"/>
                </a:lnTo>
                <a:lnTo>
                  <a:pt x="252" y="475"/>
                </a:lnTo>
                <a:lnTo>
                  <a:pt x="253" y="475"/>
                </a:lnTo>
                <a:lnTo>
                  <a:pt x="253" y="479"/>
                </a:lnTo>
                <a:lnTo>
                  <a:pt x="255" y="475"/>
                </a:lnTo>
                <a:lnTo>
                  <a:pt x="260" y="476"/>
                </a:lnTo>
                <a:lnTo>
                  <a:pt x="265" y="481"/>
                </a:lnTo>
                <a:lnTo>
                  <a:pt x="262" y="484"/>
                </a:lnTo>
                <a:lnTo>
                  <a:pt x="265" y="481"/>
                </a:lnTo>
                <a:lnTo>
                  <a:pt x="267" y="484"/>
                </a:lnTo>
                <a:lnTo>
                  <a:pt x="263" y="488"/>
                </a:lnTo>
                <a:lnTo>
                  <a:pt x="268" y="486"/>
                </a:lnTo>
                <a:lnTo>
                  <a:pt x="268" y="489"/>
                </a:lnTo>
                <a:lnTo>
                  <a:pt x="263" y="491"/>
                </a:lnTo>
                <a:lnTo>
                  <a:pt x="268" y="491"/>
                </a:lnTo>
                <a:lnTo>
                  <a:pt x="268" y="493"/>
                </a:lnTo>
                <a:lnTo>
                  <a:pt x="263" y="493"/>
                </a:lnTo>
                <a:lnTo>
                  <a:pt x="268" y="494"/>
                </a:lnTo>
                <a:lnTo>
                  <a:pt x="267" y="498"/>
                </a:lnTo>
                <a:lnTo>
                  <a:pt x="263" y="496"/>
                </a:lnTo>
                <a:lnTo>
                  <a:pt x="267" y="498"/>
                </a:lnTo>
                <a:lnTo>
                  <a:pt x="265" y="501"/>
                </a:lnTo>
                <a:lnTo>
                  <a:pt x="262" y="498"/>
                </a:lnTo>
                <a:lnTo>
                  <a:pt x="265" y="501"/>
                </a:lnTo>
                <a:lnTo>
                  <a:pt x="263" y="502"/>
                </a:lnTo>
                <a:lnTo>
                  <a:pt x="260" y="499"/>
                </a:lnTo>
                <a:lnTo>
                  <a:pt x="263" y="502"/>
                </a:lnTo>
                <a:lnTo>
                  <a:pt x="262" y="502"/>
                </a:lnTo>
                <a:lnTo>
                  <a:pt x="260" y="501"/>
                </a:lnTo>
                <a:lnTo>
                  <a:pt x="262" y="504"/>
                </a:lnTo>
                <a:lnTo>
                  <a:pt x="258" y="506"/>
                </a:lnTo>
                <a:lnTo>
                  <a:pt x="257" y="501"/>
                </a:lnTo>
                <a:lnTo>
                  <a:pt x="258" y="506"/>
                </a:lnTo>
                <a:lnTo>
                  <a:pt x="253" y="507"/>
                </a:lnTo>
                <a:close/>
                <a:moveTo>
                  <a:pt x="250" y="498"/>
                </a:moveTo>
                <a:lnTo>
                  <a:pt x="250" y="498"/>
                </a:lnTo>
                <a:lnTo>
                  <a:pt x="250" y="502"/>
                </a:lnTo>
                <a:lnTo>
                  <a:pt x="252" y="498"/>
                </a:lnTo>
                <a:lnTo>
                  <a:pt x="253" y="498"/>
                </a:lnTo>
                <a:lnTo>
                  <a:pt x="255" y="502"/>
                </a:lnTo>
                <a:lnTo>
                  <a:pt x="255" y="498"/>
                </a:lnTo>
                <a:lnTo>
                  <a:pt x="257" y="501"/>
                </a:lnTo>
                <a:lnTo>
                  <a:pt x="255" y="498"/>
                </a:lnTo>
                <a:lnTo>
                  <a:pt x="257" y="496"/>
                </a:lnTo>
                <a:lnTo>
                  <a:pt x="260" y="501"/>
                </a:lnTo>
                <a:lnTo>
                  <a:pt x="258" y="499"/>
                </a:lnTo>
                <a:lnTo>
                  <a:pt x="257" y="496"/>
                </a:lnTo>
                <a:lnTo>
                  <a:pt x="258" y="496"/>
                </a:lnTo>
                <a:lnTo>
                  <a:pt x="260" y="499"/>
                </a:lnTo>
                <a:lnTo>
                  <a:pt x="258" y="496"/>
                </a:lnTo>
                <a:lnTo>
                  <a:pt x="260" y="493"/>
                </a:lnTo>
                <a:lnTo>
                  <a:pt x="262" y="494"/>
                </a:lnTo>
                <a:lnTo>
                  <a:pt x="263" y="494"/>
                </a:lnTo>
                <a:lnTo>
                  <a:pt x="260" y="493"/>
                </a:lnTo>
                <a:lnTo>
                  <a:pt x="260" y="491"/>
                </a:lnTo>
                <a:lnTo>
                  <a:pt x="263" y="489"/>
                </a:lnTo>
                <a:lnTo>
                  <a:pt x="260" y="489"/>
                </a:lnTo>
                <a:lnTo>
                  <a:pt x="263" y="489"/>
                </a:lnTo>
                <a:lnTo>
                  <a:pt x="260" y="489"/>
                </a:lnTo>
                <a:lnTo>
                  <a:pt x="258" y="486"/>
                </a:lnTo>
                <a:lnTo>
                  <a:pt x="262" y="483"/>
                </a:lnTo>
                <a:lnTo>
                  <a:pt x="258" y="486"/>
                </a:lnTo>
                <a:lnTo>
                  <a:pt x="257" y="484"/>
                </a:lnTo>
                <a:lnTo>
                  <a:pt x="258" y="481"/>
                </a:lnTo>
                <a:lnTo>
                  <a:pt x="257" y="484"/>
                </a:lnTo>
                <a:lnTo>
                  <a:pt x="258" y="481"/>
                </a:lnTo>
                <a:lnTo>
                  <a:pt x="255" y="484"/>
                </a:lnTo>
                <a:lnTo>
                  <a:pt x="257" y="481"/>
                </a:lnTo>
                <a:lnTo>
                  <a:pt x="255" y="484"/>
                </a:lnTo>
                <a:lnTo>
                  <a:pt x="255" y="479"/>
                </a:lnTo>
                <a:lnTo>
                  <a:pt x="253" y="484"/>
                </a:lnTo>
                <a:lnTo>
                  <a:pt x="252" y="484"/>
                </a:lnTo>
                <a:lnTo>
                  <a:pt x="252" y="479"/>
                </a:lnTo>
                <a:lnTo>
                  <a:pt x="252" y="484"/>
                </a:lnTo>
                <a:lnTo>
                  <a:pt x="250" y="484"/>
                </a:lnTo>
                <a:lnTo>
                  <a:pt x="250" y="479"/>
                </a:lnTo>
                <a:lnTo>
                  <a:pt x="250" y="484"/>
                </a:lnTo>
                <a:lnTo>
                  <a:pt x="249" y="481"/>
                </a:lnTo>
                <a:lnTo>
                  <a:pt x="250" y="484"/>
                </a:lnTo>
                <a:lnTo>
                  <a:pt x="247" y="481"/>
                </a:lnTo>
                <a:lnTo>
                  <a:pt x="249" y="484"/>
                </a:lnTo>
                <a:lnTo>
                  <a:pt x="245" y="481"/>
                </a:lnTo>
                <a:lnTo>
                  <a:pt x="247" y="483"/>
                </a:lnTo>
                <a:lnTo>
                  <a:pt x="249" y="484"/>
                </a:lnTo>
                <a:lnTo>
                  <a:pt x="249" y="486"/>
                </a:lnTo>
                <a:lnTo>
                  <a:pt x="245" y="483"/>
                </a:lnTo>
                <a:lnTo>
                  <a:pt x="247" y="486"/>
                </a:lnTo>
                <a:lnTo>
                  <a:pt x="244" y="483"/>
                </a:lnTo>
                <a:lnTo>
                  <a:pt x="247" y="486"/>
                </a:lnTo>
                <a:lnTo>
                  <a:pt x="244" y="484"/>
                </a:lnTo>
                <a:lnTo>
                  <a:pt x="247" y="488"/>
                </a:lnTo>
                <a:lnTo>
                  <a:pt x="242" y="486"/>
                </a:lnTo>
                <a:lnTo>
                  <a:pt x="245" y="488"/>
                </a:lnTo>
                <a:lnTo>
                  <a:pt x="245" y="489"/>
                </a:lnTo>
                <a:lnTo>
                  <a:pt x="242" y="488"/>
                </a:lnTo>
                <a:lnTo>
                  <a:pt x="244" y="489"/>
                </a:lnTo>
                <a:lnTo>
                  <a:pt x="245" y="489"/>
                </a:lnTo>
                <a:lnTo>
                  <a:pt x="244" y="489"/>
                </a:lnTo>
                <a:lnTo>
                  <a:pt x="245" y="489"/>
                </a:lnTo>
                <a:lnTo>
                  <a:pt x="244" y="489"/>
                </a:lnTo>
                <a:lnTo>
                  <a:pt x="240" y="489"/>
                </a:lnTo>
                <a:lnTo>
                  <a:pt x="245" y="491"/>
                </a:lnTo>
                <a:lnTo>
                  <a:pt x="240" y="491"/>
                </a:lnTo>
                <a:lnTo>
                  <a:pt x="245" y="491"/>
                </a:lnTo>
                <a:lnTo>
                  <a:pt x="240" y="493"/>
                </a:lnTo>
                <a:lnTo>
                  <a:pt x="245" y="493"/>
                </a:lnTo>
                <a:lnTo>
                  <a:pt x="245" y="493"/>
                </a:lnTo>
                <a:lnTo>
                  <a:pt x="242" y="494"/>
                </a:lnTo>
                <a:lnTo>
                  <a:pt x="245" y="494"/>
                </a:lnTo>
                <a:lnTo>
                  <a:pt x="242" y="496"/>
                </a:lnTo>
                <a:lnTo>
                  <a:pt x="247" y="494"/>
                </a:lnTo>
                <a:lnTo>
                  <a:pt x="244" y="498"/>
                </a:lnTo>
                <a:lnTo>
                  <a:pt x="247" y="496"/>
                </a:lnTo>
                <a:lnTo>
                  <a:pt x="244" y="498"/>
                </a:lnTo>
                <a:lnTo>
                  <a:pt x="247" y="496"/>
                </a:lnTo>
                <a:lnTo>
                  <a:pt x="249" y="496"/>
                </a:lnTo>
                <a:lnTo>
                  <a:pt x="245" y="501"/>
                </a:lnTo>
                <a:lnTo>
                  <a:pt x="249" y="498"/>
                </a:lnTo>
                <a:lnTo>
                  <a:pt x="249" y="498"/>
                </a:lnTo>
                <a:lnTo>
                  <a:pt x="249" y="498"/>
                </a:lnTo>
                <a:lnTo>
                  <a:pt x="250" y="498"/>
                </a:lnTo>
                <a:lnTo>
                  <a:pt x="249" y="499"/>
                </a:lnTo>
                <a:lnTo>
                  <a:pt x="247" y="501"/>
                </a:lnTo>
                <a:lnTo>
                  <a:pt x="250" y="498"/>
                </a:lnTo>
                <a:close/>
                <a:moveTo>
                  <a:pt x="69" y="435"/>
                </a:moveTo>
                <a:lnTo>
                  <a:pt x="63" y="435"/>
                </a:lnTo>
                <a:lnTo>
                  <a:pt x="64" y="430"/>
                </a:lnTo>
                <a:lnTo>
                  <a:pt x="63" y="433"/>
                </a:lnTo>
                <a:lnTo>
                  <a:pt x="61" y="433"/>
                </a:lnTo>
                <a:lnTo>
                  <a:pt x="63" y="430"/>
                </a:lnTo>
                <a:lnTo>
                  <a:pt x="61" y="433"/>
                </a:lnTo>
                <a:lnTo>
                  <a:pt x="60" y="432"/>
                </a:lnTo>
                <a:lnTo>
                  <a:pt x="61" y="429"/>
                </a:lnTo>
                <a:lnTo>
                  <a:pt x="58" y="432"/>
                </a:lnTo>
                <a:lnTo>
                  <a:pt x="53" y="424"/>
                </a:lnTo>
                <a:lnTo>
                  <a:pt x="53" y="419"/>
                </a:lnTo>
                <a:lnTo>
                  <a:pt x="53" y="373"/>
                </a:lnTo>
                <a:lnTo>
                  <a:pt x="56" y="368"/>
                </a:lnTo>
                <a:lnTo>
                  <a:pt x="60" y="369"/>
                </a:lnTo>
                <a:lnTo>
                  <a:pt x="58" y="366"/>
                </a:lnTo>
                <a:lnTo>
                  <a:pt x="66" y="363"/>
                </a:lnTo>
                <a:lnTo>
                  <a:pt x="69" y="361"/>
                </a:lnTo>
                <a:lnTo>
                  <a:pt x="285" y="363"/>
                </a:lnTo>
                <a:lnTo>
                  <a:pt x="290" y="364"/>
                </a:lnTo>
                <a:lnTo>
                  <a:pt x="288" y="368"/>
                </a:lnTo>
                <a:lnTo>
                  <a:pt x="290" y="364"/>
                </a:lnTo>
                <a:lnTo>
                  <a:pt x="291" y="366"/>
                </a:lnTo>
                <a:lnTo>
                  <a:pt x="290" y="369"/>
                </a:lnTo>
                <a:lnTo>
                  <a:pt x="293" y="368"/>
                </a:lnTo>
                <a:lnTo>
                  <a:pt x="296" y="371"/>
                </a:lnTo>
                <a:lnTo>
                  <a:pt x="298" y="379"/>
                </a:lnTo>
                <a:lnTo>
                  <a:pt x="296" y="425"/>
                </a:lnTo>
                <a:lnTo>
                  <a:pt x="291" y="432"/>
                </a:lnTo>
                <a:lnTo>
                  <a:pt x="288" y="429"/>
                </a:lnTo>
                <a:lnTo>
                  <a:pt x="291" y="432"/>
                </a:lnTo>
                <a:lnTo>
                  <a:pt x="290" y="433"/>
                </a:lnTo>
                <a:lnTo>
                  <a:pt x="286" y="430"/>
                </a:lnTo>
                <a:lnTo>
                  <a:pt x="288" y="433"/>
                </a:lnTo>
                <a:lnTo>
                  <a:pt x="285" y="430"/>
                </a:lnTo>
                <a:lnTo>
                  <a:pt x="286" y="433"/>
                </a:lnTo>
                <a:lnTo>
                  <a:pt x="283" y="435"/>
                </a:lnTo>
                <a:lnTo>
                  <a:pt x="280" y="435"/>
                </a:lnTo>
                <a:lnTo>
                  <a:pt x="69" y="435"/>
                </a:lnTo>
                <a:close/>
                <a:moveTo>
                  <a:pt x="68" y="427"/>
                </a:moveTo>
                <a:lnTo>
                  <a:pt x="68" y="432"/>
                </a:lnTo>
                <a:lnTo>
                  <a:pt x="68" y="427"/>
                </a:lnTo>
                <a:lnTo>
                  <a:pt x="69" y="427"/>
                </a:lnTo>
                <a:lnTo>
                  <a:pt x="281" y="427"/>
                </a:lnTo>
                <a:lnTo>
                  <a:pt x="283" y="430"/>
                </a:lnTo>
                <a:lnTo>
                  <a:pt x="283" y="427"/>
                </a:lnTo>
                <a:lnTo>
                  <a:pt x="285" y="430"/>
                </a:lnTo>
                <a:lnTo>
                  <a:pt x="283" y="427"/>
                </a:lnTo>
                <a:lnTo>
                  <a:pt x="286" y="425"/>
                </a:lnTo>
                <a:lnTo>
                  <a:pt x="290" y="427"/>
                </a:lnTo>
                <a:lnTo>
                  <a:pt x="286" y="424"/>
                </a:lnTo>
                <a:lnTo>
                  <a:pt x="290" y="427"/>
                </a:lnTo>
                <a:lnTo>
                  <a:pt x="288" y="424"/>
                </a:lnTo>
                <a:lnTo>
                  <a:pt x="291" y="425"/>
                </a:lnTo>
                <a:lnTo>
                  <a:pt x="288" y="422"/>
                </a:lnTo>
                <a:lnTo>
                  <a:pt x="291" y="425"/>
                </a:lnTo>
                <a:lnTo>
                  <a:pt x="288" y="422"/>
                </a:lnTo>
                <a:lnTo>
                  <a:pt x="291" y="424"/>
                </a:lnTo>
                <a:lnTo>
                  <a:pt x="288" y="422"/>
                </a:lnTo>
                <a:lnTo>
                  <a:pt x="293" y="422"/>
                </a:lnTo>
                <a:lnTo>
                  <a:pt x="288" y="420"/>
                </a:lnTo>
                <a:lnTo>
                  <a:pt x="293" y="420"/>
                </a:lnTo>
                <a:lnTo>
                  <a:pt x="288" y="420"/>
                </a:lnTo>
                <a:lnTo>
                  <a:pt x="290" y="419"/>
                </a:lnTo>
                <a:lnTo>
                  <a:pt x="288" y="378"/>
                </a:lnTo>
                <a:lnTo>
                  <a:pt x="293" y="376"/>
                </a:lnTo>
                <a:lnTo>
                  <a:pt x="288" y="376"/>
                </a:lnTo>
                <a:lnTo>
                  <a:pt x="293" y="374"/>
                </a:lnTo>
                <a:lnTo>
                  <a:pt x="288" y="376"/>
                </a:lnTo>
                <a:lnTo>
                  <a:pt x="291" y="374"/>
                </a:lnTo>
                <a:lnTo>
                  <a:pt x="288" y="374"/>
                </a:lnTo>
                <a:lnTo>
                  <a:pt x="288" y="374"/>
                </a:lnTo>
                <a:lnTo>
                  <a:pt x="291" y="371"/>
                </a:lnTo>
                <a:lnTo>
                  <a:pt x="286" y="373"/>
                </a:lnTo>
                <a:lnTo>
                  <a:pt x="286" y="373"/>
                </a:lnTo>
                <a:lnTo>
                  <a:pt x="288" y="369"/>
                </a:lnTo>
                <a:lnTo>
                  <a:pt x="286" y="373"/>
                </a:lnTo>
                <a:lnTo>
                  <a:pt x="285" y="371"/>
                </a:lnTo>
                <a:lnTo>
                  <a:pt x="286" y="368"/>
                </a:lnTo>
                <a:lnTo>
                  <a:pt x="285" y="371"/>
                </a:lnTo>
                <a:lnTo>
                  <a:pt x="285" y="368"/>
                </a:lnTo>
                <a:lnTo>
                  <a:pt x="283" y="371"/>
                </a:lnTo>
                <a:lnTo>
                  <a:pt x="285" y="366"/>
                </a:lnTo>
                <a:lnTo>
                  <a:pt x="283" y="371"/>
                </a:lnTo>
                <a:lnTo>
                  <a:pt x="283" y="366"/>
                </a:lnTo>
                <a:lnTo>
                  <a:pt x="281" y="371"/>
                </a:lnTo>
                <a:lnTo>
                  <a:pt x="280" y="371"/>
                </a:lnTo>
                <a:lnTo>
                  <a:pt x="68" y="371"/>
                </a:lnTo>
                <a:lnTo>
                  <a:pt x="66" y="366"/>
                </a:lnTo>
                <a:lnTo>
                  <a:pt x="68" y="371"/>
                </a:lnTo>
                <a:lnTo>
                  <a:pt x="66" y="371"/>
                </a:lnTo>
                <a:lnTo>
                  <a:pt x="64" y="368"/>
                </a:lnTo>
                <a:lnTo>
                  <a:pt x="66" y="371"/>
                </a:lnTo>
                <a:lnTo>
                  <a:pt x="63" y="368"/>
                </a:lnTo>
                <a:lnTo>
                  <a:pt x="64" y="371"/>
                </a:lnTo>
                <a:lnTo>
                  <a:pt x="63" y="368"/>
                </a:lnTo>
                <a:lnTo>
                  <a:pt x="64" y="373"/>
                </a:lnTo>
                <a:lnTo>
                  <a:pt x="61" y="369"/>
                </a:lnTo>
                <a:lnTo>
                  <a:pt x="63" y="373"/>
                </a:lnTo>
                <a:lnTo>
                  <a:pt x="63" y="373"/>
                </a:lnTo>
                <a:lnTo>
                  <a:pt x="60" y="371"/>
                </a:lnTo>
                <a:lnTo>
                  <a:pt x="63" y="374"/>
                </a:lnTo>
                <a:lnTo>
                  <a:pt x="58" y="371"/>
                </a:lnTo>
                <a:lnTo>
                  <a:pt x="61" y="374"/>
                </a:lnTo>
                <a:lnTo>
                  <a:pt x="58" y="373"/>
                </a:lnTo>
                <a:lnTo>
                  <a:pt x="61" y="374"/>
                </a:lnTo>
                <a:lnTo>
                  <a:pt x="58" y="374"/>
                </a:lnTo>
                <a:lnTo>
                  <a:pt x="61" y="376"/>
                </a:lnTo>
                <a:lnTo>
                  <a:pt x="56" y="374"/>
                </a:lnTo>
                <a:lnTo>
                  <a:pt x="61" y="376"/>
                </a:lnTo>
                <a:lnTo>
                  <a:pt x="56" y="376"/>
                </a:lnTo>
                <a:lnTo>
                  <a:pt x="61" y="378"/>
                </a:lnTo>
                <a:lnTo>
                  <a:pt x="61" y="378"/>
                </a:lnTo>
                <a:lnTo>
                  <a:pt x="61" y="419"/>
                </a:lnTo>
                <a:lnTo>
                  <a:pt x="61" y="420"/>
                </a:lnTo>
                <a:lnTo>
                  <a:pt x="56" y="420"/>
                </a:lnTo>
                <a:lnTo>
                  <a:pt x="61" y="420"/>
                </a:lnTo>
                <a:lnTo>
                  <a:pt x="56" y="422"/>
                </a:lnTo>
                <a:lnTo>
                  <a:pt x="61" y="422"/>
                </a:lnTo>
                <a:lnTo>
                  <a:pt x="58" y="424"/>
                </a:lnTo>
                <a:lnTo>
                  <a:pt x="61" y="422"/>
                </a:lnTo>
                <a:lnTo>
                  <a:pt x="58" y="425"/>
                </a:lnTo>
                <a:lnTo>
                  <a:pt x="61" y="424"/>
                </a:lnTo>
                <a:lnTo>
                  <a:pt x="58" y="425"/>
                </a:lnTo>
                <a:lnTo>
                  <a:pt x="63" y="424"/>
                </a:lnTo>
                <a:lnTo>
                  <a:pt x="63" y="424"/>
                </a:lnTo>
                <a:lnTo>
                  <a:pt x="60" y="427"/>
                </a:lnTo>
                <a:lnTo>
                  <a:pt x="63" y="425"/>
                </a:lnTo>
                <a:lnTo>
                  <a:pt x="66" y="427"/>
                </a:lnTo>
                <a:lnTo>
                  <a:pt x="66" y="430"/>
                </a:lnTo>
                <a:lnTo>
                  <a:pt x="68" y="427"/>
                </a:lnTo>
                <a:close/>
                <a:moveTo>
                  <a:pt x="253" y="414"/>
                </a:moveTo>
                <a:lnTo>
                  <a:pt x="247" y="414"/>
                </a:lnTo>
                <a:lnTo>
                  <a:pt x="247" y="409"/>
                </a:lnTo>
                <a:lnTo>
                  <a:pt x="245" y="412"/>
                </a:lnTo>
                <a:lnTo>
                  <a:pt x="240" y="409"/>
                </a:lnTo>
                <a:lnTo>
                  <a:pt x="240" y="409"/>
                </a:lnTo>
                <a:lnTo>
                  <a:pt x="244" y="406"/>
                </a:lnTo>
                <a:lnTo>
                  <a:pt x="239" y="407"/>
                </a:lnTo>
                <a:lnTo>
                  <a:pt x="237" y="404"/>
                </a:lnTo>
                <a:lnTo>
                  <a:pt x="242" y="401"/>
                </a:lnTo>
                <a:lnTo>
                  <a:pt x="237" y="402"/>
                </a:lnTo>
                <a:lnTo>
                  <a:pt x="237" y="399"/>
                </a:lnTo>
                <a:lnTo>
                  <a:pt x="240" y="397"/>
                </a:lnTo>
                <a:lnTo>
                  <a:pt x="237" y="397"/>
                </a:lnTo>
                <a:lnTo>
                  <a:pt x="237" y="396"/>
                </a:lnTo>
                <a:lnTo>
                  <a:pt x="242" y="396"/>
                </a:lnTo>
                <a:lnTo>
                  <a:pt x="237" y="394"/>
                </a:lnTo>
                <a:lnTo>
                  <a:pt x="239" y="391"/>
                </a:lnTo>
                <a:lnTo>
                  <a:pt x="242" y="387"/>
                </a:lnTo>
                <a:lnTo>
                  <a:pt x="245" y="389"/>
                </a:lnTo>
                <a:lnTo>
                  <a:pt x="244" y="386"/>
                </a:lnTo>
                <a:lnTo>
                  <a:pt x="247" y="384"/>
                </a:lnTo>
                <a:lnTo>
                  <a:pt x="253" y="383"/>
                </a:lnTo>
                <a:lnTo>
                  <a:pt x="258" y="384"/>
                </a:lnTo>
                <a:lnTo>
                  <a:pt x="257" y="387"/>
                </a:lnTo>
                <a:lnTo>
                  <a:pt x="258" y="384"/>
                </a:lnTo>
                <a:lnTo>
                  <a:pt x="262" y="386"/>
                </a:lnTo>
                <a:lnTo>
                  <a:pt x="260" y="389"/>
                </a:lnTo>
                <a:lnTo>
                  <a:pt x="262" y="386"/>
                </a:lnTo>
                <a:lnTo>
                  <a:pt x="265" y="389"/>
                </a:lnTo>
                <a:lnTo>
                  <a:pt x="262" y="392"/>
                </a:lnTo>
                <a:lnTo>
                  <a:pt x="265" y="389"/>
                </a:lnTo>
                <a:lnTo>
                  <a:pt x="267" y="392"/>
                </a:lnTo>
                <a:lnTo>
                  <a:pt x="263" y="394"/>
                </a:lnTo>
                <a:lnTo>
                  <a:pt x="268" y="394"/>
                </a:lnTo>
                <a:lnTo>
                  <a:pt x="268" y="397"/>
                </a:lnTo>
                <a:lnTo>
                  <a:pt x="263" y="397"/>
                </a:lnTo>
                <a:lnTo>
                  <a:pt x="268" y="399"/>
                </a:lnTo>
                <a:lnTo>
                  <a:pt x="268" y="401"/>
                </a:lnTo>
                <a:lnTo>
                  <a:pt x="263" y="401"/>
                </a:lnTo>
                <a:lnTo>
                  <a:pt x="268" y="402"/>
                </a:lnTo>
                <a:lnTo>
                  <a:pt x="267" y="406"/>
                </a:lnTo>
                <a:lnTo>
                  <a:pt x="263" y="404"/>
                </a:lnTo>
                <a:lnTo>
                  <a:pt x="267" y="406"/>
                </a:lnTo>
                <a:lnTo>
                  <a:pt x="265" y="407"/>
                </a:lnTo>
                <a:lnTo>
                  <a:pt x="262" y="406"/>
                </a:lnTo>
                <a:lnTo>
                  <a:pt x="265" y="409"/>
                </a:lnTo>
                <a:lnTo>
                  <a:pt x="262" y="410"/>
                </a:lnTo>
                <a:lnTo>
                  <a:pt x="260" y="407"/>
                </a:lnTo>
                <a:lnTo>
                  <a:pt x="262" y="412"/>
                </a:lnTo>
                <a:lnTo>
                  <a:pt x="258" y="414"/>
                </a:lnTo>
                <a:lnTo>
                  <a:pt x="257" y="409"/>
                </a:lnTo>
                <a:lnTo>
                  <a:pt x="258" y="414"/>
                </a:lnTo>
                <a:lnTo>
                  <a:pt x="253" y="414"/>
                </a:lnTo>
                <a:close/>
                <a:moveTo>
                  <a:pt x="252" y="406"/>
                </a:moveTo>
                <a:lnTo>
                  <a:pt x="253" y="410"/>
                </a:lnTo>
                <a:lnTo>
                  <a:pt x="253" y="406"/>
                </a:lnTo>
                <a:lnTo>
                  <a:pt x="253" y="406"/>
                </a:lnTo>
                <a:lnTo>
                  <a:pt x="253" y="410"/>
                </a:lnTo>
                <a:lnTo>
                  <a:pt x="253" y="406"/>
                </a:lnTo>
                <a:lnTo>
                  <a:pt x="255" y="410"/>
                </a:lnTo>
                <a:lnTo>
                  <a:pt x="255" y="406"/>
                </a:lnTo>
                <a:lnTo>
                  <a:pt x="257" y="406"/>
                </a:lnTo>
                <a:lnTo>
                  <a:pt x="258" y="409"/>
                </a:lnTo>
                <a:lnTo>
                  <a:pt x="257" y="404"/>
                </a:lnTo>
                <a:lnTo>
                  <a:pt x="257" y="404"/>
                </a:lnTo>
                <a:lnTo>
                  <a:pt x="260" y="407"/>
                </a:lnTo>
                <a:lnTo>
                  <a:pt x="258" y="404"/>
                </a:lnTo>
                <a:lnTo>
                  <a:pt x="258" y="402"/>
                </a:lnTo>
                <a:lnTo>
                  <a:pt x="263" y="404"/>
                </a:lnTo>
                <a:lnTo>
                  <a:pt x="262" y="402"/>
                </a:lnTo>
                <a:lnTo>
                  <a:pt x="260" y="402"/>
                </a:lnTo>
                <a:lnTo>
                  <a:pt x="260" y="399"/>
                </a:lnTo>
                <a:lnTo>
                  <a:pt x="263" y="397"/>
                </a:lnTo>
                <a:lnTo>
                  <a:pt x="260" y="397"/>
                </a:lnTo>
                <a:lnTo>
                  <a:pt x="263" y="396"/>
                </a:lnTo>
                <a:lnTo>
                  <a:pt x="260" y="397"/>
                </a:lnTo>
                <a:lnTo>
                  <a:pt x="258" y="396"/>
                </a:lnTo>
                <a:lnTo>
                  <a:pt x="263" y="392"/>
                </a:lnTo>
                <a:lnTo>
                  <a:pt x="258" y="394"/>
                </a:lnTo>
                <a:lnTo>
                  <a:pt x="257" y="392"/>
                </a:lnTo>
                <a:lnTo>
                  <a:pt x="258" y="389"/>
                </a:lnTo>
                <a:lnTo>
                  <a:pt x="257" y="392"/>
                </a:lnTo>
                <a:lnTo>
                  <a:pt x="258" y="387"/>
                </a:lnTo>
                <a:lnTo>
                  <a:pt x="255" y="392"/>
                </a:lnTo>
                <a:lnTo>
                  <a:pt x="255" y="392"/>
                </a:lnTo>
                <a:lnTo>
                  <a:pt x="255" y="389"/>
                </a:lnTo>
                <a:lnTo>
                  <a:pt x="257" y="387"/>
                </a:lnTo>
                <a:lnTo>
                  <a:pt x="255" y="392"/>
                </a:lnTo>
                <a:lnTo>
                  <a:pt x="255" y="387"/>
                </a:lnTo>
                <a:lnTo>
                  <a:pt x="253" y="391"/>
                </a:lnTo>
                <a:lnTo>
                  <a:pt x="253" y="387"/>
                </a:lnTo>
                <a:lnTo>
                  <a:pt x="253" y="391"/>
                </a:lnTo>
                <a:lnTo>
                  <a:pt x="252" y="387"/>
                </a:lnTo>
                <a:lnTo>
                  <a:pt x="252" y="391"/>
                </a:lnTo>
                <a:lnTo>
                  <a:pt x="252" y="387"/>
                </a:lnTo>
                <a:lnTo>
                  <a:pt x="252" y="391"/>
                </a:lnTo>
                <a:lnTo>
                  <a:pt x="249" y="392"/>
                </a:lnTo>
                <a:lnTo>
                  <a:pt x="247" y="389"/>
                </a:lnTo>
                <a:lnTo>
                  <a:pt x="249" y="392"/>
                </a:lnTo>
                <a:lnTo>
                  <a:pt x="245" y="389"/>
                </a:lnTo>
                <a:lnTo>
                  <a:pt x="249" y="392"/>
                </a:lnTo>
                <a:lnTo>
                  <a:pt x="245" y="391"/>
                </a:lnTo>
                <a:lnTo>
                  <a:pt x="247" y="394"/>
                </a:lnTo>
                <a:lnTo>
                  <a:pt x="244" y="391"/>
                </a:lnTo>
                <a:lnTo>
                  <a:pt x="247" y="394"/>
                </a:lnTo>
                <a:lnTo>
                  <a:pt x="244" y="392"/>
                </a:lnTo>
                <a:lnTo>
                  <a:pt x="247" y="396"/>
                </a:lnTo>
                <a:lnTo>
                  <a:pt x="242" y="392"/>
                </a:lnTo>
                <a:lnTo>
                  <a:pt x="245" y="396"/>
                </a:lnTo>
                <a:lnTo>
                  <a:pt x="245" y="397"/>
                </a:lnTo>
                <a:lnTo>
                  <a:pt x="242" y="396"/>
                </a:lnTo>
                <a:lnTo>
                  <a:pt x="244" y="396"/>
                </a:lnTo>
                <a:lnTo>
                  <a:pt x="245" y="397"/>
                </a:lnTo>
                <a:lnTo>
                  <a:pt x="244" y="397"/>
                </a:lnTo>
                <a:lnTo>
                  <a:pt x="245" y="397"/>
                </a:lnTo>
                <a:lnTo>
                  <a:pt x="244" y="397"/>
                </a:lnTo>
                <a:lnTo>
                  <a:pt x="240" y="397"/>
                </a:lnTo>
                <a:lnTo>
                  <a:pt x="245" y="397"/>
                </a:lnTo>
                <a:lnTo>
                  <a:pt x="240" y="397"/>
                </a:lnTo>
                <a:lnTo>
                  <a:pt x="245" y="399"/>
                </a:lnTo>
                <a:lnTo>
                  <a:pt x="240" y="399"/>
                </a:lnTo>
                <a:lnTo>
                  <a:pt x="245" y="401"/>
                </a:lnTo>
                <a:lnTo>
                  <a:pt x="245" y="401"/>
                </a:lnTo>
                <a:lnTo>
                  <a:pt x="242" y="402"/>
                </a:lnTo>
                <a:lnTo>
                  <a:pt x="245" y="402"/>
                </a:lnTo>
                <a:lnTo>
                  <a:pt x="242" y="404"/>
                </a:lnTo>
                <a:lnTo>
                  <a:pt x="247" y="402"/>
                </a:lnTo>
                <a:lnTo>
                  <a:pt x="247" y="402"/>
                </a:lnTo>
                <a:lnTo>
                  <a:pt x="244" y="406"/>
                </a:lnTo>
                <a:lnTo>
                  <a:pt x="247" y="404"/>
                </a:lnTo>
                <a:lnTo>
                  <a:pt x="245" y="407"/>
                </a:lnTo>
                <a:lnTo>
                  <a:pt x="249" y="404"/>
                </a:lnTo>
                <a:lnTo>
                  <a:pt x="249" y="406"/>
                </a:lnTo>
                <a:lnTo>
                  <a:pt x="247" y="409"/>
                </a:lnTo>
                <a:lnTo>
                  <a:pt x="250" y="406"/>
                </a:lnTo>
                <a:lnTo>
                  <a:pt x="250" y="406"/>
                </a:lnTo>
                <a:lnTo>
                  <a:pt x="250" y="410"/>
                </a:lnTo>
                <a:lnTo>
                  <a:pt x="252" y="406"/>
                </a:lnTo>
                <a:lnTo>
                  <a:pt x="250" y="410"/>
                </a:lnTo>
                <a:lnTo>
                  <a:pt x="252" y="406"/>
                </a:lnTo>
                <a:lnTo>
                  <a:pt x="252" y="410"/>
                </a:lnTo>
                <a:lnTo>
                  <a:pt x="252" y="406"/>
                </a:lnTo>
                <a:close/>
                <a:moveTo>
                  <a:pt x="69" y="343"/>
                </a:moveTo>
                <a:lnTo>
                  <a:pt x="63" y="341"/>
                </a:lnTo>
                <a:lnTo>
                  <a:pt x="64" y="338"/>
                </a:lnTo>
                <a:lnTo>
                  <a:pt x="63" y="341"/>
                </a:lnTo>
                <a:lnTo>
                  <a:pt x="61" y="341"/>
                </a:lnTo>
                <a:lnTo>
                  <a:pt x="63" y="337"/>
                </a:lnTo>
                <a:lnTo>
                  <a:pt x="61" y="341"/>
                </a:lnTo>
                <a:lnTo>
                  <a:pt x="60" y="340"/>
                </a:lnTo>
                <a:lnTo>
                  <a:pt x="61" y="337"/>
                </a:lnTo>
                <a:lnTo>
                  <a:pt x="58" y="338"/>
                </a:lnTo>
                <a:lnTo>
                  <a:pt x="55" y="337"/>
                </a:lnTo>
                <a:lnTo>
                  <a:pt x="58" y="333"/>
                </a:lnTo>
                <a:lnTo>
                  <a:pt x="55" y="335"/>
                </a:lnTo>
                <a:lnTo>
                  <a:pt x="53" y="327"/>
                </a:lnTo>
                <a:lnTo>
                  <a:pt x="53" y="327"/>
                </a:lnTo>
                <a:lnTo>
                  <a:pt x="53" y="281"/>
                </a:lnTo>
                <a:lnTo>
                  <a:pt x="55" y="277"/>
                </a:lnTo>
                <a:lnTo>
                  <a:pt x="58" y="279"/>
                </a:lnTo>
                <a:lnTo>
                  <a:pt x="55" y="276"/>
                </a:lnTo>
                <a:lnTo>
                  <a:pt x="58" y="274"/>
                </a:lnTo>
                <a:lnTo>
                  <a:pt x="61" y="277"/>
                </a:lnTo>
                <a:lnTo>
                  <a:pt x="60" y="272"/>
                </a:lnTo>
                <a:lnTo>
                  <a:pt x="61" y="272"/>
                </a:lnTo>
                <a:lnTo>
                  <a:pt x="63" y="276"/>
                </a:lnTo>
                <a:lnTo>
                  <a:pt x="61" y="271"/>
                </a:lnTo>
                <a:lnTo>
                  <a:pt x="64" y="271"/>
                </a:lnTo>
                <a:lnTo>
                  <a:pt x="69" y="269"/>
                </a:lnTo>
                <a:lnTo>
                  <a:pt x="283" y="269"/>
                </a:lnTo>
                <a:lnTo>
                  <a:pt x="288" y="271"/>
                </a:lnTo>
                <a:lnTo>
                  <a:pt x="286" y="276"/>
                </a:lnTo>
                <a:lnTo>
                  <a:pt x="290" y="272"/>
                </a:lnTo>
                <a:lnTo>
                  <a:pt x="291" y="272"/>
                </a:lnTo>
                <a:lnTo>
                  <a:pt x="288" y="277"/>
                </a:lnTo>
                <a:lnTo>
                  <a:pt x="291" y="274"/>
                </a:lnTo>
                <a:lnTo>
                  <a:pt x="296" y="279"/>
                </a:lnTo>
                <a:lnTo>
                  <a:pt x="298" y="286"/>
                </a:lnTo>
                <a:lnTo>
                  <a:pt x="296" y="333"/>
                </a:lnTo>
                <a:lnTo>
                  <a:pt x="291" y="338"/>
                </a:lnTo>
                <a:lnTo>
                  <a:pt x="288" y="337"/>
                </a:lnTo>
                <a:lnTo>
                  <a:pt x="291" y="340"/>
                </a:lnTo>
                <a:lnTo>
                  <a:pt x="290" y="341"/>
                </a:lnTo>
                <a:lnTo>
                  <a:pt x="286" y="337"/>
                </a:lnTo>
                <a:lnTo>
                  <a:pt x="288" y="341"/>
                </a:lnTo>
                <a:lnTo>
                  <a:pt x="285" y="338"/>
                </a:lnTo>
                <a:lnTo>
                  <a:pt x="286" y="341"/>
                </a:lnTo>
                <a:lnTo>
                  <a:pt x="280" y="343"/>
                </a:lnTo>
                <a:lnTo>
                  <a:pt x="69" y="343"/>
                </a:lnTo>
                <a:close/>
                <a:moveTo>
                  <a:pt x="281" y="335"/>
                </a:moveTo>
                <a:lnTo>
                  <a:pt x="283" y="338"/>
                </a:lnTo>
                <a:lnTo>
                  <a:pt x="281" y="335"/>
                </a:lnTo>
                <a:lnTo>
                  <a:pt x="285" y="338"/>
                </a:lnTo>
                <a:lnTo>
                  <a:pt x="283" y="333"/>
                </a:lnTo>
                <a:lnTo>
                  <a:pt x="286" y="333"/>
                </a:lnTo>
                <a:lnTo>
                  <a:pt x="290" y="335"/>
                </a:lnTo>
                <a:lnTo>
                  <a:pt x="286" y="332"/>
                </a:lnTo>
                <a:lnTo>
                  <a:pt x="290" y="335"/>
                </a:lnTo>
                <a:lnTo>
                  <a:pt x="288" y="332"/>
                </a:lnTo>
                <a:lnTo>
                  <a:pt x="291" y="333"/>
                </a:lnTo>
                <a:lnTo>
                  <a:pt x="288" y="330"/>
                </a:lnTo>
                <a:lnTo>
                  <a:pt x="291" y="332"/>
                </a:lnTo>
                <a:lnTo>
                  <a:pt x="288" y="330"/>
                </a:lnTo>
                <a:lnTo>
                  <a:pt x="291" y="332"/>
                </a:lnTo>
                <a:lnTo>
                  <a:pt x="288" y="328"/>
                </a:lnTo>
                <a:lnTo>
                  <a:pt x="293" y="330"/>
                </a:lnTo>
                <a:lnTo>
                  <a:pt x="288" y="328"/>
                </a:lnTo>
                <a:lnTo>
                  <a:pt x="293" y="328"/>
                </a:lnTo>
                <a:lnTo>
                  <a:pt x="288" y="327"/>
                </a:lnTo>
                <a:lnTo>
                  <a:pt x="290" y="327"/>
                </a:lnTo>
                <a:lnTo>
                  <a:pt x="288" y="286"/>
                </a:lnTo>
                <a:lnTo>
                  <a:pt x="293" y="284"/>
                </a:lnTo>
                <a:lnTo>
                  <a:pt x="288" y="284"/>
                </a:lnTo>
                <a:lnTo>
                  <a:pt x="293" y="282"/>
                </a:lnTo>
                <a:lnTo>
                  <a:pt x="288" y="284"/>
                </a:lnTo>
                <a:lnTo>
                  <a:pt x="291" y="281"/>
                </a:lnTo>
                <a:lnTo>
                  <a:pt x="288" y="282"/>
                </a:lnTo>
                <a:lnTo>
                  <a:pt x="291" y="281"/>
                </a:lnTo>
                <a:lnTo>
                  <a:pt x="288" y="282"/>
                </a:lnTo>
                <a:lnTo>
                  <a:pt x="291" y="279"/>
                </a:lnTo>
                <a:lnTo>
                  <a:pt x="286" y="281"/>
                </a:lnTo>
                <a:lnTo>
                  <a:pt x="290" y="277"/>
                </a:lnTo>
                <a:lnTo>
                  <a:pt x="286" y="281"/>
                </a:lnTo>
                <a:lnTo>
                  <a:pt x="285" y="279"/>
                </a:lnTo>
                <a:lnTo>
                  <a:pt x="288" y="276"/>
                </a:lnTo>
                <a:lnTo>
                  <a:pt x="285" y="279"/>
                </a:lnTo>
                <a:lnTo>
                  <a:pt x="283" y="279"/>
                </a:lnTo>
                <a:lnTo>
                  <a:pt x="285" y="274"/>
                </a:lnTo>
                <a:lnTo>
                  <a:pt x="283" y="279"/>
                </a:lnTo>
                <a:lnTo>
                  <a:pt x="283" y="274"/>
                </a:lnTo>
                <a:lnTo>
                  <a:pt x="281" y="277"/>
                </a:lnTo>
                <a:lnTo>
                  <a:pt x="280" y="277"/>
                </a:lnTo>
                <a:lnTo>
                  <a:pt x="68" y="277"/>
                </a:lnTo>
                <a:lnTo>
                  <a:pt x="66" y="274"/>
                </a:lnTo>
                <a:lnTo>
                  <a:pt x="68" y="277"/>
                </a:lnTo>
                <a:lnTo>
                  <a:pt x="66" y="274"/>
                </a:lnTo>
                <a:lnTo>
                  <a:pt x="66" y="279"/>
                </a:lnTo>
                <a:lnTo>
                  <a:pt x="64" y="274"/>
                </a:lnTo>
                <a:lnTo>
                  <a:pt x="64" y="276"/>
                </a:lnTo>
                <a:lnTo>
                  <a:pt x="66" y="279"/>
                </a:lnTo>
                <a:lnTo>
                  <a:pt x="64" y="279"/>
                </a:lnTo>
                <a:lnTo>
                  <a:pt x="63" y="276"/>
                </a:lnTo>
                <a:lnTo>
                  <a:pt x="64" y="279"/>
                </a:lnTo>
                <a:lnTo>
                  <a:pt x="64" y="281"/>
                </a:lnTo>
                <a:lnTo>
                  <a:pt x="60" y="277"/>
                </a:lnTo>
                <a:lnTo>
                  <a:pt x="63" y="281"/>
                </a:lnTo>
                <a:lnTo>
                  <a:pt x="60" y="279"/>
                </a:lnTo>
                <a:lnTo>
                  <a:pt x="63" y="281"/>
                </a:lnTo>
                <a:lnTo>
                  <a:pt x="61" y="282"/>
                </a:lnTo>
                <a:lnTo>
                  <a:pt x="58" y="281"/>
                </a:lnTo>
                <a:lnTo>
                  <a:pt x="61" y="282"/>
                </a:lnTo>
                <a:lnTo>
                  <a:pt x="58" y="281"/>
                </a:lnTo>
                <a:lnTo>
                  <a:pt x="61" y="284"/>
                </a:lnTo>
                <a:lnTo>
                  <a:pt x="56" y="282"/>
                </a:lnTo>
                <a:lnTo>
                  <a:pt x="61" y="284"/>
                </a:lnTo>
                <a:lnTo>
                  <a:pt x="56" y="284"/>
                </a:lnTo>
                <a:lnTo>
                  <a:pt x="61" y="286"/>
                </a:lnTo>
                <a:lnTo>
                  <a:pt x="61" y="286"/>
                </a:lnTo>
                <a:lnTo>
                  <a:pt x="61" y="327"/>
                </a:lnTo>
                <a:lnTo>
                  <a:pt x="61" y="327"/>
                </a:lnTo>
                <a:lnTo>
                  <a:pt x="56" y="328"/>
                </a:lnTo>
                <a:lnTo>
                  <a:pt x="61" y="328"/>
                </a:lnTo>
                <a:lnTo>
                  <a:pt x="56" y="330"/>
                </a:lnTo>
                <a:lnTo>
                  <a:pt x="61" y="328"/>
                </a:lnTo>
                <a:lnTo>
                  <a:pt x="58" y="332"/>
                </a:lnTo>
                <a:lnTo>
                  <a:pt x="61" y="330"/>
                </a:lnTo>
                <a:lnTo>
                  <a:pt x="58" y="332"/>
                </a:lnTo>
                <a:lnTo>
                  <a:pt x="61" y="330"/>
                </a:lnTo>
                <a:lnTo>
                  <a:pt x="63" y="332"/>
                </a:lnTo>
                <a:lnTo>
                  <a:pt x="60" y="335"/>
                </a:lnTo>
                <a:lnTo>
                  <a:pt x="63" y="333"/>
                </a:lnTo>
                <a:lnTo>
                  <a:pt x="68" y="335"/>
                </a:lnTo>
                <a:lnTo>
                  <a:pt x="66" y="338"/>
                </a:lnTo>
                <a:lnTo>
                  <a:pt x="68" y="335"/>
                </a:lnTo>
                <a:lnTo>
                  <a:pt x="69" y="335"/>
                </a:lnTo>
                <a:lnTo>
                  <a:pt x="281" y="335"/>
                </a:lnTo>
                <a:close/>
                <a:moveTo>
                  <a:pt x="253" y="322"/>
                </a:moveTo>
                <a:lnTo>
                  <a:pt x="247" y="320"/>
                </a:lnTo>
                <a:lnTo>
                  <a:pt x="249" y="317"/>
                </a:lnTo>
                <a:lnTo>
                  <a:pt x="245" y="320"/>
                </a:lnTo>
                <a:lnTo>
                  <a:pt x="244" y="320"/>
                </a:lnTo>
                <a:lnTo>
                  <a:pt x="245" y="315"/>
                </a:lnTo>
                <a:lnTo>
                  <a:pt x="244" y="318"/>
                </a:lnTo>
                <a:lnTo>
                  <a:pt x="242" y="318"/>
                </a:lnTo>
                <a:lnTo>
                  <a:pt x="244" y="314"/>
                </a:lnTo>
                <a:lnTo>
                  <a:pt x="240" y="317"/>
                </a:lnTo>
                <a:lnTo>
                  <a:pt x="237" y="312"/>
                </a:lnTo>
                <a:lnTo>
                  <a:pt x="237" y="310"/>
                </a:lnTo>
                <a:lnTo>
                  <a:pt x="242" y="309"/>
                </a:lnTo>
                <a:lnTo>
                  <a:pt x="237" y="310"/>
                </a:lnTo>
                <a:lnTo>
                  <a:pt x="237" y="305"/>
                </a:lnTo>
                <a:lnTo>
                  <a:pt x="237" y="302"/>
                </a:lnTo>
                <a:lnTo>
                  <a:pt x="242" y="304"/>
                </a:lnTo>
                <a:lnTo>
                  <a:pt x="237" y="302"/>
                </a:lnTo>
                <a:lnTo>
                  <a:pt x="239" y="297"/>
                </a:lnTo>
                <a:lnTo>
                  <a:pt x="244" y="299"/>
                </a:lnTo>
                <a:lnTo>
                  <a:pt x="240" y="297"/>
                </a:lnTo>
                <a:lnTo>
                  <a:pt x="245" y="292"/>
                </a:lnTo>
                <a:lnTo>
                  <a:pt x="247" y="291"/>
                </a:lnTo>
                <a:lnTo>
                  <a:pt x="249" y="295"/>
                </a:lnTo>
                <a:lnTo>
                  <a:pt x="249" y="291"/>
                </a:lnTo>
                <a:lnTo>
                  <a:pt x="252" y="291"/>
                </a:lnTo>
                <a:lnTo>
                  <a:pt x="258" y="292"/>
                </a:lnTo>
                <a:lnTo>
                  <a:pt x="257" y="295"/>
                </a:lnTo>
                <a:lnTo>
                  <a:pt x="258" y="292"/>
                </a:lnTo>
                <a:lnTo>
                  <a:pt x="262" y="294"/>
                </a:lnTo>
                <a:lnTo>
                  <a:pt x="260" y="297"/>
                </a:lnTo>
                <a:lnTo>
                  <a:pt x="262" y="294"/>
                </a:lnTo>
                <a:lnTo>
                  <a:pt x="265" y="297"/>
                </a:lnTo>
                <a:lnTo>
                  <a:pt x="262" y="299"/>
                </a:lnTo>
                <a:lnTo>
                  <a:pt x="265" y="297"/>
                </a:lnTo>
                <a:lnTo>
                  <a:pt x="267" y="300"/>
                </a:lnTo>
                <a:lnTo>
                  <a:pt x="263" y="302"/>
                </a:lnTo>
                <a:lnTo>
                  <a:pt x="268" y="302"/>
                </a:lnTo>
                <a:lnTo>
                  <a:pt x="268" y="305"/>
                </a:lnTo>
                <a:lnTo>
                  <a:pt x="268" y="307"/>
                </a:lnTo>
                <a:lnTo>
                  <a:pt x="267" y="312"/>
                </a:lnTo>
                <a:lnTo>
                  <a:pt x="267" y="314"/>
                </a:lnTo>
                <a:lnTo>
                  <a:pt x="262" y="312"/>
                </a:lnTo>
                <a:lnTo>
                  <a:pt x="267" y="315"/>
                </a:lnTo>
                <a:lnTo>
                  <a:pt x="265" y="315"/>
                </a:lnTo>
                <a:lnTo>
                  <a:pt x="262" y="314"/>
                </a:lnTo>
                <a:lnTo>
                  <a:pt x="265" y="315"/>
                </a:lnTo>
                <a:lnTo>
                  <a:pt x="262" y="318"/>
                </a:lnTo>
                <a:lnTo>
                  <a:pt x="260" y="315"/>
                </a:lnTo>
                <a:lnTo>
                  <a:pt x="262" y="318"/>
                </a:lnTo>
                <a:lnTo>
                  <a:pt x="255" y="322"/>
                </a:lnTo>
                <a:lnTo>
                  <a:pt x="253" y="322"/>
                </a:lnTo>
                <a:close/>
                <a:moveTo>
                  <a:pt x="252" y="314"/>
                </a:moveTo>
                <a:lnTo>
                  <a:pt x="253" y="318"/>
                </a:lnTo>
                <a:lnTo>
                  <a:pt x="253" y="314"/>
                </a:lnTo>
                <a:lnTo>
                  <a:pt x="253" y="314"/>
                </a:lnTo>
                <a:lnTo>
                  <a:pt x="253" y="317"/>
                </a:lnTo>
                <a:lnTo>
                  <a:pt x="253" y="314"/>
                </a:lnTo>
                <a:lnTo>
                  <a:pt x="255" y="317"/>
                </a:lnTo>
                <a:lnTo>
                  <a:pt x="255" y="314"/>
                </a:lnTo>
                <a:lnTo>
                  <a:pt x="257" y="312"/>
                </a:lnTo>
                <a:lnTo>
                  <a:pt x="258" y="317"/>
                </a:lnTo>
                <a:lnTo>
                  <a:pt x="257" y="312"/>
                </a:lnTo>
                <a:lnTo>
                  <a:pt x="260" y="315"/>
                </a:lnTo>
                <a:lnTo>
                  <a:pt x="257" y="312"/>
                </a:lnTo>
                <a:lnTo>
                  <a:pt x="260" y="314"/>
                </a:lnTo>
                <a:lnTo>
                  <a:pt x="258" y="310"/>
                </a:lnTo>
                <a:lnTo>
                  <a:pt x="260" y="309"/>
                </a:lnTo>
                <a:lnTo>
                  <a:pt x="260" y="309"/>
                </a:lnTo>
                <a:lnTo>
                  <a:pt x="260" y="309"/>
                </a:lnTo>
                <a:lnTo>
                  <a:pt x="260" y="309"/>
                </a:lnTo>
                <a:lnTo>
                  <a:pt x="263" y="310"/>
                </a:lnTo>
                <a:lnTo>
                  <a:pt x="260" y="309"/>
                </a:lnTo>
                <a:lnTo>
                  <a:pt x="263" y="309"/>
                </a:lnTo>
                <a:lnTo>
                  <a:pt x="260" y="307"/>
                </a:lnTo>
                <a:lnTo>
                  <a:pt x="260" y="305"/>
                </a:lnTo>
                <a:lnTo>
                  <a:pt x="263" y="305"/>
                </a:lnTo>
                <a:lnTo>
                  <a:pt x="260" y="305"/>
                </a:lnTo>
                <a:lnTo>
                  <a:pt x="263" y="304"/>
                </a:lnTo>
                <a:lnTo>
                  <a:pt x="260" y="304"/>
                </a:lnTo>
                <a:lnTo>
                  <a:pt x="258" y="304"/>
                </a:lnTo>
                <a:lnTo>
                  <a:pt x="263" y="300"/>
                </a:lnTo>
                <a:lnTo>
                  <a:pt x="258" y="302"/>
                </a:lnTo>
                <a:lnTo>
                  <a:pt x="258" y="302"/>
                </a:lnTo>
                <a:lnTo>
                  <a:pt x="262" y="299"/>
                </a:lnTo>
                <a:lnTo>
                  <a:pt x="258" y="302"/>
                </a:lnTo>
                <a:lnTo>
                  <a:pt x="257" y="300"/>
                </a:lnTo>
                <a:lnTo>
                  <a:pt x="258" y="297"/>
                </a:lnTo>
                <a:lnTo>
                  <a:pt x="257" y="300"/>
                </a:lnTo>
                <a:lnTo>
                  <a:pt x="255" y="299"/>
                </a:lnTo>
                <a:lnTo>
                  <a:pt x="255" y="299"/>
                </a:lnTo>
                <a:lnTo>
                  <a:pt x="255" y="299"/>
                </a:lnTo>
                <a:lnTo>
                  <a:pt x="255" y="299"/>
                </a:lnTo>
                <a:lnTo>
                  <a:pt x="255" y="295"/>
                </a:lnTo>
                <a:lnTo>
                  <a:pt x="253" y="299"/>
                </a:lnTo>
                <a:lnTo>
                  <a:pt x="253" y="295"/>
                </a:lnTo>
                <a:lnTo>
                  <a:pt x="253" y="299"/>
                </a:lnTo>
                <a:lnTo>
                  <a:pt x="252" y="299"/>
                </a:lnTo>
                <a:lnTo>
                  <a:pt x="252" y="295"/>
                </a:lnTo>
                <a:lnTo>
                  <a:pt x="252" y="299"/>
                </a:lnTo>
                <a:lnTo>
                  <a:pt x="250" y="295"/>
                </a:lnTo>
                <a:lnTo>
                  <a:pt x="250" y="299"/>
                </a:lnTo>
                <a:lnTo>
                  <a:pt x="250" y="299"/>
                </a:lnTo>
                <a:lnTo>
                  <a:pt x="250" y="299"/>
                </a:lnTo>
                <a:lnTo>
                  <a:pt x="250" y="300"/>
                </a:lnTo>
                <a:lnTo>
                  <a:pt x="250" y="300"/>
                </a:lnTo>
                <a:lnTo>
                  <a:pt x="250" y="300"/>
                </a:lnTo>
                <a:lnTo>
                  <a:pt x="250" y="299"/>
                </a:lnTo>
                <a:lnTo>
                  <a:pt x="247" y="295"/>
                </a:lnTo>
                <a:lnTo>
                  <a:pt x="249" y="300"/>
                </a:lnTo>
                <a:lnTo>
                  <a:pt x="249" y="300"/>
                </a:lnTo>
                <a:lnTo>
                  <a:pt x="245" y="297"/>
                </a:lnTo>
                <a:lnTo>
                  <a:pt x="247" y="302"/>
                </a:lnTo>
                <a:lnTo>
                  <a:pt x="244" y="299"/>
                </a:lnTo>
                <a:lnTo>
                  <a:pt x="247" y="302"/>
                </a:lnTo>
                <a:lnTo>
                  <a:pt x="247" y="302"/>
                </a:lnTo>
                <a:lnTo>
                  <a:pt x="242" y="300"/>
                </a:lnTo>
                <a:lnTo>
                  <a:pt x="245" y="304"/>
                </a:lnTo>
                <a:lnTo>
                  <a:pt x="245" y="304"/>
                </a:lnTo>
                <a:lnTo>
                  <a:pt x="242" y="304"/>
                </a:lnTo>
                <a:lnTo>
                  <a:pt x="244" y="304"/>
                </a:lnTo>
                <a:lnTo>
                  <a:pt x="245" y="304"/>
                </a:lnTo>
                <a:lnTo>
                  <a:pt x="244" y="305"/>
                </a:lnTo>
                <a:lnTo>
                  <a:pt x="245" y="305"/>
                </a:lnTo>
                <a:lnTo>
                  <a:pt x="244" y="305"/>
                </a:lnTo>
                <a:lnTo>
                  <a:pt x="240" y="305"/>
                </a:lnTo>
                <a:lnTo>
                  <a:pt x="245" y="305"/>
                </a:lnTo>
                <a:lnTo>
                  <a:pt x="240" y="305"/>
                </a:lnTo>
                <a:lnTo>
                  <a:pt x="245" y="307"/>
                </a:lnTo>
                <a:lnTo>
                  <a:pt x="240" y="307"/>
                </a:lnTo>
                <a:lnTo>
                  <a:pt x="245" y="307"/>
                </a:lnTo>
                <a:lnTo>
                  <a:pt x="245" y="309"/>
                </a:lnTo>
                <a:lnTo>
                  <a:pt x="242" y="310"/>
                </a:lnTo>
                <a:lnTo>
                  <a:pt x="245" y="309"/>
                </a:lnTo>
                <a:lnTo>
                  <a:pt x="242" y="312"/>
                </a:lnTo>
                <a:lnTo>
                  <a:pt x="247" y="310"/>
                </a:lnTo>
                <a:lnTo>
                  <a:pt x="247" y="310"/>
                </a:lnTo>
                <a:lnTo>
                  <a:pt x="244" y="314"/>
                </a:lnTo>
                <a:lnTo>
                  <a:pt x="247" y="312"/>
                </a:lnTo>
                <a:lnTo>
                  <a:pt x="245" y="315"/>
                </a:lnTo>
                <a:lnTo>
                  <a:pt x="249" y="312"/>
                </a:lnTo>
                <a:lnTo>
                  <a:pt x="249" y="312"/>
                </a:lnTo>
                <a:lnTo>
                  <a:pt x="247" y="317"/>
                </a:lnTo>
                <a:lnTo>
                  <a:pt x="249" y="314"/>
                </a:lnTo>
                <a:lnTo>
                  <a:pt x="250" y="314"/>
                </a:lnTo>
                <a:lnTo>
                  <a:pt x="249" y="317"/>
                </a:lnTo>
                <a:lnTo>
                  <a:pt x="250" y="314"/>
                </a:lnTo>
                <a:lnTo>
                  <a:pt x="250" y="317"/>
                </a:lnTo>
                <a:lnTo>
                  <a:pt x="252" y="314"/>
                </a:lnTo>
                <a:lnTo>
                  <a:pt x="252" y="318"/>
                </a:lnTo>
                <a:lnTo>
                  <a:pt x="252" y="314"/>
                </a:lnTo>
                <a:close/>
                <a:moveTo>
                  <a:pt x="69" y="251"/>
                </a:moveTo>
                <a:lnTo>
                  <a:pt x="61" y="248"/>
                </a:lnTo>
                <a:lnTo>
                  <a:pt x="56" y="246"/>
                </a:lnTo>
                <a:lnTo>
                  <a:pt x="55" y="245"/>
                </a:lnTo>
                <a:lnTo>
                  <a:pt x="58" y="241"/>
                </a:lnTo>
                <a:lnTo>
                  <a:pt x="55" y="243"/>
                </a:lnTo>
                <a:lnTo>
                  <a:pt x="53" y="236"/>
                </a:lnTo>
                <a:lnTo>
                  <a:pt x="53" y="235"/>
                </a:lnTo>
                <a:lnTo>
                  <a:pt x="55" y="187"/>
                </a:lnTo>
                <a:lnTo>
                  <a:pt x="55" y="185"/>
                </a:lnTo>
                <a:lnTo>
                  <a:pt x="58" y="187"/>
                </a:lnTo>
                <a:lnTo>
                  <a:pt x="55" y="184"/>
                </a:lnTo>
                <a:lnTo>
                  <a:pt x="58" y="180"/>
                </a:lnTo>
                <a:lnTo>
                  <a:pt x="61" y="184"/>
                </a:lnTo>
                <a:lnTo>
                  <a:pt x="60" y="180"/>
                </a:lnTo>
                <a:lnTo>
                  <a:pt x="61" y="179"/>
                </a:lnTo>
                <a:lnTo>
                  <a:pt x="63" y="182"/>
                </a:lnTo>
                <a:lnTo>
                  <a:pt x="61" y="179"/>
                </a:lnTo>
                <a:lnTo>
                  <a:pt x="63" y="179"/>
                </a:lnTo>
                <a:lnTo>
                  <a:pt x="69" y="177"/>
                </a:lnTo>
                <a:lnTo>
                  <a:pt x="285" y="177"/>
                </a:lnTo>
                <a:lnTo>
                  <a:pt x="288" y="179"/>
                </a:lnTo>
                <a:lnTo>
                  <a:pt x="286" y="182"/>
                </a:lnTo>
                <a:lnTo>
                  <a:pt x="290" y="179"/>
                </a:lnTo>
                <a:lnTo>
                  <a:pt x="291" y="180"/>
                </a:lnTo>
                <a:lnTo>
                  <a:pt x="288" y="184"/>
                </a:lnTo>
                <a:lnTo>
                  <a:pt x="291" y="180"/>
                </a:lnTo>
                <a:lnTo>
                  <a:pt x="296" y="189"/>
                </a:lnTo>
                <a:lnTo>
                  <a:pt x="298" y="194"/>
                </a:lnTo>
                <a:lnTo>
                  <a:pt x="296" y="241"/>
                </a:lnTo>
                <a:lnTo>
                  <a:pt x="293" y="245"/>
                </a:lnTo>
                <a:lnTo>
                  <a:pt x="286" y="249"/>
                </a:lnTo>
                <a:lnTo>
                  <a:pt x="280" y="251"/>
                </a:lnTo>
                <a:lnTo>
                  <a:pt x="69" y="251"/>
                </a:lnTo>
                <a:close/>
                <a:moveTo>
                  <a:pt x="66" y="241"/>
                </a:moveTo>
                <a:lnTo>
                  <a:pt x="68" y="241"/>
                </a:lnTo>
                <a:lnTo>
                  <a:pt x="68" y="246"/>
                </a:lnTo>
                <a:lnTo>
                  <a:pt x="68" y="243"/>
                </a:lnTo>
                <a:lnTo>
                  <a:pt x="69" y="243"/>
                </a:lnTo>
                <a:lnTo>
                  <a:pt x="281" y="243"/>
                </a:lnTo>
                <a:lnTo>
                  <a:pt x="283" y="246"/>
                </a:lnTo>
                <a:lnTo>
                  <a:pt x="283" y="241"/>
                </a:lnTo>
                <a:lnTo>
                  <a:pt x="285" y="246"/>
                </a:lnTo>
                <a:lnTo>
                  <a:pt x="283" y="241"/>
                </a:lnTo>
                <a:lnTo>
                  <a:pt x="285" y="246"/>
                </a:lnTo>
                <a:lnTo>
                  <a:pt x="285" y="241"/>
                </a:lnTo>
                <a:lnTo>
                  <a:pt x="286" y="245"/>
                </a:lnTo>
                <a:lnTo>
                  <a:pt x="285" y="241"/>
                </a:lnTo>
                <a:lnTo>
                  <a:pt x="288" y="245"/>
                </a:lnTo>
                <a:lnTo>
                  <a:pt x="286" y="240"/>
                </a:lnTo>
                <a:lnTo>
                  <a:pt x="288" y="243"/>
                </a:lnTo>
                <a:lnTo>
                  <a:pt x="286" y="240"/>
                </a:lnTo>
                <a:lnTo>
                  <a:pt x="290" y="241"/>
                </a:lnTo>
                <a:lnTo>
                  <a:pt x="286" y="240"/>
                </a:lnTo>
                <a:lnTo>
                  <a:pt x="291" y="241"/>
                </a:lnTo>
                <a:lnTo>
                  <a:pt x="288" y="238"/>
                </a:lnTo>
                <a:lnTo>
                  <a:pt x="291" y="240"/>
                </a:lnTo>
                <a:lnTo>
                  <a:pt x="288" y="238"/>
                </a:lnTo>
                <a:lnTo>
                  <a:pt x="291" y="238"/>
                </a:lnTo>
                <a:lnTo>
                  <a:pt x="288" y="236"/>
                </a:lnTo>
                <a:lnTo>
                  <a:pt x="293" y="238"/>
                </a:lnTo>
                <a:lnTo>
                  <a:pt x="288" y="236"/>
                </a:lnTo>
                <a:lnTo>
                  <a:pt x="293" y="236"/>
                </a:lnTo>
                <a:lnTo>
                  <a:pt x="288" y="235"/>
                </a:lnTo>
                <a:lnTo>
                  <a:pt x="290" y="233"/>
                </a:lnTo>
                <a:lnTo>
                  <a:pt x="288" y="194"/>
                </a:lnTo>
                <a:lnTo>
                  <a:pt x="293" y="192"/>
                </a:lnTo>
                <a:lnTo>
                  <a:pt x="288" y="192"/>
                </a:lnTo>
                <a:lnTo>
                  <a:pt x="293" y="190"/>
                </a:lnTo>
                <a:lnTo>
                  <a:pt x="288" y="192"/>
                </a:lnTo>
                <a:lnTo>
                  <a:pt x="291" y="189"/>
                </a:lnTo>
                <a:lnTo>
                  <a:pt x="288" y="190"/>
                </a:lnTo>
                <a:lnTo>
                  <a:pt x="291" y="189"/>
                </a:lnTo>
                <a:lnTo>
                  <a:pt x="288" y="190"/>
                </a:lnTo>
                <a:lnTo>
                  <a:pt x="291" y="187"/>
                </a:lnTo>
                <a:lnTo>
                  <a:pt x="286" y="189"/>
                </a:lnTo>
                <a:lnTo>
                  <a:pt x="286" y="189"/>
                </a:lnTo>
                <a:lnTo>
                  <a:pt x="290" y="185"/>
                </a:lnTo>
                <a:lnTo>
                  <a:pt x="286" y="187"/>
                </a:lnTo>
                <a:lnTo>
                  <a:pt x="285" y="187"/>
                </a:lnTo>
                <a:lnTo>
                  <a:pt x="286" y="185"/>
                </a:lnTo>
                <a:lnTo>
                  <a:pt x="288" y="184"/>
                </a:lnTo>
                <a:lnTo>
                  <a:pt x="285" y="187"/>
                </a:lnTo>
                <a:lnTo>
                  <a:pt x="283" y="187"/>
                </a:lnTo>
                <a:lnTo>
                  <a:pt x="285" y="182"/>
                </a:lnTo>
                <a:lnTo>
                  <a:pt x="283" y="185"/>
                </a:lnTo>
                <a:lnTo>
                  <a:pt x="283" y="182"/>
                </a:lnTo>
                <a:lnTo>
                  <a:pt x="281" y="185"/>
                </a:lnTo>
                <a:lnTo>
                  <a:pt x="280" y="185"/>
                </a:lnTo>
                <a:lnTo>
                  <a:pt x="68" y="185"/>
                </a:lnTo>
                <a:lnTo>
                  <a:pt x="66" y="182"/>
                </a:lnTo>
                <a:lnTo>
                  <a:pt x="68" y="185"/>
                </a:lnTo>
                <a:lnTo>
                  <a:pt x="66" y="182"/>
                </a:lnTo>
                <a:lnTo>
                  <a:pt x="66" y="185"/>
                </a:lnTo>
                <a:lnTo>
                  <a:pt x="64" y="182"/>
                </a:lnTo>
                <a:lnTo>
                  <a:pt x="64" y="184"/>
                </a:lnTo>
                <a:lnTo>
                  <a:pt x="66" y="187"/>
                </a:lnTo>
                <a:lnTo>
                  <a:pt x="64" y="187"/>
                </a:lnTo>
                <a:lnTo>
                  <a:pt x="63" y="184"/>
                </a:lnTo>
                <a:lnTo>
                  <a:pt x="64" y="187"/>
                </a:lnTo>
                <a:lnTo>
                  <a:pt x="64" y="187"/>
                </a:lnTo>
                <a:lnTo>
                  <a:pt x="60" y="185"/>
                </a:lnTo>
                <a:lnTo>
                  <a:pt x="63" y="189"/>
                </a:lnTo>
                <a:lnTo>
                  <a:pt x="60" y="185"/>
                </a:lnTo>
                <a:lnTo>
                  <a:pt x="63" y="189"/>
                </a:lnTo>
                <a:lnTo>
                  <a:pt x="61" y="190"/>
                </a:lnTo>
                <a:lnTo>
                  <a:pt x="58" y="189"/>
                </a:lnTo>
                <a:lnTo>
                  <a:pt x="61" y="190"/>
                </a:lnTo>
                <a:lnTo>
                  <a:pt x="58" y="189"/>
                </a:lnTo>
                <a:lnTo>
                  <a:pt x="61" y="192"/>
                </a:lnTo>
                <a:lnTo>
                  <a:pt x="56" y="190"/>
                </a:lnTo>
                <a:lnTo>
                  <a:pt x="61" y="192"/>
                </a:lnTo>
                <a:lnTo>
                  <a:pt x="56" y="192"/>
                </a:lnTo>
                <a:lnTo>
                  <a:pt x="61" y="194"/>
                </a:lnTo>
                <a:lnTo>
                  <a:pt x="61" y="194"/>
                </a:lnTo>
                <a:lnTo>
                  <a:pt x="61" y="235"/>
                </a:lnTo>
                <a:lnTo>
                  <a:pt x="61" y="235"/>
                </a:lnTo>
                <a:lnTo>
                  <a:pt x="56" y="236"/>
                </a:lnTo>
                <a:lnTo>
                  <a:pt x="61" y="236"/>
                </a:lnTo>
                <a:lnTo>
                  <a:pt x="56" y="238"/>
                </a:lnTo>
                <a:lnTo>
                  <a:pt x="61" y="236"/>
                </a:lnTo>
                <a:lnTo>
                  <a:pt x="58" y="238"/>
                </a:lnTo>
                <a:lnTo>
                  <a:pt x="61" y="238"/>
                </a:lnTo>
                <a:lnTo>
                  <a:pt x="63" y="238"/>
                </a:lnTo>
                <a:lnTo>
                  <a:pt x="60" y="241"/>
                </a:lnTo>
                <a:lnTo>
                  <a:pt x="63" y="240"/>
                </a:lnTo>
                <a:lnTo>
                  <a:pt x="60" y="243"/>
                </a:lnTo>
                <a:lnTo>
                  <a:pt x="63" y="240"/>
                </a:lnTo>
                <a:lnTo>
                  <a:pt x="61" y="243"/>
                </a:lnTo>
                <a:lnTo>
                  <a:pt x="64" y="241"/>
                </a:lnTo>
                <a:lnTo>
                  <a:pt x="63" y="245"/>
                </a:lnTo>
                <a:lnTo>
                  <a:pt x="64" y="241"/>
                </a:lnTo>
                <a:lnTo>
                  <a:pt x="63" y="245"/>
                </a:lnTo>
                <a:lnTo>
                  <a:pt x="66" y="241"/>
                </a:lnTo>
                <a:lnTo>
                  <a:pt x="66" y="246"/>
                </a:lnTo>
                <a:lnTo>
                  <a:pt x="66" y="241"/>
                </a:lnTo>
                <a:close/>
                <a:moveTo>
                  <a:pt x="253" y="230"/>
                </a:moveTo>
                <a:lnTo>
                  <a:pt x="250" y="230"/>
                </a:lnTo>
                <a:lnTo>
                  <a:pt x="250" y="225"/>
                </a:lnTo>
                <a:lnTo>
                  <a:pt x="249" y="230"/>
                </a:lnTo>
                <a:lnTo>
                  <a:pt x="247" y="228"/>
                </a:lnTo>
                <a:lnTo>
                  <a:pt x="249" y="225"/>
                </a:lnTo>
                <a:lnTo>
                  <a:pt x="245" y="228"/>
                </a:lnTo>
                <a:lnTo>
                  <a:pt x="242" y="225"/>
                </a:lnTo>
                <a:lnTo>
                  <a:pt x="244" y="222"/>
                </a:lnTo>
                <a:lnTo>
                  <a:pt x="240" y="225"/>
                </a:lnTo>
                <a:lnTo>
                  <a:pt x="237" y="220"/>
                </a:lnTo>
                <a:lnTo>
                  <a:pt x="242" y="218"/>
                </a:lnTo>
                <a:lnTo>
                  <a:pt x="237" y="218"/>
                </a:lnTo>
                <a:lnTo>
                  <a:pt x="237" y="213"/>
                </a:lnTo>
                <a:lnTo>
                  <a:pt x="237" y="210"/>
                </a:lnTo>
                <a:lnTo>
                  <a:pt x="242" y="212"/>
                </a:lnTo>
                <a:lnTo>
                  <a:pt x="237" y="210"/>
                </a:lnTo>
                <a:lnTo>
                  <a:pt x="239" y="205"/>
                </a:lnTo>
                <a:lnTo>
                  <a:pt x="244" y="207"/>
                </a:lnTo>
                <a:lnTo>
                  <a:pt x="240" y="203"/>
                </a:lnTo>
                <a:lnTo>
                  <a:pt x="245" y="200"/>
                </a:lnTo>
                <a:lnTo>
                  <a:pt x="245" y="200"/>
                </a:lnTo>
                <a:lnTo>
                  <a:pt x="249" y="203"/>
                </a:lnTo>
                <a:lnTo>
                  <a:pt x="247" y="199"/>
                </a:lnTo>
                <a:lnTo>
                  <a:pt x="249" y="199"/>
                </a:lnTo>
                <a:lnTo>
                  <a:pt x="250" y="203"/>
                </a:lnTo>
                <a:lnTo>
                  <a:pt x="250" y="199"/>
                </a:lnTo>
                <a:lnTo>
                  <a:pt x="253" y="199"/>
                </a:lnTo>
                <a:lnTo>
                  <a:pt x="258" y="199"/>
                </a:lnTo>
                <a:lnTo>
                  <a:pt x="257" y="203"/>
                </a:lnTo>
                <a:lnTo>
                  <a:pt x="258" y="200"/>
                </a:lnTo>
                <a:lnTo>
                  <a:pt x="262" y="200"/>
                </a:lnTo>
                <a:lnTo>
                  <a:pt x="260" y="205"/>
                </a:lnTo>
                <a:lnTo>
                  <a:pt x="262" y="202"/>
                </a:lnTo>
                <a:lnTo>
                  <a:pt x="265" y="203"/>
                </a:lnTo>
                <a:lnTo>
                  <a:pt x="262" y="207"/>
                </a:lnTo>
                <a:lnTo>
                  <a:pt x="265" y="205"/>
                </a:lnTo>
                <a:lnTo>
                  <a:pt x="267" y="208"/>
                </a:lnTo>
                <a:lnTo>
                  <a:pt x="263" y="210"/>
                </a:lnTo>
                <a:lnTo>
                  <a:pt x="268" y="208"/>
                </a:lnTo>
                <a:lnTo>
                  <a:pt x="268" y="213"/>
                </a:lnTo>
                <a:lnTo>
                  <a:pt x="268" y="217"/>
                </a:lnTo>
                <a:lnTo>
                  <a:pt x="263" y="217"/>
                </a:lnTo>
                <a:lnTo>
                  <a:pt x="268" y="218"/>
                </a:lnTo>
                <a:lnTo>
                  <a:pt x="267" y="222"/>
                </a:lnTo>
                <a:lnTo>
                  <a:pt x="263" y="225"/>
                </a:lnTo>
                <a:lnTo>
                  <a:pt x="260" y="223"/>
                </a:lnTo>
                <a:lnTo>
                  <a:pt x="263" y="226"/>
                </a:lnTo>
                <a:lnTo>
                  <a:pt x="258" y="228"/>
                </a:lnTo>
                <a:lnTo>
                  <a:pt x="257" y="225"/>
                </a:lnTo>
                <a:lnTo>
                  <a:pt x="257" y="230"/>
                </a:lnTo>
                <a:lnTo>
                  <a:pt x="253" y="230"/>
                </a:lnTo>
                <a:close/>
                <a:moveTo>
                  <a:pt x="252" y="222"/>
                </a:moveTo>
                <a:lnTo>
                  <a:pt x="253" y="225"/>
                </a:lnTo>
                <a:lnTo>
                  <a:pt x="253" y="222"/>
                </a:lnTo>
                <a:lnTo>
                  <a:pt x="253" y="222"/>
                </a:lnTo>
                <a:lnTo>
                  <a:pt x="255" y="225"/>
                </a:lnTo>
                <a:lnTo>
                  <a:pt x="255" y="222"/>
                </a:lnTo>
                <a:lnTo>
                  <a:pt x="255" y="220"/>
                </a:lnTo>
                <a:lnTo>
                  <a:pt x="258" y="225"/>
                </a:lnTo>
                <a:lnTo>
                  <a:pt x="257" y="220"/>
                </a:lnTo>
                <a:lnTo>
                  <a:pt x="258" y="223"/>
                </a:lnTo>
                <a:lnTo>
                  <a:pt x="257" y="220"/>
                </a:lnTo>
                <a:lnTo>
                  <a:pt x="258" y="218"/>
                </a:lnTo>
                <a:lnTo>
                  <a:pt x="262" y="220"/>
                </a:lnTo>
                <a:lnTo>
                  <a:pt x="258" y="217"/>
                </a:lnTo>
                <a:lnTo>
                  <a:pt x="260" y="217"/>
                </a:lnTo>
                <a:lnTo>
                  <a:pt x="260" y="215"/>
                </a:lnTo>
                <a:lnTo>
                  <a:pt x="263" y="215"/>
                </a:lnTo>
                <a:lnTo>
                  <a:pt x="260" y="213"/>
                </a:lnTo>
                <a:lnTo>
                  <a:pt x="263" y="213"/>
                </a:lnTo>
                <a:lnTo>
                  <a:pt x="260" y="213"/>
                </a:lnTo>
                <a:lnTo>
                  <a:pt x="263" y="212"/>
                </a:lnTo>
                <a:lnTo>
                  <a:pt x="260" y="212"/>
                </a:lnTo>
                <a:lnTo>
                  <a:pt x="258" y="210"/>
                </a:lnTo>
                <a:lnTo>
                  <a:pt x="263" y="208"/>
                </a:lnTo>
                <a:lnTo>
                  <a:pt x="258" y="210"/>
                </a:lnTo>
                <a:lnTo>
                  <a:pt x="258" y="210"/>
                </a:lnTo>
                <a:lnTo>
                  <a:pt x="262" y="207"/>
                </a:lnTo>
                <a:lnTo>
                  <a:pt x="258" y="208"/>
                </a:lnTo>
                <a:lnTo>
                  <a:pt x="257" y="208"/>
                </a:lnTo>
                <a:lnTo>
                  <a:pt x="258" y="205"/>
                </a:lnTo>
                <a:lnTo>
                  <a:pt x="257" y="208"/>
                </a:lnTo>
                <a:lnTo>
                  <a:pt x="258" y="203"/>
                </a:lnTo>
                <a:lnTo>
                  <a:pt x="255" y="207"/>
                </a:lnTo>
                <a:lnTo>
                  <a:pt x="255" y="207"/>
                </a:lnTo>
                <a:lnTo>
                  <a:pt x="255" y="203"/>
                </a:lnTo>
                <a:lnTo>
                  <a:pt x="253" y="207"/>
                </a:lnTo>
                <a:lnTo>
                  <a:pt x="253" y="202"/>
                </a:lnTo>
                <a:lnTo>
                  <a:pt x="252" y="207"/>
                </a:lnTo>
                <a:lnTo>
                  <a:pt x="252" y="202"/>
                </a:lnTo>
                <a:lnTo>
                  <a:pt x="252" y="207"/>
                </a:lnTo>
                <a:lnTo>
                  <a:pt x="249" y="207"/>
                </a:lnTo>
                <a:lnTo>
                  <a:pt x="247" y="203"/>
                </a:lnTo>
                <a:lnTo>
                  <a:pt x="249" y="208"/>
                </a:lnTo>
                <a:lnTo>
                  <a:pt x="249" y="208"/>
                </a:lnTo>
                <a:lnTo>
                  <a:pt x="245" y="205"/>
                </a:lnTo>
                <a:lnTo>
                  <a:pt x="247" y="208"/>
                </a:lnTo>
                <a:lnTo>
                  <a:pt x="244" y="207"/>
                </a:lnTo>
                <a:lnTo>
                  <a:pt x="247" y="210"/>
                </a:lnTo>
                <a:lnTo>
                  <a:pt x="247" y="210"/>
                </a:lnTo>
                <a:lnTo>
                  <a:pt x="242" y="208"/>
                </a:lnTo>
                <a:lnTo>
                  <a:pt x="245" y="212"/>
                </a:lnTo>
                <a:lnTo>
                  <a:pt x="245" y="212"/>
                </a:lnTo>
                <a:lnTo>
                  <a:pt x="242" y="212"/>
                </a:lnTo>
                <a:lnTo>
                  <a:pt x="244" y="212"/>
                </a:lnTo>
                <a:lnTo>
                  <a:pt x="245" y="212"/>
                </a:lnTo>
                <a:lnTo>
                  <a:pt x="244" y="212"/>
                </a:lnTo>
                <a:lnTo>
                  <a:pt x="245" y="213"/>
                </a:lnTo>
                <a:lnTo>
                  <a:pt x="244" y="212"/>
                </a:lnTo>
                <a:lnTo>
                  <a:pt x="240" y="212"/>
                </a:lnTo>
                <a:lnTo>
                  <a:pt x="245" y="213"/>
                </a:lnTo>
                <a:lnTo>
                  <a:pt x="240" y="213"/>
                </a:lnTo>
                <a:lnTo>
                  <a:pt x="245" y="215"/>
                </a:lnTo>
                <a:lnTo>
                  <a:pt x="240" y="215"/>
                </a:lnTo>
                <a:lnTo>
                  <a:pt x="245" y="215"/>
                </a:lnTo>
                <a:lnTo>
                  <a:pt x="245" y="217"/>
                </a:lnTo>
                <a:lnTo>
                  <a:pt x="242" y="218"/>
                </a:lnTo>
                <a:lnTo>
                  <a:pt x="245" y="217"/>
                </a:lnTo>
                <a:lnTo>
                  <a:pt x="242" y="220"/>
                </a:lnTo>
                <a:lnTo>
                  <a:pt x="247" y="218"/>
                </a:lnTo>
                <a:lnTo>
                  <a:pt x="244" y="220"/>
                </a:lnTo>
                <a:lnTo>
                  <a:pt x="247" y="218"/>
                </a:lnTo>
                <a:lnTo>
                  <a:pt x="249" y="220"/>
                </a:lnTo>
                <a:lnTo>
                  <a:pt x="247" y="223"/>
                </a:lnTo>
                <a:lnTo>
                  <a:pt x="249" y="220"/>
                </a:lnTo>
                <a:lnTo>
                  <a:pt x="247" y="225"/>
                </a:lnTo>
                <a:lnTo>
                  <a:pt x="250" y="220"/>
                </a:lnTo>
                <a:lnTo>
                  <a:pt x="250" y="220"/>
                </a:lnTo>
                <a:lnTo>
                  <a:pt x="250" y="220"/>
                </a:lnTo>
                <a:lnTo>
                  <a:pt x="252" y="222"/>
                </a:lnTo>
                <a:lnTo>
                  <a:pt x="252" y="225"/>
                </a:lnTo>
                <a:lnTo>
                  <a:pt x="252" y="222"/>
                </a:lnTo>
                <a:close/>
                <a:moveTo>
                  <a:pt x="69" y="159"/>
                </a:moveTo>
                <a:lnTo>
                  <a:pt x="64" y="157"/>
                </a:lnTo>
                <a:lnTo>
                  <a:pt x="61" y="157"/>
                </a:lnTo>
                <a:lnTo>
                  <a:pt x="63" y="153"/>
                </a:lnTo>
                <a:lnTo>
                  <a:pt x="61" y="156"/>
                </a:lnTo>
                <a:lnTo>
                  <a:pt x="63" y="153"/>
                </a:lnTo>
                <a:lnTo>
                  <a:pt x="60" y="156"/>
                </a:lnTo>
                <a:lnTo>
                  <a:pt x="58" y="154"/>
                </a:lnTo>
                <a:lnTo>
                  <a:pt x="60" y="151"/>
                </a:lnTo>
                <a:lnTo>
                  <a:pt x="56" y="153"/>
                </a:lnTo>
                <a:lnTo>
                  <a:pt x="55" y="149"/>
                </a:lnTo>
                <a:lnTo>
                  <a:pt x="53" y="141"/>
                </a:lnTo>
                <a:lnTo>
                  <a:pt x="53" y="95"/>
                </a:lnTo>
                <a:lnTo>
                  <a:pt x="56" y="90"/>
                </a:lnTo>
                <a:lnTo>
                  <a:pt x="60" y="93"/>
                </a:lnTo>
                <a:lnTo>
                  <a:pt x="56" y="90"/>
                </a:lnTo>
                <a:lnTo>
                  <a:pt x="61" y="87"/>
                </a:lnTo>
                <a:lnTo>
                  <a:pt x="64" y="85"/>
                </a:lnTo>
                <a:lnTo>
                  <a:pt x="66" y="90"/>
                </a:lnTo>
                <a:lnTo>
                  <a:pt x="66" y="85"/>
                </a:lnTo>
                <a:lnTo>
                  <a:pt x="69" y="85"/>
                </a:lnTo>
                <a:lnTo>
                  <a:pt x="285" y="85"/>
                </a:lnTo>
                <a:lnTo>
                  <a:pt x="291" y="88"/>
                </a:lnTo>
                <a:lnTo>
                  <a:pt x="288" y="92"/>
                </a:lnTo>
                <a:lnTo>
                  <a:pt x="291" y="88"/>
                </a:lnTo>
                <a:lnTo>
                  <a:pt x="296" y="97"/>
                </a:lnTo>
                <a:lnTo>
                  <a:pt x="298" y="102"/>
                </a:lnTo>
                <a:lnTo>
                  <a:pt x="298" y="141"/>
                </a:lnTo>
                <a:lnTo>
                  <a:pt x="296" y="148"/>
                </a:lnTo>
                <a:lnTo>
                  <a:pt x="296" y="148"/>
                </a:lnTo>
                <a:lnTo>
                  <a:pt x="291" y="148"/>
                </a:lnTo>
                <a:lnTo>
                  <a:pt x="296" y="149"/>
                </a:lnTo>
                <a:lnTo>
                  <a:pt x="295" y="149"/>
                </a:lnTo>
                <a:lnTo>
                  <a:pt x="291" y="148"/>
                </a:lnTo>
                <a:lnTo>
                  <a:pt x="295" y="151"/>
                </a:lnTo>
                <a:lnTo>
                  <a:pt x="291" y="154"/>
                </a:lnTo>
                <a:lnTo>
                  <a:pt x="286" y="157"/>
                </a:lnTo>
                <a:lnTo>
                  <a:pt x="285" y="154"/>
                </a:lnTo>
                <a:lnTo>
                  <a:pt x="286" y="157"/>
                </a:lnTo>
                <a:lnTo>
                  <a:pt x="285" y="157"/>
                </a:lnTo>
                <a:lnTo>
                  <a:pt x="283" y="154"/>
                </a:lnTo>
                <a:lnTo>
                  <a:pt x="283" y="157"/>
                </a:lnTo>
                <a:lnTo>
                  <a:pt x="280" y="159"/>
                </a:lnTo>
                <a:lnTo>
                  <a:pt x="69" y="159"/>
                </a:lnTo>
                <a:close/>
                <a:moveTo>
                  <a:pt x="66" y="149"/>
                </a:moveTo>
                <a:lnTo>
                  <a:pt x="68" y="149"/>
                </a:lnTo>
                <a:lnTo>
                  <a:pt x="68" y="154"/>
                </a:lnTo>
                <a:lnTo>
                  <a:pt x="68" y="149"/>
                </a:lnTo>
                <a:lnTo>
                  <a:pt x="69" y="149"/>
                </a:lnTo>
                <a:lnTo>
                  <a:pt x="281" y="149"/>
                </a:lnTo>
                <a:lnTo>
                  <a:pt x="283" y="154"/>
                </a:lnTo>
                <a:lnTo>
                  <a:pt x="283" y="149"/>
                </a:lnTo>
                <a:lnTo>
                  <a:pt x="283" y="149"/>
                </a:lnTo>
                <a:lnTo>
                  <a:pt x="285" y="153"/>
                </a:lnTo>
                <a:lnTo>
                  <a:pt x="285" y="149"/>
                </a:lnTo>
                <a:lnTo>
                  <a:pt x="286" y="148"/>
                </a:lnTo>
                <a:lnTo>
                  <a:pt x="290" y="149"/>
                </a:lnTo>
                <a:lnTo>
                  <a:pt x="288" y="146"/>
                </a:lnTo>
                <a:lnTo>
                  <a:pt x="291" y="149"/>
                </a:lnTo>
                <a:lnTo>
                  <a:pt x="288" y="146"/>
                </a:lnTo>
                <a:lnTo>
                  <a:pt x="291" y="148"/>
                </a:lnTo>
                <a:lnTo>
                  <a:pt x="288" y="146"/>
                </a:lnTo>
                <a:lnTo>
                  <a:pt x="291" y="146"/>
                </a:lnTo>
                <a:lnTo>
                  <a:pt x="288" y="144"/>
                </a:lnTo>
                <a:lnTo>
                  <a:pt x="293" y="146"/>
                </a:lnTo>
                <a:lnTo>
                  <a:pt x="288" y="143"/>
                </a:lnTo>
                <a:lnTo>
                  <a:pt x="293" y="144"/>
                </a:lnTo>
                <a:lnTo>
                  <a:pt x="288" y="143"/>
                </a:lnTo>
                <a:lnTo>
                  <a:pt x="290" y="141"/>
                </a:lnTo>
                <a:lnTo>
                  <a:pt x="288" y="100"/>
                </a:lnTo>
                <a:lnTo>
                  <a:pt x="293" y="98"/>
                </a:lnTo>
                <a:lnTo>
                  <a:pt x="288" y="100"/>
                </a:lnTo>
                <a:lnTo>
                  <a:pt x="288" y="98"/>
                </a:lnTo>
                <a:lnTo>
                  <a:pt x="291" y="97"/>
                </a:lnTo>
                <a:lnTo>
                  <a:pt x="288" y="98"/>
                </a:lnTo>
                <a:lnTo>
                  <a:pt x="291" y="95"/>
                </a:lnTo>
                <a:lnTo>
                  <a:pt x="288" y="98"/>
                </a:lnTo>
                <a:lnTo>
                  <a:pt x="291" y="93"/>
                </a:lnTo>
                <a:lnTo>
                  <a:pt x="286" y="97"/>
                </a:lnTo>
                <a:lnTo>
                  <a:pt x="286" y="97"/>
                </a:lnTo>
                <a:lnTo>
                  <a:pt x="290" y="92"/>
                </a:lnTo>
                <a:lnTo>
                  <a:pt x="286" y="95"/>
                </a:lnTo>
                <a:lnTo>
                  <a:pt x="288" y="92"/>
                </a:lnTo>
                <a:lnTo>
                  <a:pt x="285" y="95"/>
                </a:lnTo>
                <a:lnTo>
                  <a:pt x="286" y="90"/>
                </a:lnTo>
                <a:lnTo>
                  <a:pt x="285" y="95"/>
                </a:lnTo>
                <a:lnTo>
                  <a:pt x="286" y="90"/>
                </a:lnTo>
                <a:lnTo>
                  <a:pt x="283" y="93"/>
                </a:lnTo>
                <a:lnTo>
                  <a:pt x="285" y="90"/>
                </a:lnTo>
                <a:lnTo>
                  <a:pt x="283" y="93"/>
                </a:lnTo>
                <a:lnTo>
                  <a:pt x="281" y="93"/>
                </a:lnTo>
                <a:lnTo>
                  <a:pt x="281" y="88"/>
                </a:lnTo>
                <a:lnTo>
                  <a:pt x="281" y="93"/>
                </a:lnTo>
                <a:lnTo>
                  <a:pt x="280" y="93"/>
                </a:lnTo>
                <a:lnTo>
                  <a:pt x="68" y="93"/>
                </a:lnTo>
                <a:lnTo>
                  <a:pt x="66" y="90"/>
                </a:lnTo>
                <a:lnTo>
                  <a:pt x="68" y="93"/>
                </a:lnTo>
                <a:lnTo>
                  <a:pt x="66" y="90"/>
                </a:lnTo>
                <a:lnTo>
                  <a:pt x="66" y="93"/>
                </a:lnTo>
                <a:lnTo>
                  <a:pt x="64" y="90"/>
                </a:lnTo>
                <a:lnTo>
                  <a:pt x="66" y="93"/>
                </a:lnTo>
                <a:lnTo>
                  <a:pt x="64" y="95"/>
                </a:lnTo>
                <a:lnTo>
                  <a:pt x="63" y="92"/>
                </a:lnTo>
                <a:lnTo>
                  <a:pt x="64" y="95"/>
                </a:lnTo>
                <a:lnTo>
                  <a:pt x="61" y="92"/>
                </a:lnTo>
                <a:lnTo>
                  <a:pt x="63" y="95"/>
                </a:lnTo>
                <a:lnTo>
                  <a:pt x="63" y="97"/>
                </a:lnTo>
                <a:lnTo>
                  <a:pt x="58" y="95"/>
                </a:lnTo>
                <a:lnTo>
                  <a:pt x="63" y="97"/>
                </a:lnTo>
                <a:lnTo>
                  <a:pt x="58" y="95"/>
                </a:lnTo>
                <a:lnTo>
                  <a:pt x="61" y="98"/>
                </a:lnTo>
                <a:lnTo>
                  <a:pt x="58" y="97"/>
                </a:lnTo>
                <a:lnTo>
                  <a:pt x="61" y="98"/>
                </a:lnTo>
                <a:lnTo>
                  <a:pt x="61" y="100"/>
                </a:lnTo>
                <a:lnTo>
                  <a:pt x="56" y="100"/>
                </a:lnTo>
                <a:lnTo>
                  <a:pt x="61" y="100"/>
                </a:lnTo>
                <a:lnTo>
                  <a:pt x="61" y="102"/>
                </a:lnTo>
                <a:lnTo>
                  <a:pt x="61" y="143"/>
                </a:lnTo>
                <a:lnTo>
                  <a:pt x="56" y="144"/>
                </a:lnTo>
                <a:lnTo>
                  <a:pt x="61" y="144"/>
                </a:lnTo>
                <a:lnTo>
                  <a:pt x="63" y="146"/>
                </a:lnTo>
                <a:lnTo>
                  <a:pt x="60" y="149"/>
                </a:lnTo>
                <a:lnTo>
                  <a:pt x="63" y="148"/>
                </a:lnTo>
                <a:lnTo>
                  <a:pt x="60" y="151"/>
                </a:lnTo>
                <a:lnTo>
                  <a:pt x="63" y="148"/>
                </a:lnTo>
                <a:lnTo>
                  <a:pt x="61" y="151"/>
                </a:lnTo>
                <a:lnTo>
                  <a:pt x="64" y="148"/>
                </a:lnTo>
                <a:lnTo>
                  <a:pt x="61" y="151"/>
                </a:lnTo>
                <a:lnTo>
                  <a:pt x="64" y="149"/>
                </a:lnTo>
                <a:lnTo>
                  <a:pt x="63" y="153"/>
                </a:lnTo>
                <a:lnTo>
                  <a:pt x="64" y="149"/>
                </a:lnTo>
                <a:lnTo>
                  <a:pt x="64" y="153"/>
                </a:lnTo>
                <a:lnTo>
                  <a:pt x="66" y="149"/>
                </a:lnTo>
                <a:close/>
                <a:moveTo>
                  <a:pt x="253" y="138"/>
                </a:moveTo>
                <a:lnTo>
                  <a:pt x="247" y="138"/>
                </a:lnTo>
                <a:lnTo>
                  <a:pt x="249" y="133"/>
                </a:lnTo>
                <a:lnTo>
                  <a:pt x="245" y="136"/>
                </a:lnTo>
                <a:lnTo>
                  <a:pt x="244" y="136"/>
                </a:lnTo>
                <a:lnTo>
                  <a:pt x="245" y="131"/>
                </a:lnTo>
                <a:lnTo>
                  <a:pt x="244" y="136"/>
                </a:lnTo>
                <a:lnTo>
                  <a:pt x="242" y="134"/>
                </a:lnTo>
                <a:lnTo>
                  <a:pt x="244" y="131"/>
                </a:lnTo>
                <a:lnTo>
                  <a:pt x="240" y="133"/>
                </a:lnTo>
                <a:lnTo>
                  <a:pt x="237" y="126"/>
                </a:lnTo>
                <a:lnTo>
                  <a:pt x="242" y="125"/>
                </a:lnTo>
                <a:lnTo>
                  <a:pt x="237" y="126"/>
                </a:lnTo>
                <a:lnTo>
                  <a:pt x="237" y="123"/>
                </a:lnTo>
                <a:lnTo>
                  <a:pt x="240" y="121"/>
                </a:lnTo>
                <a:lnTo>
                  <a:pt x="237" y="121"/>
                </a:lnTo>
                <a:lnTo>
                  <a:pt x="237" y="118"/>
                </a:lnTo>
                <a:lnTo>
                  <a:pt x="242" y="120"/>
                </a:lnTo>
                <a:lnTo>
                  <a:pt x="237" y="118"/>
                </a:lnTo>
                <a:lnTo>
                  <a:pt x="240" y="113"/>
                </a:lnTo>
                <a:lnTo>
                  <a:pt x="245" y="108"/>
                </a:lnTo>
                <a:lnTo>
                  <a:pt x="250" y="107"/>
                </a:lnTo>
                <a:lnTo>
                  <a:pt x="252" y="111"/>
                </a:lnTo>
                <a:lnTo>
                  <a:pt x="252" y="107"/>
                </a:lnTo>
                <a:lnTo>
                  <a:pt x="257" y="107"/>
                </a:lnTo>
                <a:lnTo>
                  <a:pt x="255" y="111"/>
                </a:lnTo>
                <a:lnTo>
                  <a:pt x="257" y="108"/>
                </a:lnTo>
                <a:lnTo>
                  <a:pt x="262" y="110"/>
                </a:lnTo>
                <a:lnTo>
                  <a:pt x="267" y="115"/>
                </a:lnTo>
                <a:lnTo>
                  <a:pt x="262" y="116"/>
                </a:lnTo>
                <a:lnTo>
                  <a:pt x="267" y="115"/>
                </a:lnTo>
                <a:lnTo>
                  <a:pt x="267" y="116"/>
                </a:lnTo>
                <a:lnTo>
                  <a:pt x="263" y="118"/>
                </a:lnTo>
                <a:lnTo>
                  <a:pt x="268" y="118"/>
                </a:lnTo>
                <a:lnTo>
                  <a:pt x="268" y="123"/>
                </a:lnTo>
                <a:lnTo>
                  <a:pt x="263" y="123"/>
                </a:lnTo>
                <a:lnTo>
                  <a:pt x="268" y="125"/>
                </a:lnTo>
                <a:lnTo>
                  <a:pt x="268" y="128"/>
                </a:lnTo>
                <a:lnTo>
                  <a:pt x="263" y="126"/>
                </a:lnTo>
                <a:lnTo>
                  <a:pt x="267" y="128"/>
                </a:lnTo>
                <a:lnTo>
                  <a:pt x="267" y="130"/>
                </a:lnTo>
                <a:lnTo>
                  <a:pt x="263" y="128"/>
                </a:lnTo>
                <a:lnTo>
                  <a:pt x="267" y="130"/>
                </a:lnTo>
                <a:lnTo>
                  <a:pt x="265" y="131"/>
                </a:lnTo>
                <a:lnTo>
                  <a:pt x="262" y="130"/>
                </a:lnTo>
                <a:lnTo>
                  <a:pt x="265" y="133"/>
                </a:lnTo>
                <a:lnTo>
                  <a:pt x="262" y="134"/>
                </a:lnTo>
                <a:lnTo>
                  <a:pt x="260" y="131"/>
                </a:lnTo>
                <a:lnTo>
                  <a:pt x="262" y="136"/>
                </a:lnTo>
                <a:lnTo>
                  <a:pt x="258" y="136"/>
                </a:lnTo>
                <a:lnTo>
                  <a:pt x="257" y="133"/>
                </a:lnTo>
                <a:lnTo>
                  <a:pt x="258" y="138"/>
                </a:lnTo>
                <a:lnTo>
                  <a:pt x="253" y="138"/>
                </a:lnTo>
                <a:close/>
                <a:moveTo>
                  <a:pt x="253" y="130"/>
                </a:moveTo>
                <a:lnTo>
                  <a:pt x="253" y="134"/>
                </a:lnTo>
                <a:lnTo>
                  <a:pt x="253" y="130"/>
                </a:lnTo>
                <a:lnTo>
                  <a:pt x="255" y="134"/>
                </a:lnTo>
                <a:lnTo>
                  <a:pt x="255" y="131"/>
                </a:lnTo>
                <a:lnTo>
                  <a:pt x="255" y="130"/>
                </a:lnTo>
                <a:lnTo>
                  <a:pt x="257" y="130"/>
                </a:lnTo>
                <a:lnTo>
                  <a:pt x="258" y="133"/>
                </a:lnTo>
                <a:lnTo>
                  <a:pt x="257" y="128"/>
                </a:lnTo>
                <a:lnTo>
                  <a:pt x="257" y="128"/>
                </a:lnTo>
                <a:lnTo>
                  <a:pt x="260" y="131"/>
                </a:lnTo>
                <a:lnTo>
                  <a:pt x="258" y="128"/>
                </a:lnTo>
                <a:lnTo>
                  <a:pt x="258" y="126"/>
                </a:lnTo>
                <a:lnTo>
                  <a:pt x="263" y="128"/>
                </a:lnTo>
                <a:lnTo>
                  <a:pt x="262" y="126"/>
                </a:lnTo>
                <a:lnTo>
                  <a:pt x="260" y="126"/>
                </a:lnTo>
                <a:lnTo>
                  <a:pt x="260" y="125"/>
                </a:lnTo>
                <a:lnTo>
                  <a:pt x="263" y="125"/>
                </a:lnTo>
                <a:lnTo>
                  <a:pt x="260" y="123"/>
                </a:lnTo>
                <a:lnTo>
                  <a:pt x="260" y="123"/>
                </a:lnTo>
                <a:lnTo>
                  <a:pt x="263" y="121"/>
                </a:lnTo>
                <a:lnTo>
                  <a:pt x="260" y="121"/>
                </a:lnTo>
                <a:lnTo>
                  <a:pt x="263" y="120"/>
                </a:lnTo>
                <a:lnTo>
                  <a:pt x="260" y="121"/>
                </a:lnTo>
                <a:lnTo>
                  <a:pt x="258" y="120"/>
                </a:lnTo>
                <a:lnTo>
                  <a:pt x="262" y="116"/>
                </a:lnTo>
                <a:lnTo>
                  <a:pt x="260" y="118"/>
                </a:lnTo>
                <a:lnTo>
                  <a:pt x="258" y="120"/>
                </a:lnTo>
                <a:lnTo>
                  <a:pt x="258" y="118"/>
                </a:lnTo>
                <a:lnTo>
                  <a:pt x="262" y="115"/>
                </a:lnTo>
                <a:lnTo>
                  <a:pt x="258" y="118"/>
                </a:lnTo>
                <a:lnTo>
                  <a:pt x="260" y="115"/>
                </a:lnTo>
                <a:lnTo>
                  <a:pt x="257" y="116"/>
                </a:lnTo>
                <a:lnTo>
                  <a:pt x="257" y="116"/>
                </a:lnTo>
                <a:lnTo>
                  <a:pt x="258" y="113"/>
                </a:lnTo>
                <a:lnTo>
                  <a:pt x="255" y="116"/>
                </a:lnTo>
                <a:lnTo>
                  <a:pt x="253" y="115"/>
                </a:lnTo>
                <a:lnTo>
                  <a:pt x="253" y="111"/>
                </a:lnTo>
                <a:lnTo>
                  <a:pt x="252" y="115"/>
                </a:lnTo>
                <a:lnTo>
                  <a:pt x="252" y="111"/>
                </a:lnTo>
                <a:lnTo>
                  <a:pt x="252" y="115"/>
                </a:lnTo>
                <a:lnTo>
                  <a:pt x="250" y="115"/>
                </a:lnTo>
                <a:lnTo>
                  <a:pt x="249" y="111"/>
                </a:lnTo>
                <a:lnTo>
                  <a:pt x="250" y="116"/>
                </a:lnTo>
                <a:lnTo>
                  <a:pt x="249" y="116"/>
                </a:lnTo>
                <a:lnTo>
                  <a:pt x="247" y="113"/>
                </a:lnTo>
                <a:lnTo>
                  <a:pt x="249" y="116"/>
                </a:lnTo>
                <a:lnTo>
                  <a:pt x="245" y="113"/>
                </a:lnTo>
                <a:lnTo>
                  <a:pt x="249" y="116"/>
                </a:lnTo>
                <a:lnTo>
                  <a:pt x="245" y="115"/>
                </a:lnTo>
                <a:lnTo>
                  <a:pt x="247" y="118"/>
                </a:lnTo>
                <a:lnTo>
                  <a:pt x="244" y="115"/>
                </a:lnTo>
                <a:lnTo>
                  <a:pt x="247" y="118"/>
                </a:lnTo>
                <a:lnTo>
                  <a:pt x="244" y="116"/>
                </a:lnTo>
                <a:lnTo>
                  <a:pt x="247" y="118"/>
                </a:lnTo>
                <a:lnTo>
                  <a:pt x="242" y="116"/>
                </a:lnTo>
                <a:lnTo>
                  <a:pt x="245" y="120"/>
                </a:lnTo>
                <a:lnTo>
                  <a:pt x="245" y="121"/>
                </a:lnTo>
                <a:lnTo>
                  <a:pt x="242" y="121"/>
                </a:lnTo>
                <a:lnTo>
                  <a:pt x="240" y="121"/>
                </a:lnTo>
                <a:lnTo>
                  <a:pt x="245" y="121"/>
                </a:lnTo>
                <a:lnTo>
                  <a:pt x="240" y="121"/>
                </a:lnTo>
                <a:lnTo>
                  <a:pt x="245" y="123"/>
                </a:lnTo>
                <a:lnTo>
                  <a:pt x="240" y="123"/>
                </a:lnTo>
                <a:lnTo>
                  <a:pt x="245" y="125"/>
                </a:lnTo>
                <a:lnTo>
                  <a:pt x="245" y="125"/>
                </a:lnTo>
                <a:lnTo>
                  <a:pt x="242" y="126"/>
                </a:lnTo>
                <a:lnTo>
                  <a:pt x="245" y="126"/>
                </a:lnTo>
                <a:lnTo>
                  <a:pt x="242" y="128"/>
                </a:lnTo>
                <a:lnTo>
                  <a:pt x="247" y="126"/>
                </a:lnTo>
                <a:lnTo>
                  <a:pt x="247" y="126"/>
                </a:lnTo>
                <a:lnTo>
                  <a:pt x="244" y="130"/>
                </a:lnTo>
                <a:lnTo>
                  <a:pt x="247" y="128"/>
                </a:lnTo>
                <a:lnTo>
                  <a:pt x="245" y="131"/>
                </a:lnTo>
                <a:lnTo>
                  <a:pt x="249" y="128"/>
                </a:lnTo>
                <a:lnTo>
                  <a:pt x="249" y="128"/>
                </a:lnTo>
                <a:lnTo>
                  <a:pt x="247" y="133"/>
                </a:lnTo>
                <a:lnTo>
                  <a:pt x="249" y="130"/>
                </a:lnTo>
                <a:lnTo>
                  <a:pt x="250" y="130"/>
                </a:lnTo>
                <a:lnTo>
                  <a:pt x="250" y="134"/>
                </a:lnTo>
                <a:lnTo>
                  <a:pt x="252" y="130"/>
                </a:lnTo>
                <a:lnTo>
                  <a:pt x="250" y="134"/>
                </a:lnTo>
                <a:lnTo>
                  <a:pt x="252" y="130"/>
                </a:lnTo>
                <a:lnTo>
                  <a:pt x="253" y="130"/>
                </a:lnTo>
                <a:close/>
              </a:path>
            </a:pathLst>
          </a:custGeom>
          <a:solidFill>
            <a:srgbClr val="23181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400">
              <a:solidFill>
                <a:srgbClr val="1D1D1A"/>
              </a:solidFill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5881540" y="4594805"/>
            <a:ext cx="8171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1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Server#2 </a:t>
            </a:r>
          </a:p>
        </p:txBody>
      </p:sp>
      <p:sp>
        <p:nvSpPr>
          <p:cNvPr id="30" name="Freeform 9"/>
          <p:cNvSpPr>
            <a:spLocks noEditPoints="1"/>
          </p:cNvSpPr>
          <p:nvPr/>
        </p:nvSpPr>
        <p:spPr bwMode="auto">
          <a:xfrm>
            <a:off x="4753523" y="5179209"/>
            <a:ext cx="494441" cy="285963"/>
          </a:xfrm>
          <a:custGeom>
            <a:avLst/>
            <a:gdLst>
              <a:gd name="T0" fmla="*/ 142 w 596"/>
              <a:gd name="T1" fmla="*/ 0 h 419"/>
              <a:gd name="T2" fmla="*/ 250 w 596"/>
              <a:gd name="T3" fmla="*/ 50 h 419"/>
              <a:gd name="T4" fmla="*/ 347 w 596"/>
              <a:gd name="T5" fmla="*/ 49 h 419"/>
              <a:gd name="T6" fmla="*/ 454 w 596"/>
              <a:gd name="T7" fmla="*/ 0 h 419"/>
              <a:gd name="T8" fmla="*/ 596 w 596"/>
              <a:gd name="T9" fmla="*/ 140 h 419"/>
              <a:gd name="T10" fmla="*/ 493 w 596"/>
              <a:gd name="T11" fmla="*/ 380 h 419"/>
              <a:gd name="T12" fmla="*/ 427 w 596"/>
              <a:gd name="T13" fmla="*/ 394 h 419"/>
              <a:gd name="T14" fmla="*/ 408 w 596"/>
              <a:gd name="T15" fmla="*/ 301 h 419"/>
              <a:gd name="T16" fmla="*/ 298 w 596"/>
              <a:gd name="T17" fmla="*/ 238 h 419"/>
              <a:gd name="T18" fmla="*/ 188 w 596"/>
              <a:gd name="T19" fmla="*/ 301 h 419"/>
              <a:gd name="T20" fmla="*/ 169 w 596"/>
              <a:gd name="T21" fmla="*/ 394 h 419"/>
              <a:gd name="T22" fmla="*/ 103 w 596"/>
              <a:gd name="T23" fmla="*/ 380 h 419"/>
              <a:gd name="T24" fmla="*/ 0 w 596"/>
              <a:gd name="T25" fmla="*/ 140 h 419"/>
              <a:gd name="T26" fmla="*/ 142 w 596"/>
              <a:gd name="T27" fmla="*/ 0 h 419"/>
              <a:gd name="T28" fmla="*/ 455 w 596"/>
              <a:gd name="T29" fmla="*/ 46 h 419"/>
              <a:gd name="T30" fmla="*/ 487 w 596"/>
              <a:gd name="T31" fmla="*/ 77 h 419"/>
              <a:gd name="T32" fmla="*/ 455 w 596"/>
              <a:gd name="T33" fmla="*/ 109 h 419"/>
              <a:gd name="T34" fmla="*/ 424 w 596"/>
              <a:gd name="T35" fmla="*/ 77 h 419"/>
              <a:gd name="T36" fmla="*/ 455 w 596"/>
              <a:gd name="T37" fmla="*/ 46 h 419"/>
              <a:gd name="T38" fmla="*/ 117 w 596"/>
              <a:gd name="T39" fmla="*/ 72 h 419"/>
              <a:gd name="T40" fmla="*/ 141 w 596"/>
              <a:gd name="T41" fmla="*/ 72 h 419"/>
              <a:gd name="T42" fmla="*/ 155 w 596"/>
              <a:gd name="T43" fmla="*/ 86 h 419"/>
              <a:gd name="T44" fmla="*/ 155 w 596"/>
              <a:gd name="T45" fmla="*/ 107 h 419"/>
              <a:gd name="T46" fmla="*/ 160 w 596"/>
              <a:gd name="T47" fmla="*/ 112 h 419"/>
              <a:gd name="T48" fmla="*/ 181 w 596"/>
              <a:gd name="T49" fmla="*/ 112 h 419"/>
              <a:gd name="T50" fmla="*/ 196 w 596"/>
              <a:gd name="T51" fmla="*/ 127 h 419"/>
              <a:gd name="T52" fmla="*/ 196 w 596"/>
              <a:gd name="T53" fmla="*/ 150 h 419"/>
              <a:gd name="T54" fmla="*/ 181 w 596"/>
              <a:gd name="T55" fmla="*/ 164 h 419"/>
              <a:gd name="T56" fmla="*/ 160 w 596"/>
              <a:gd name="T57" fmla="*/ 164 h 419"/>
              <a:gd name="T58" fmla="*/ 155 w 596"/>
              <a:gd name="T59" fmla="*/ 169 h 419"/>
              <a:gd name="T60" fmla="*/ 155 w 596"/>
              <a:gd name="T61" fmla="*/ 191 h 419"/>
              <a:gd name="T62" fmla="*/ 141 w 596"/>
              <a:gd name="T63" fmla="*/ 205 h 419"/>
              <a:gd name="T64" fmla="*/ 117 w 596"/>
              <a:gd name="T65" fmla="*/ 205 h 419"/>
              <a:gd name="T66" fmla="*/ 103 w 596"/>
              <a:gd name="T67" fmla="*/ 191 h 419"/>
              <a:gd name="T68" fmla="*/ 103 w 596"/>
              <a:gd name="T69" fmla="*/ 169 h 419"/>
              <a:gd name="T70" fmla="*/ 98 w 596"/>
              <a:gd name="T71" fmla="*/ 164 h 419"/>
              <a:gd name="T72" fmla="*/ 77 w 596"/>
              <a:gd name="T73" fmla="*/ 164 h 419"/>
              <a:gd name="T74" fmla="*/ 63 w 596"/>
              <a:gd name="T75" fmla="*/ 150 h 419"/>
              <a:gd name="T76" fmla="*/ 63 w 596"/>
              <a:gd name="T77" fmla="*/ 127 h 419"/>
              <a:gd name="T78" fmla="*/ 77 w 596"/>
              <a:gd name="T79" fmla="*/ 112 h 419"/>
              <a:gd name="T80" fmla="*/ 98 w 596"/>
              <a:gd name="T81" fmla="*/ 112 h 419"/>
              <a:gd name="T82" fmla="*/ 103 w 596"/>
              <a:gd name="T83" fmla="*/ 107 h 419"/>
              <a:gd name="T84" fmla="*/ 103 w 596"/>
              <a:gd name="T85" fmla="*/ 86 h 419"/>
              <a:gd name="T86" fmla="*/ 117 w 596"/>
              <a:gd name="T87" fmla="*/ 72 h 419"/>
              <a:gd name="T88" fmla="*/ 548 w 596"/>
              <a:gd name="T89" fmla="*/ 139 h 419"/>
              <a:gd name="T90" fmla="*/ 517 w 596"/>
              <a:gd name="T91" fmla="*/ 170 h 419"/>
              <a:gd name="T92" fmla="*/ 485 w 596"/>
              <a:gd name="T93" fmla="*/ 139 h 419"/>
              <a:gd name="T94" fmla="*/ 517 w 596"/>
              <a:gd name="T95" fmla="*/ 107 h 419"/>
              <a:gd name="T96" fmla="*/ 548 w 596"/>
              <a:gd name="T97" fmla="*/ 139 h 419"/>
              <a:gd name="T98" fmla="*/ 426 w 596"/>
              <a:gd name="T99" fmla="*/ 139 h 419"/>
              <a:gd name="T100" fmla="*/ 394 w 596"/>
              <a:gd name="T101" fmla="*/ 170 h 419"/>
              <a:gd name="T102" fmla="*/ 363 w 596"/>
              <a:gd name="T103" fmla="*/ 139 h 419"/>
              <a:gd name="T104" fmla="*/ 394 w 596"/>
              <a:gd name="T105" fmla="*/ 107 h 419"/>
              <a:gd name="T106" fmla="*/ 426 w 596"/>
              <a:gd name="T107" fmla="*/ 139 h 419"/>
              <a:gd name="T108" fmla="*/ 455 w 596"/>
              <a:gd name="T109" fmla="*/ 168 h 419"/>
              <a:gd name="T110" fmla="*/ 487 w 596"/>
              <a:gd name="T111" fmla="*/ 200 h 419"/>
              <a:gd name="T112" fmla="*/ 455 w 596"/>
              <a:gd name="T113" fmla="*/ 231 h 419"/>
              <a:gd name="T114" fmla="*/ 424 w 596"/>
              <a:gd name="T115" fmla="*/ 200 h 419"/>
              <a:gd name="T116" fmla="*/ 455 w 596"/>
              <a:gd name="T117" fmla="*/ 16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6" h="419">
                <a:moveTo>
                  <a:pt x="142" y="0"/>
                </a:moveTo>
                <a:cubicBezTo>
                  <a:pt x="185" y="0"/>
                  <a:pt x="224" y="20"/>
                  <a:pt x="250" y="50"/>
                </a:cubicBezTo>
                <a:cubicBezTo>
                  <a:pt x="273" y="76"/>
                  <a:pt x="324" y="75"/>
                  <a:pt x="347" y="49"/>
                </a:cubicBezTo>
                <a:cubicBezTo>
                  <a:pt x="373" y="19"/>
                  <a:pt x="411" y="0"/>
                  <a:pt x="454" y="0"/>
                </a:cubicBezTo>
                <a:cubicBezTo>
                  <a:pt x="533" y="0"/>
                  <a:pt x="596" y="63"/>
                  <a:pt x="596" y="140"/>
                </a:cubicBezTo>
                <a:cubicBezTo>
                  <a:pt x="596" y="206"/>
                  <a:pt x="521" y="326"/>
                  <a:pt x="493" y="380"/>
                </a:cubicBezTo>
                <a:cubicBezTo>
                  <a:pt x="471" y="419"/>
                  <a:pt x="446" y="414"/>
                  <a:pt x="427" y="394"/>
                </a:cubicBezTo>
                <a:cubicBezTo>
                  <a:pt x="404" y="370"/>
                  <a:pt x="401" y="336"/>
                  <a:pt x="408" y="301"/>
                </a:cubicBezTo>
                <a:cubicBezTo>
                  <a:pt x="418" y="251"/>
                  <a:pt x="331" y="238"/>
                  <a:pt x="298" y="238"/>
                </a:cubicBezTo>
                <a:cubicBezTo>
                  <a:pt x="266" y="238"/>
                  <a:pt x="181" y="251"/>
                  <a:pt x="188" y="301"/>
                </a:cubicBezTo>
                <a:cubicBezTo>
                  <a:pt x="193" y="337"/>
                  <a:pt x="192" y="370"/>
                  <a:pt x="169" y="394"/>
                </a:cubicBezTo>
                <a:cubicBezTo>
                  <a:pt x="150" y="414"/>
                  <a:pt x="125" y="419"/>
                  <a:pt x="103" y="380"/>
                </a:cubicBezTo>
                <a:cubicBezTo>
                  <a:pt x="75" y="326"/>
                  <a:pt x="0" y="206"/>
                  <a:pt x="0" y="140"/>
                </a:cubicBezTo>
                <a:cubicBezTo>
                  <a:pt x="0" y="63"/>
                  <a:pt x="63" y="0"/>
                  <a:pt x="142" y="0"/>
                </a:cubicBezTo>
                <a:close/>
                <a:moveTo>
                  <a:pt x="455" y="46"/>
                </a:moveTo>
                <a:cubicBezTo>
                  <a:pt x="473" y="46"/>
                  <a:pt x="487" y="60"/>
                  <a:pt x="487" y="77"/>
                </a:cubicBezTo>
                <a:cubicBezTo>
                  <a:pt x="487" y="95"/>
                  <a:pt x="473" y="109"/>
                  <a:pt x="455" y="109"/>
                </a:cubicBezTo>
                <a:cubicBezTo>
                  <a:pt x="438" y="109"/>
                  <a:pt x="424" y="95"/>
                  <a:pt x="424" y="77"/>
                </a:cubicBezTo>
                <a:cubicBezTo>
                  <a:pt x="424" y="60"/>
                  <a:pt x="438" y="46"/>
                  <a:pt x="455" y="46"/>
                </a:cubicBezTo>
                <a:close/>
                <a:moveTo>
                  <a:pt x="117" y="72"/>
                </a:moveTo>
                <a:cubicBezTo>
                  <a:pt x="141" y="72"/>
                  <a:pt x="141" y="72"/>
                  <a:pt x="141" y="72"/>
                </a:cubicBezTo>
                <a:cubicBezTo>
                  <a:pt x="149" y="72"/>
                  <a:pt x="155" y="78"/>
                  <a:pt x="155" y="86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10"/>
                  <a:pt x="157" y="112"/>
                  <a:pt x="160" y="112"/>
                </a:cubicBezTo>
                <a:cubicBezTo>
                  <a:pt x="181" y="112"/>
                  <a:pt x="181" y="112"/>
                  <a:pt x="181" y="112"/>
                </a:cubicBezTo>
                <a:cubicBezTo>
                  <a:pt x="189" y="112"/>
                  <a:pt x="196" y="119"/>
                  <a:pt x="196" y="127"/>
                </a:cubicBezTo>
                <a:cubicBezTo>
                  <a:pt x="196" y="150"/>
                  <a:pt x="196" y="150"/>
                  <a:pt x="196" y="150"/>
                </a:cubicBezTo>
                <a:cubicBezTo>
                  <a:pt x="196" y="158"/>
                  <a:pt x="189" y="164"/>
                  <a:pt x="181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57" y="164"/>
                  <a:pt x="155" y="167"/>
                  <a:pt x="155" y="169"/>
                </a:cubicBezTo>
                <a:cubicBezTo>
                  <a:pt x="155" y="191"/>
                  <a:pt x="155" y="191"/>
                  <a:pt x="155" y="191"/>
                </a:cubicBezTo>
                <a:cubicBezTo>
                  <a:pt x="155" y="199"/>
                  <a:pt x="149" y="205"/>
                  <a:pt x="141" y="205"/>
                </a:cubicBezTo>
                <a:cubicBezTo>
                  <a:pt x="117" y="205"/>
                  <a:pt x="117" y="205"/>
                  <a:pt x="117" y="205"/>
                </a:cubicBezTo>
                <a:cubicBezTo>
                  <a:pt x="109" y="205"/>
                  <a:pt x="103" y="199"/>
                  <a:pt x="103" y="191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67"/>
                  <a:pt x="101" y="164"/>
                  <a:pt x="98" y="164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69" y="164"/>
                  <a:pt x="63" y="158"/>
                  <a:pt x="63" y="150"/>
                </a:cubicBezTo>
                <a:cubicBezTo>
                  <a:pt x="63" y="127"/>
                  <a:pt x="63" y="127"/>
                  <a:pt x="63" y="127"/>
                </a:cubicBezTo>
                <a:cubicBezTo>
                  <a:pt x="63" y="119"/>
                  <a:pt x="69" y="112"/>
                  <a:pt x="77" y="112"/>
                </a:cubicBezTo>
                <a:cubicBezTo>
                  <a:pt x="98" y="112"/>
                  <a:pt x="98" y="112"/>
                  <a:pt x="98" y="112"/>
                </a:cubicBezTo>
                <a:cubicBezTo>
                  <a:pt x="101" y="112"/>
                  <a:pt x="103" y="110"/>
                  <a:pt x="103" y="107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103" y="78"/>
                  <a:pt x="109" y="72"/>
                  <a:pt x="117" y="72"/>
                </a:cubicBezTo>
                <a:close/>
                <a:moveTo>
                  <a:pt x="548" y="139"/>
                </a:moveTo>
                <a:cubicBezTo>
                  <a:pt x="548" y="156"/>
                  <a:pt x="534" y="170"/>
                  <a:pt x="517" y="170"/>
                </a:cubicBezTo>
                <a:cubicBezTo>
                  <a:pt x="499" y="170"/>
                  <a:pt x="485" y="156"/>
                  <a:pt x="485" y="139"/>
                </a:cubicBezTo>
                <a:cubicBezTo>
                  <a:pt x="485" y="121"/>
                  <a:pt x="499" y="107"/>
                  <a:pt x="517" y="107"/>
                </a:cubicBezTo>
                <a:cubicBezTo>
                  <a:pt x="534" y="107"/>
                  <a:pt x="548" y="121"/>
                  <a:pt x="548" y="139"/>
                </a:cubicBezTo>
                <a:close/>
                <a:moveTo>
                  <a:pt x="426" y="139"/>
                </a:moveTo>
                <a:cubicBezTo>
                  <a:pt x="426" y="156"/>
                  <a:pt x="411" y="170"/>
                  <a:pt x="394" y="170"/>
                </a:cubicBezTo>
                <a:cubicBezTo>
                  <a:pt x="377" y="170"/>
                  <a:pt x="363" y="156"/>
                  <a:pt x="363" y="139"/>
                </a:cubicBezTo>
                <a:cubicBezTo>
                  <a:pt x="363" y="121"/>
                  <a:pt x="377" y="107"/>
                  <a:pt x="394" y="107"/>
                </a:cubicBezTo>
                <a:cubicBezTo>
                  <a:pt x="411" y="107"/>
                  <a:pt x="426" y="121"/>
                  <a:pt x="426" y="139"/>
                </a:cubicBezTo>
                <a:close/>
                <a:moveTo>
                  <a:pt x="455" y="168"/>
                </a:moveTo>
                <a:cubicBezTo>
                  <a:pt x="473" y="168"/>
                  <a:pt x="487" y="182"/>
                  <a:pt x="487" y="200"/>
                </a:cubicBezTo>
                <a:cubicBezTo>
                  <a:pt x="487" y="217"/>
                  <a:pt x="473" y="231"/>
                  <a:pt x="455" y="231"/>
                </a:cubicBezTo>
                <a:cubicBezTo>
                  <a:pt x="438" y="231"/>
                  <a:pt x="424" y="217"/>
                  <a:pt x="424" y="200"/>
                </a:cubicBezTo>
                <a:cubicBezTo>
                  <a:pt x="424" y="182"/>
                  <a:pt x="438" y="168"/>
                  <a:pt x="455" y="168"/>
                </a:cubicBezTo>
                <a:close/>
              </a:path>
            </a:pathLst>
          </a:custGeom>
          <a:solidFill>
            <a:srgbClr val="5357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9"/>
          <p:cNvSpPr>
            <a:spLocks noEditPoints="1"/>
          </p:cNvSpPr>
          <p:nvPr/>
        </p:nvSpPr>
        <p:spPr bwMode="auto">
          <a:xfrm>
            <a:off x="5145079" y="5796623"/>
            <a:ext cx="494441" cy="285963"/>
          </a:xfrm>
          <a:custGeom>
            <a:avLst/>
            <a:gdLst>
              <a:gd name="T0" fmla="*/ 142 w 596"/>
              <a:gd name="T1" fmla="*/ 0 h 419"/>
              <a:gd name="T2" fmla="*/ 250 w 596"/>
              <a:gd name="T3" fmla="*/ 50 h 419"/>
              <a:gd name="T4" fmla="*/ 347 w 596"/>
              <a:gd name="T5" fmla="*/ 49 h 419"/>
              <a:gd name="T6" fmla="*/ 454 w 596"/>
              <a:gd name="T7" fmla="*/ 0 h 419"/>
              <a:gd name="T8" fmla="*/ 596 w 596"/>
              <a:gd name="T9" fmla="*/ 140 h 419"/>
              <a:gd name="T10" fmla="*/ 493 w 596"/>
              <a:gd name="T11" fmla="*/ 380 h 419"/>
              <a:gd name="T12" fmla="*/ 427 w 596"/>
              <a:gd name="T13" fmla="*/ 394 h 419"/>
              <a:gd name="T14" fmla="*/ 408 w 596"/>
              <a:gd name="T15" fmla="*/ 301 h 419"/>
              <a:gd name="T16" fmla="*/ 298 w 596"/>
              <a:gd name="T17" fmla="*/ 238 h 419"/>
              <a:gd name="T18" fmla="*/ 188 w 596"/>
              <a:gd name="T19" fmla="*/ 301 h 419"/>
              <a:gd name="T20" fmla="*/ 169 w 596"/>
              <a:gd name="T21" fmla="*/ 394 h 419"/>
              <a:gd name="T22" fmla="*/ 103 w 596"/>
              <a:gd name="T23" fmla="*/ 380 h 419"/>
              <a:gd name="T24" fmla="*/ 0 w 596"/>
              <a:gd name="T25" fmla="*/ 140 h 419"/>
              <a:gd name="T26" fmla="*/ 142 w 596"/>
              <a:gd name="T27" fmla="*/ 0 h 419"/>
              <a:gd name="T28" fmla="*/ 455 w 596"/>
              <a:gd name="T29" fmla="*/ 46 h 419"/>
              <a:gd name="T30" fmla="*/ 487 w 596"/>
              <a:gd name="T31" fmla="*/ 77 h 419"/>
              <a:gd name="T32" fmla="*/ 455 w 596"/>
              <a:gd name="T33" fmla="*/ 109 h 419"/>
              <a:gd name="T34" fmla="*/ 424 w 596"/>
              <a:gd name="T35" fmla="*/ 77 h 419"/>
              <a:gd name="T36" fmla="*/ 455 w 596"/>
              <a:gd name="T37" fmla="*/ 46 h 419"/>
              <a:gd name="T38" fmla="*/ 117 w 596"/>
              <a:gd name="T39" fmla="*/ 72 h 419"/>
              <a:gd name="T40" fmla="*/ 141 w 596"/>
              <a:gd name="T41" fmla="*/ 72 h 419"/>
              <a:gd name="T42" fmla="*/ 155 w 596"/>
              <a:gd name="T43" fmla="*/ 86 h 419"/>
              <a:gd name="T44" fmla="*/ 155 w 596"/>
              <a:gd name="T45" fmla="*/ 107 h 419"/>
              <a:gd name="T46" fmla="*/ 160 w 596"/>
              <a:gd name="T47" fmla="*/ 112 h 419"/>
              <a:gd name="T48" fmla="*/ 181 w 596"/>
              <a:gd name="T49" fmla="*/ 112 h 419"/>
              <a:gd name="T50" fmla="*/ 196 w 596"/>
              <a:gd name="T51" fmla="*/ 127 h 419"/>
              <a:gd name="T52" fmla="*/ 196 w 596"/>
              <a:gd name="T53" fmla="*/ 150 h 419"/>
              <a:gd name="T54" fmla="*/ 181 w 596"/>
              <a:gd name="T55" fmla="*/ 164 h 419"/>
              <a:gd name="T56" fmla="*/ 160 w 596"/>
              <a:gd name="T57" fmla="*/ 164 h 419"/>
              <a:gd name="T58" fmla="*/ 155 w 596"/>
              <a:gd name="T59" fmla="*/ 169 h 419"/>
              <a:gd name="T60" fmla="*/ 155 w 596"/>
              <a:gd name="T61" fmla="*/ 191 h 419"/>
              <a:gd name="T62" fmla="*/ 141 w 596"/>
              <a:gd name="T63" fmla="*/ 205 h 419"/>
              <a:gd name="T64" fmla="*/ 117 w 596"/>
              <a:gd name="T65" fmla="*/ 205 h 419"/>
              <a:gd name="T66" fmla="*/ 103 w 596"/>
              <a:gd name="T67" fmla="*/ 191 h 419"/>
              <a:gd name="T68" fmla="*/ 103 w 596"/>
              <a:gd name="T69" fmla="*/ 169 h 419"/>
              <a:gd name="T70" fmla="*/ 98 w 596"/>
              <a:gd name="T71" fmla="*/ 164 h 419"/>
              <a:gd name="T72" fmla="*/ 77 w 596"/>
              <a:gd name="T73" fmla="*/ 164 h 419"/>
              <a:gd name="T74" fmla="*/ 63 w 596"/>
              <a:gd name="T75" fmla="*/ 150 h 419"/>
              <a:gd name="T76" fmla="*/ 63 w 596"/>
              <a:gd name="T77" fmla="*/ 127 h 419"/>
              <a:gd name="T78" fmla="*/ 77 w 596"/>
              <a:gd name="T79" fmla="*/ 112 h 419"/>
              <a:gd name="T80" fmla="*/ 98 w 596"/>
              <a:gd name="T81" fmla="*/ 112 h 419"/>
              <a:gd name="T82" fmla="*/ 103 w 596"/>
              <a:gd name="T83" fmla="*/ 107 h 419"/>
              <a:gd name="T84" fmla="*/ 103 w 596"/>
              <a:gd name="T85" fmla="*/ 86 h 419"/>
              <a:gd name="T86" fmla="*/ 117 w 596"/>
              <a:gd name="T87" fmla="*/ 72 h 419"/>
              <a:gd name="T88" fmla="*/ 548 w 596"/>
              <a:gd name="T89" fmla="*/ 139 h 419"/>
              <a:gd name="T90" fmla="*/ 517 w 596"/>
              <a:gd name="T91" fmla="*/ 170 h 419"/>
              <a:gd name="T92" fmla="*/ 485 w 596"/>
              <a:gd name="T93" fmla="*/ 139 h 419"/>
              <a:gd name="T94" fmla="*/ 517 w 596"/>
              <a:gd name="T95" fmla="*/ 107 h 419"/>
              <a:gd name="T96" fmla="*/ 548 w 596"/>
              <a:gd name="T97" fmla="*/ 139 h 419"/>
              <a:gd name="T98" fmla="*/ 426 w 596"/>
              <a:gd name="T99" fmla="*/ 139 h 419"/>
              <a:gd name="T100" fmla="*/ 394 w 596"/>
              <a:gd name="T101" fmla="*/ 170 h 419"/>
              <a:gd name="T102" fmla="*/ 363 w 596"/>
              <a:gd name="T103" fmla="*/ 139 h 419"/>
              <a:gd name="T104" fmla="*/ 394 w 596"/>
              <a:gd name="T105" fmla="*/ 107 h 419"/>
              <a:gd name="T106" fmla="*/ 426 w 596"/>
              <a:gd name="T107" fmla="*/ 139 h 419"/>
              <a:gd name="T108" fmla="*/ 455 w 596"/>
              <a:gd name="T109" fmla="*/ 168 h 419"/>
              <a:gd name="T110" fmla="*/ 487 w 596"/>
              <a:gd name="T111" fmla="*/ 200 h 419"/>
              <a:gd name="T112" fmla="*/ 455 w 596"/>
              <a:gd name="T113" fmla="*/ 231 h 419"/>
              <a:gd name="T114" fmla="*/ 424 w 596"/>
              <a:gd name="T115" fmla="*/ 200 h 419"/>
              <a:gd name="T116" fmla="*/ 455 w 596"/>
              <a:gd name="T117" fmla="*/ 16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6" h="419">
                <a:moveTo>
                  <a:pt x="142" y="0"/>
                </a:moveTo>
                <a:cubicBezTo>
                  <a:pt x="185" y="0"/>
                  <a:pt x="224" y="20"/>
                  <a:pt x="250" y="50"/>
                </a:cubicBezTo>
                <a:cubicBezTo>
                  <a:pt x="273" y="76"/>
                  <a:pt x="324" y="75"/>
                  <a:pt x="347" y="49"/>
                </a:cubicBezTo>
                <a:cubicBezTo>
                  <a:pt x="373" y="19"/>
                  <a:pt x="411" y="0"/>
                  <a:pt x="454" y="0"/>
                </a:cubicBezTo>
                <a:cubicBezTo>
                  <a:pt x="533" y="0"/>
                  <a:pt x="596" y="63"/>
                  <a:pt x="596" y="140"/>
                </a:cubicBezTo>
                <a:cubicBezTo>
                  <a:pt x="596" y="206"/>
                  <a:pt x="521" y="326"/>
                  <a:pt x="493" y="380"/>
                </a:cubicBezTo>
                <a:cubicBezTo>
                  <a:pt x="471" y="419"/>
                  <a:pt x="446" y="414"/>
                  <a:pt x="427" y="394"/>
                </a:cubicBezTo>
                <a:cubicBezTo>
                  <a:pt x="404" y="370"/>
                  <a:pt x="401" y="336"/>
                  <a:pt x="408" y="301"/>
                </a:cubicBezTo>
                <a:cubicBezTo>
                  <a:pt x="418" y="251"/>
                  <a:pt x="331" y="238"/>
                  <a:pt x="298" y="238"/>
                </a:cubicBezTo>
                <a:cubicBezTo>
                  <a:pt x="266" y="238"/>
                  <a:pt x="181" y="251"/>
                  <a:pt x="188" y="301"/>
                </a:cubicBezTo>
                <a:cubicBezTo>
                  <a:pt x="193" y="337"/>
                  <a:pt x="192" y="370"/>
                  <a:pt x="169" y="394"/>
                </a:cubicBezTo>
                <a:cubicBezTo>
                  <a:pt x="150" y="414"/>
                  <a:pt x="125" y="419"/>
                  <a:pt x="103" y="380"/>
                </a:cubicBezTo>
                <a:cubicBezTo>
                  <a:pt x="75" y="326"/>
                  <a:pt x="0" y="206"/>
                  <a:pt x="0" y="140"/>
                </a:cubicBezTo>
                <a:cubicBezTo>
                  <a:pt x="0" y="63"/>
                  <a:pt x="63" y="0"/>
                  <a:pt x="142" y="0"/>
                </a:cubicBezTo>
                <a:close/>
                <a:moveTo>
                  <a:pt x="455" y="46"/>
                </a:moveTo>
                <a:cubicBezTo>
                  <a:pt x="473" y="46"/>
                  <a:pt x="487" y="60"/>
                  <a:pt x="487" y="77"/>
                </a:cubicBezTo>
                <a:cubicBezTo>
                  <a:pt x="487" y="95"/>
                  <a:pt x="473" y="109"/>
                  <a:pt x="455" y="109"/>
                </a:cubicBezTo>
                <a:cubicBezTo>
                  <a:pt x="438" y="109"/>
                  <a:pt x="424" y="95"/>
                  <a:pt x="424" y="77"/>
                </a:cubicBezTo>
                <a:cubicBezTo>
                  <a:pt x="424" y="60"/>
                  <a:pt x="438" y="46"/>
                  <a:pt x="455" y="46"/>
                </a:cubicBezTo>
                <a:close/>
                <a:moveTo>
                  <a:pt x="117" y="72"/>
                </a:moveTo>
                <a:cubicBezTo>
                  <a:pt x="141" y="72"/>
                  <a:pt x="141" y="72"/>
                  <a:pt x="141" y="72"/>
                </a:cubicBezTo>
                <a:cubicBezTo>
                  <a:pt x="149" y="72"/>
                  <a:pt x="155" y="78"/>
                  <a:pt x="155" y="86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10"/>
                  <a:pt x="157" y="112"/>
                  <a:pt x="160" y="112"/>
                </a:cubicBezTo>
                <a:cubicBezTo>
                  <a:pt x="181" y="112"/>
                  <a:pt x="181" y="112"/>
                  <a:pt x="181" y="112"/>
                </a:cubicBezTo>
                <a:cubicBezTo>
                  <a:pt x="189" y="112"/>
                  <a:pt x="196" y="119"/>
                  <a:pt x="196" y="127"/>
                </a:cubicBezTo>
                <a:cubicBezTo>
                  <a:pt x="196" y="150"/>
                  <a:pt x="196" y="150"/>
                  <a:pt x="196" y="150"/>
                </a:cubicBezTo>
                <a:cubicBezTo>
                  <a:pt x="196" y="158"/>
                  <a:pt x="189" y="164"/>
                  <a:pt x="181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57" y="164"/>
                  <a:pt x="155" y="167"/>
                  <a:pt x="155" y="169"/>
                </a:cubicBezTo>
                <a:cubicBezTo>
                  <a:pt x="155" y="191"/>
                  <a:pt x="155" y="191"/>
                  <a:pt x="155" y="191"/>
                </a:cubicBezTo>
                <a:cubicBezTo>
                  <a:pt x="155" y="199"/>
                  <a:pt x="149" y="205"/>
                  <a:pt x="141" y="205"/>
                </a:cubicBezTo>
                <a:cubicBezTo>
                  <a:pt x="117" y="205"/>
                  <a:pt x="117" y="205"/>
                  <a:pt x="117" y="205"/>
                </a:cubicBezTo>
                <a:cubicBezTo>
                  <a:pt x="109" y="205"/>
                  <a:pt x="103" y="199"/>
                  <a:pt x="103" y="191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67"/>
                  <a:pt x="101" y="164"/>
                  <a:pt x="98" y="164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69" y="164"/>
                  <a:pt x="63" y="158"/>
                  <a:pt x="63" y="150"/>
                </a:cubicBezTo>
                <a:cubicBezTo>
                  <a:pt x="63" y="127"/>
                  <a:pt x="63" y="127"/>
                  <a:pt x="63" y="127"/>
                </a:cubicBezTo>
                <a:cubicBezTo>
                  <a:pt x="63" y="119"/>
                  <a:pt x="69" y="112"/>
                  <a:pt x="77" y="112"/>
                </a:cubicBezTo>
                <a:cubicBezTo>
                  <a:pt x="98" y="112"/>
                  <a:pt x="98" y="112"/>
                  <a:pt x="98" y="112"/>
                </a:cubicBezTo>
                <a:cubicBezTo>
                  <a:pt x="101" y="112"/>
                  <a:pt x="103" y="110"/>
                  <a:pt x="103" y="107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103" y="78"/>
                  <a:pt x="109" y="72"/>
                  <a:pt x="117" y="72"/>
                </a:cubicBezTo>
                <a:close/>
                <a:moveTo>
                  <a:pt x="548" y="139"/>
                </a:moveTo>
                <a:cubicBezTo>
                  <a:pt x="548" y="156"/>
                  <a:pt x="534" y="170"/>
                  <a:pt x="517" y="170"/>
                </a:cubicBezTo>
                <a:cubicBezTo>
                  <a:pt x="499" y="170"/>
                  <a:pt x="485" y="156"/>
                  <a:pt x="485" y="139"/>
                </a:cubicBezTo>
                <a:cubicBezTo>
                  <a:pt x="485" y="121"/>
                  <a:pt x="499" y="107"/>
                  <a:pt x="517" y="107"/>
                </a:cubicBezTo>
                <a:cubicBezTo>
                  <a:pt x="534" y="107"/>
                  <a:pt x="548" y="121"/>
                  <a:pt x="548" y="139"/>
                </a:cubicBezTo>
                <a:close/>
                <a:moveTo>
                  <a:pt x="426" y="139"/>
                </a:moveTo>
                <a:cubicBezTo>
                  <a:pt x="426" y="156"/>
                  <a:pt x="411" y="170"/>
                  <a:pt x="394" y="170"/>
                </a:cubicBezTo>
                <a:cubicBezTo>
                  <a:pt x="377" y="170"/>
                  <a:pt x="363" y="156"/>
                  <a:pt x="363" y="139"/>
                </a:cubicBezTo>
                <a:cubicBezTo>
                  <a:pt x="363" y="121"/>
                  <a:pt x="377" y="107"/>
                  <a:pt x="394" y="107"/>
                </a:cubicBezTo>
                <a:cubicBezTo>
                  <a:pt x="411" y="107"/>
                  <a:pt x="426" y="121"/>
                  <a:pt x="426" y="139"/>
                </a:cubicBezTo>
                <a:close/>
                <a:moveTo>
                  <a:pt x="455" y="168"/>
                </a:moveTo>
                <a:cubicBezTo>
                  <a:pt x="473" y="168"/>
                  <a:pt x="487" y="182"/>
                  <a:pt x="487" y="200"/>
                </a:cubicBezTo>
                <a:cubicBezTo>
                  <a:pt x="487" y="217"/>
                  <a:pt x="473" y="231"/>
                  <a:pt x="455" y="231"/>
                </a:cubicBezTo>
                <a:cubicBezTo>
                  <a:pt x="438" y="231"/>
                  <a:pt x="424" y="217"/>
                  <a:pt x="424" y="200"/>
                </a:cubicBezTo>
                <a:cubicBezTo>
                  <a:pt x="424" y="182"/>
                  <a:pt x="438" y="168"/>
                  <a:pt x="455" y="168"/>
                </a:cubicBezTo>
                <a:close/>
              </a:path>
            </a:pathLst>
          </a:custGeom>
          <a:solidFill>
            <a:srgbClr val="5357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9"/>
          <p:cNvSpPr>
            <a:spLocks noEditPoints="1"/>
          </p:cNvSpPr>
          <p:nvPr/>
        </p:nvSpPr>
        <p:spPr bwMode="auto">
          <a:xfrm>
            <a:off x="6081696" y="5849652"/>
            <a:ext cx="494441" cy="285963"/>
          </a:xfrm>
          <a:custGeom>
            <a:avLst/>
            <a:gdLst>
              <a:gd name="T0" fmla="*/ 142 w 596"/>
              <a:gd name="T1" fmla="*/ 0 h 419"/>
              <a:gd name="T2" fmla="*/ 250 w 596"/>
              <a:gd name="T3" fmla="*/ 50 h 419"/>
              <a:gd name="T4" fmla="*/ 347 w 596"/>
              <a:gd name="T5" fmla="*/ 49 h 419"/>
              <a:gd name="T6" fmla="*/ 454 w 596"/>
              <a:gd name="T7" fmla="*/ 0 h 419"/>
              <a:gd name="T8" fmla="*/ 596 w 596"/>
              <a:gd name="T9" fmla="*/ 140 h 419"/>
              <a:gd name="T10" fmla="*/ 493 w 596"/>
              <a:gd name="T11" fmla="*/ 380 h 419"/>
              <a:gd name="T12" fmla="*/ 427 w 596"/>
              <a:gd name="T13" fmla="*/ 394 h 419"/>
              <a:gd name="T14" fmla="*/ 408 w 596"/>
              <a:gd name="T15" fmla="*/ 301 h 419"/>
              <a:gd name="T16" fmla="*/ 298 w 596"/>
              <a:gd name="T17" fmla="*/ 238 h 419"/>
              <a:gd name="T18" fmla="*/ 188 w 596"/>
              <a:gd name="T19" fmla="*/ 301 h 419"/>
              <a:gd name="T20" fmla="*/ 169 w 596"/>
              <a:gd name="T21" fmla="*/ 394 h 419"/>
              <a:gd name="T22" fmla="*/ 103 w 596"/>
              <a:gd name="T23" fmla="*/ 380 h 419"/>
              <a:gd name="T24" fmla="*/ 0 w 596"/>
              <a:gd name="T25" fmla="*/ 140 h 419"/>
              <a:gd name="T26" fmla="*/ 142 w 596"/>
              <a:gd name="T27" fmla="*/ 0 h 419"/>
              <a:gd name="T28" fmla="*/ 455 w 596"/>
              <a:gd name="T29" fmla="*/ 46 h 419"/>
              <a:gd name="T30" fmla="*/ 487 w 596"/>
              <a:gd name="T31" fmla="*/ 77 h 419"/>
              <a:gd name="T32" fmla="*/ 455 w 596"/>
              <a:gd name="T33" fmla="*/ 109 h 419"/>
              <a:gd name="T34" fmla="*/ 424 w 596"/>
              <a:gd name="T35" fmla="*/ 77 h 419"/>
              <a:gd name="T36" fmla="*/ 455 w 596"/>
              <a:gd name="T37" fmla="*/ 46 h 419"/>
              <a:gd name="T38" fmla="*/ 117 w 596"/>
              <a:gd name="T39" fmla="*/ 72 h 419"/>
              <a:gd name="T40" fmla="*/ 141 w 596"/>
              <a:gd name="T41" fmla="*/ 72 h 419"/>
              <a:gd name="T42" fmla="*/ 155 w 596"/>
              <a:gd name="T43" fmla="*/ 86 h 419"/>
              <a:gd name="T44" fmla="*/ 155 w 596"/>
              <a:gd name="T45" fmla="*/ 107 h 419"/>
              <a:gd name="T46" fmla="*/ 160 w 596"/>
              <a:gd name="T47" fmla="*/ 112 h 419"/>
              <a:gd name="T48" fmla="*/ 181 w 596"/>
              <a:gd name="T49" fmla="*/ 112 h 419"/>
              <a:gd name="T50" fmla="*/ 196 w 596"/>
              <a:gd name="T51" fmla="*/ 127 h 419"/>
              <a:gd name="T52" fmla="*/ 196 w 596"/>
              <a:gd name="T53" fmla="*/ 150 h 419"/>
              <a:gd name="T54" fmla="*/ 181 w 596"/>
              <a:gd name="T55" fmla="*/ 164 h 419"/>
              <a:gd name="T56" fmla="*/ 160 w 596"/>
              <a:gd name="T57" fmla="*/ 164 h 419"/>
              <a:gd name="T58" fmla="*/ 155 w 596"/>
              <a:gd name="T59" fmla="*/ 169 h 419"/>
              <a:gd name="T60" fmla="*/ 155 w 596"/>
              <a:gd name="T61" fmla="*/ 191 h 419"/>
              <a:gd name="T62" fmla="*/ 141 w 596"/>
              <a:gd name="T63" fmla="*/ 205 h 419"/>
              <a:gd name="T64" fmla="*/ 117 w 596"/>
              <a:gd name="T65" fmla="*/ 205 h 419"/>
              <a:gd name="T66" fmla="*/ 103 w 596"/>
              <a:gd name="T67" fmla="*/ 191 h 419"/>
              <a:gd name="T68" fmla="*/ 103 w 596"/>
              <a:gd name="T69" fmla="*/ 169 h 419"/>
              <a:gd name="T70" fmla="*/ 98 w 596"/>
              <a:gd name="T71" fmla="*/ 164 h 419"/>
              <a:gd name="T72" fmla="*/ 77 w 596"/>
              <a:gd name="T73" fmla="*/ 164 h 419"/>
              <a:gd name="T74" fmla="*/ 63 w 596"/>
              <a:gd name="T75" fmla="*/ 150 h 419"/>
              <a:gd name="T76" fmla="*/ 63 w 596"/>
              <a:gd name="T77" fmla="*/ 127 h 419"/>
              <a:gd name="T78" fmla="*/ 77 w 596"/>
              <a:gd name="T79" fmla="*/ 112 h 419"/>
              <a:gd name="T80" fmla="*/ 98 w 596"/>
              <a:gd name="T81" fmla="*/ 112 h 419"/>
              <a:gd name="T82" fmla="*/ 103 w 596"/>
              <a:gd name="T83" fmla="*/ 107 h 419"/>
              <a:gd name="T84" fmla="*/ 103 w 596"/>
              <a:gd name="T85" fmla="*/ 86 h 419"/>
              <a:gd name="T86" fmla="*/ 117 w 596"/>
              <a:gd name="T87" fmla="*/ 72 h 419"/>
              <a:gd name="T88" fmla="*/ 548 w 596"/>
              <a:gd name="T89" fmla="*/ 139 h 419"/>
              <a:gd name="T90" fmla="*/ 517 w 596"/>
              <a:gd name="T91" fmla="*/ 170 h 419"/>
              <a:gd name="T92" fmla="*/ 485 w 596"/>
              <a:gd name="T93" fmla="*/ 139 h 419"/>
              <a:gd name="T94" fmla="*/ 517 w 596"/>
              <a:gd name="T95" fmla="*/ 107 h 419"/>
              <a:gd name="T96" fmla="*/ 548 w 596"/>
              <a:gd name="T97" fmla="*/ 139 h 419"/>
              <a:gd name="T98" fmla="*/ 426 w 596"/>
              <a:gd name="T99" fmla="*/ 139 h 419"/>
              <a:gd name="T100" fmla="*/ 394 w 596"/>
              <a:gd name="T101" fmla="*/ 170 h 419"/>
              <a:gd name="T102" fmla="*/ 363 w 596"/>
              <a:gd name="T103" fmla="*/ 139 h 419"/>
              <a:gd name="T104" fmla="*/ 394 w 596"/>
              <a:gd name="T105" fmla="*/ 107 h 419"/>
              <a:gd name="T106" fmla="*/ 426 w 596"/>
              <a:gd name="T107" fmla="*/ 139 h 419"/>
              <a:gd name="T108" fmla="*/ 455 w 596"/>
              <a:gd name="T109" fmla="*/ 168 h 419"/>
              <a:gd name="T110" fmla="*/ 487 w 596"/>
              <a:gd name="T111" fmla="*/ 200 h 419"/>
              <a:gd name="T112" fmla="*/ 455 w 596"/>
              <a:gd name="T113" fmla="*/ 231 h 419"/>
              <a:gd name="T114" fmla="*/ 424 w 596"/>
              <a:gd name="T115" fmla="*/ 200 h 419"/>
              <a:gd name="T116" fmla="*/ 455 w 596"/>
              <a:gd name="T117" fmla="*/ 16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96" h="419">
                <a:moveTo>
                  <a:pt x="142" y="0"/>
                </a:moveTo>
                <a:cubicBezTo>
                  <a:pt x="185" y="0"/>
                  <a:pt x="224" y="20"/>
                  <a:pt x="250" y="50"/>
                </a:cubicBezTo>
                <a:cubicBezTo>
                  <a:pt x="273" y="76"/>
                  <a:pt x="324" y="75"/>
                  <a:pt x="347" y="49"/>
                </a:cubicBezTo>
                <a:cubicBezTo>
                  <a:pt x="373" y="19"/>
                  <a:pt x="411" y="0"/>
                  <a:pt x="454" y="0"/>
                </a:cubicBezTo>
                <a:cubicBezTo>
                  <a:pt x="533" y="0"/>
                  <a:pt x="596" y="63"/>
                  <a:pt x="596" y="140"/>
                </a:cubicBezTo>
                <a:cubicBezTo>
                  <a:pt x="596" y="206"/>
                  <a:pt x="521" y="326"/>
                  <a:pt x="493" y="380"/>
                </a:cubicBezTo>
                <a:cubicBezTo>
                  <a:pt x="471" y="419"/>
                  <a:pt x="446" y="414"/>
                  <a:pt x="427" y="394"/>
                </a:cubicBezTo>
                <a:cubicBezTo>
                  <a:pt x="404" y="370"/>
                  <a:pt x="401" y="336"/>
                  <a:pt x="408" y="301"/>
                </a:cubicBezTo>
                <a:cubicBezTo>
                  <a:pt x="418" y="251"/>
                  <a:pt x="331" y="238"/>
                  <a:pt x="298" y="238"/>
                </a:cubicBezTo>
                <a:cubicBezTo>
                  <a:pt x="266" y="238"/>
                  <a:pt x="181" y="251"/>
                  <a:pt x="188" y="301"/>
                </a:cubicBezTo>
                <a:cubicBezTo>
                  <a:pt x="193" y="337"/>
                  <a:pt x="192" y="370"/>
                  <a:pt x="169" y="394"/>
                </a:cubicBezTo>
                <a:cubicBezTo>
                  <a:pt x="150" y="414"/>
                  <a:pt x="125" y="419"/>
                  <a:pt x="103" y="380"/>
                </a:cubicBezTo>
                <a:cubicBezTo>
                  <a:pt x="75" y="326"/>
                  <a:pt x="0" y="206"/>
                  <a:pt x="0" y="140"/>
                </a:cubicBezTo>
                <a:cubicBezTo>
                  <a:pt x="0" y="63"/>
                  <a:pt x="63" y="0"/>
                  <a:pt x="142" y="0"/>
                </a:cubicBezTo>
                <a:close/>
                <a:moveTo>
                  <a:pt x="455" y="46"/>
                </a:moveTo>
                <a:cubicBezTo>
                  <a:pt x="473" y="46"/>
                  <a:pt x="487" y="60"/>
                  <a:pt x="487" y="77"/>
                </a:cubicBezTo>
                <a:cubicBezTo>
                  <a:pt x="487" y="95"/>
                  <a:pt x="473" y="109"/>
                  <a:pt x="455" y="109"/>
                </a:cubicBezTo>
                <a:cubicBezTo>
                  <a:pt x="438" y="109"/>
                  <a:pt x="424" y="95"/>
                  <a:pt x="424" y="77"/>
                </a:cubicBezTo>
                <a:cubicBezTo>
                  <a:pt x="424" y="60"/>
                  <a:pt x="438" y="46"/>
                  <a:pt x="455" y="46"/>
                </a:cubicBezTo>
                <a:close/>
                <a:moveTo>
                  <a:pt x="117" y="72"/>
                </a:moveTo>
                <a:cubicBezTo>
                  <a:pt x="141" y="72"/>
                  <a:pt x="141" y="72"/>
                  <a:pt x="141" y="72"/>
                </a:cubicBezTo>
                <a:cubicBezTo>
                  <a:pt x="149" y="72"/>
                  <a:pt x="155" y="78"/>
                  <a:pt x="155" y="86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10"/>
                  <a:pt x="157" y="112"/>
                  <a:pt x="160" y="112"/>
                </a:cubicBezTo>
                <a:cubicBezTo>
                  <a:pt x="181" y="112"/>
                  <a:pt x="181" y="112"/>
                  <a:pt x="181" y="112"/>
                </a:cubicBezTo>
                <a:cubicBezTo>
                  <a:pt x="189" y="112"/>
                  <a:pt x="196" y="119"/>
                  <a:pt x="196" y="127"/>
                </a:cubicBezTo>
                <a:cubicBezTo>
                  <a:pt x="196" y="150"/>
                  <a:pt x="196" y="150"/>
                  <a:pt x="196" y="150"/>
                </a:cubicBezTo>
                <a:cubicBezTo>
                  <a:pt x="196" y="158"/>
                  <a:pt x="189" y="164"/>
                  <a:pt x="181" y="164"/>
                </a:cubicBezTo>
                <a:cubicBezTo>
                  <a:pt x="160" y="164"/>
                  <a:pt x="160" y="164"/>
                  <a:pt x="160" y="164"/>
                </a:cubicBezTo>
                <a:cubicBezTo>
                  <a:pt x="157" y="164"/>
                  <a:pt x="155" y="167"/>
                  <a:pt x="155" y="169"/>
                </a:cubicBezTo>
                <a:cubicBezTo>
                  <a:pt x="155" y="191"/>
                  <a:pt x="155" y="191"/>
                  <a:pt x="155" y="191"/>
                </a:cubicBezTo>
                <a:cubicBezTo>
                  <a:pt x="155" y="199"/>
                  <a:pt x="149" y="205"/>
                  <a:pt x="141" y="205"/>
                </a:cubicBezTo>
                <a:cubicBezTo>
                  <a:pt x="117" y="205"/>
                  <a:pt x="117" y="205"/>
                  <a:pt x="117" y="205"/>
                </a:cubicBezTo>
                <a:cubicBezTo>
                  <a:pt x="109" y="205"/>
                  <a:pt x="103" y="199"/>
                  <a:pt x="103" y="191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67"/>
                  <a:pt x="101" y="164"/>
                  <a:pt x="98" y="164"/>
                </a:cubicBezTo>
                <a:cubicBezTo>
                  <a:pt x="77" y="164"/>
                  <a:pt x="77" y="164"/>
                  <a:pt x="77" y="164"/>
                </a:cubicBezTo>
                <a:cubicBezTo>
                  <a:pt x="69" y="164"/>
                  <a:pt x="63" y="158"/>
                  <a:pt x="63" y="150"/>
                </a:cubicBezTo>
                <a:cubicBezTo>
                  <a:pt x="63" y="127"/>
                  <a:pt x="63" y="127"/>
                  <a:pt x="63" y="127"/>
                </a:cubicBezTo>
                <a:cubicBezTo>
                  <a:pt x="63" y="119"/>
                  <a:pt x="69" y="112"/>
                  <a:pt x="77" y="112"/>
                </a:cubicBezTo>
                <a:cubicBezTo>
                  <a:pt x="98" y="112"/>
                  <a:pt x="98" y="112"/>
                  <a:pt x="98" y="112"/>
                </a:cubicBezTo>
                <a:cubicBezTo>
                  <a:pt x="101" y="112"/>
                  <a:pt x="103" y="110"/>
                  <a:pt x="103" y="107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103" y="78"/>
                  <a:pt x="109" y="72"/>
                  <a:pt x="117" y="72"/>
                </a:cubicBezTo>
                <a:close/>
                <a:moveTo>
                  <a:pt x="548" y="139"/>
                </a:moveTo>
                <a:cubicBezTo>
                  <a:pt x="548" y="156"/>
                  <a:pt x="534" y="170"/>
                  <a:pt x="517" y="170"/>
                </a:cubicBezTo>
                <a:cubicBezTo>
                  <a:pt x="499" y="170"/>
                  <a:pt x="485" y="156"/>
                  <a:pt x="485" y="139"/>
                </a:cubicBezTo>
                <a:cubicBezTo>
                  <a:pt x="485" y="121"/>
                  <a:pt x="499" y="107"/>
                  <a:pt x="517" y="107"/>
                </a:cubicBezTo>
                <a:cubicBezTo>
                  <a:pt x="534" y="107"/>
                  <a:pt x="548" y="121"/>
                  <a:pt x="548" y="139"/>
                </a:cubicBezTo>
                <a:close/>
                <a:moveTo>
                  <a:pt x="426" y="139"/>
                </a:moveTo>
                <a:cubicBezTo>
                  <a:pt x="426" y="156"/>
                  <a:pt x="411" y="170"/>
                  <a:pt x="394" y="170"/>
                </a:cubicBezTo>
                <a:cubicBezTo>
                  <a:pt x="377" y="170"/>
                  <a:pt x="363" y="156"/>
                  <a:pt x="363" y="139"/>
                </a:cubicBezTo>
                <a:cubicBezTo>
                  <a:pt x="363" y="121"/>
                  <a:pt x="377" y="107"/>
                  <a:pt x="394" y="107"/>
                </a:cubicBezTo>
                <a:cubicBezTo>
                  <a:pt x="411" y="107"/>
                  <a:pt x="426" y="121"/>
                  <a:pt x="426" y="139"/>
                </a:cubicBezTo>
                <a:close/>
                <a:moveTo>
                  <a:pt x="455" y="168"/>
                </a:moveTo>
                <a:cubicBezTo>
                  <a:pt x="473" y="168"/>
                  <a:pt x="487" y="182"/>
                  <a:pt x="487" y="200"/>
                </a:cubicBezTo>
                <a:cubicBezTo>
                  <a:pt x="487" y="217"/>
                  <a:pt x="473" y="231"/>
                  <a:pt x="455" y="231"/>
                </a:cubicBezTo>
                <a:cubicBezTo>
                  <a:pt x="438" y="231"/>
                  <a:pt x="424" y="217"/>
                  <a:pt x="424" y="200"/>
                </a:cubicBezTo>
                <a:cubicBezTo>
                  <a:pt x="424" y="182"/>
                  <a:pt x="438" y="168"/>
                  <a:pt x="455" y="168"/>
                </a:cubicBezTo>
                <a:close/>
              </a:path>
            </a:pathLst>
          </a:custGeom>
          <a:solidFill>
            <a:srgbClr val="5357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5025257" y="6062542"/>
            <a:ext cx="70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UE#5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5976719" y="6100350"/>
            <a:ext cx="70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UE#6 </a:t>
            </a:r>
          </a:p>
        </p:txBody>
      </p:sp>
      <p:cxnSp>
        <p:nvCxnSpPr>
          <p:cNvPr id="35" name="曲线连接符 34"/>
          <p:cNvCxnSpPr/>
          <p:nvPr/>
        </p:nvCxnSpPr>
        <p:spPr>
          <a:xfrm>
            <a:off x="5000743" y="5179209"/>
            <a:ext cx="1163891" cy="222436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曲线连接符 35"/>
          <p:cNvCxnSpPr>
            <a:stCxn id="31" idx="1"/>
          </p:cNvCxnSpPr>
          <p:nvPr/>
        </p:nvCxnSpPr>
        <p:spPr>
          <a:xfrm flipV="1">
            <a:off x="5352479" y="5415374"/>
            <a:ext cx="808044" cy="415373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曲线连接符 36"/>
          <p:cNvCxnSpPr>
            <a:stCxn id="32" idx="0"/>
          </p:cNvCxnSpPr>
          <p:nvPr/>
        </p:nvCxnSpPr>
        <p:spPr>
          <a:xfrm flipH="1" flipV="1">
            <a:off x="6160523" y="5401645"/>
            <a:ext cx="38976" cy="448007"/>
          </a:xfrm>
          <a:prstGeom prst="curvedConnector4">
            <a:avLst>
              <a:gd name="adj1" fmla="val -1916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4699910" y="5443051"/>
            <a:ext cx="7043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srgbClr val="1D1D1A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UE#4 </a:t>
            </a:r>
          </a:p>
        </p:txBody>
      </p:sp>
    </p:spTree>
    <p:extLst>
      <p:ext uri="{BB962C8B-B14F-4D97-AF65-F5344CB8AC3E}">
        <p14:creationId xmlns:p14="http://schemas.microsoft.com/office/powerpoint/2010/main" val="32032794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of Requirement on Use case</a:t>
            </a:r>
            <a:endParaRPr lang="en-GB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92469"/>
              </p:ext>
            </p:extLst>
          </p:nvPr>
        </p:nvGraphicFramePr>
        <p:xfrm>
          <a:off x="247648" y="2196041"/>
          <a:ext cx="1119187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8575"/>
                <a:gridCol w="1612217"/>
                <a:gridCol w="1612217"/>
                <a:gridCol w="1612217"/>
                <a:gridCol w="1612217"/>
                <a:gridCol w="1612217"/>
                <a:gridCol w="1612217"/>
              </a:tblGrid>
              <a:tr h="37084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Same</a:t>
                      </a:r>
                      <a:r>
                        <a:rPr lang="en-US" sz="1400" baseline="0" dirty="0" smtClean="0"/>
                        <a:t> EAS ID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Same EAS 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Multiple EAS available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Interaction between</a:t>
                      </a:r>
                      <a:r>
                        <a:rPr lang="en-US" sz="1400" baseline="0" dirty="0" smtClean="0"/>
                        <a:t> UEs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UE connect</a:t>
                      </a:r>
                      <a:r>
                        <a:rPr lang="en-US" sz="1400" baseline="0" dirty="0" smtClean="0"/>
                        <a:t> to EAS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effectLst/>
                        </a:rPr>
                        <a:t>Strict latency requirements  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Platooning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required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required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required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Taxi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required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Not</a:t>
                      </a:r>
                      <a:r>
                        <a:rPr lang="en-US" sz="1400" baseline="0" dirty="0" smtClean="0"/>
                        <a:t> required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Team surgeons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Maybe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Gaming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161925" y="4484643"/>
            <a:ext cx="9601200" cy="1534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6950" lvl="0" indent="-296950" defTabSz="1187798" eaLnBrk="1" fontAlgn="auto" hangingPunct="1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rgbClr val="1D1D1A"/>
                </a:solidFill>
                <a:latin typeface="Calibri" panose="020F0502020204030204"/>
                <a:cs typeface="+mn-cs"/>
              </a:rPr>
              <a:t>What does common EAS mean?</a:t>
            </a:r>
          </a:p>
          <a:p>
            <a:pPr marL="685800" lvl="1" indent="-228600" defTabSz="1187798" eaLnBrk="1" fontAlgn="auto" hangingPunct="1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en-US" sz="1600" dirty="0">
                <a:solidFill>
                  <a:srgbClr val="1D1D1A"/>
                </a:solidFill>
                <a:latin typeface="Calibri" panose="020F0502020204030204"/>
                <a:cs typeface="+mn-cs"/>
              </a:rPr>
              <a:t>Same EAS server with same IP address or different EAS </a:t>
            </a:r>
            <a:r>
              <a:rPr lang="en-US" altLang="en-US" sz="1600" dirty="0" smtClean="0">
                <a:solidFill>
                  <a:srgbClr val="1D1D1A"/>
                </a:solidFill>
                <a:latin typeface="Calibri" panose="020F0502020204030204"/>
                <a:cs typeface="+mn-cs"/>
              </a:rPr>
              <a:t>server with </a:t>
            </a:r>
            <a:r>
              <a:rPr lang="en-US" altLang="en-US" sz="1600" dirty="0">
                <a:solidFill>
                  <a:srgbClr val="1D1D1A"/>
                </a:solidFill>
                <a:latin typeface="Calibri" panose="020F0502020204030204"/>
                <a:cs typeface="+mn-cs"/>
              </a:rPr>
              <a:t>same EAS </a:t>
            </a:r>
            <a:r>
              <a:rPr lang="en-US" altLang="en-US" sz="1600" dirty="0" smtClean="0">
                <a:solidFill>
                  <a:srgbClr val="1D1D1A"/>
                </a:solidFill>
                <a:latin typeface="Calibri" panose="020F0502020204030204"/>
                <a:cs typeface="+mn-cs"/>
              </a:rPr>
              <a:t>ID but different IP address?</a:t>
            </a:r>
            <a:endParaRPr lang="en-US" altLang="en-US" sz="1600" dirty="0">
              <a:solidFill>
                <a:srgbClr val="1D1D1A"/>
              </a:solidFill>
              <a:latin typeface="Calibri" panose="020F0502020204030204"/>
              <a:cs typeface="+mn-cs"/>
            </a:endParaRPr>
          </a:p>
          <a:p>
            <a:pPr marL="296950" lvl="0" indent="-296950" defTabSz="1187798" eaLnBrk="1" fontAlgn="auto" hangingPunct="1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rgbClr val="1D1D1A"/>
                </a:solidFill>
                <a:latin typeface="Calibri" panose="020F0502020204030204"/>
                <a:cs typeface="+mn-cs"/>
              </a:rPr>
              <a:t>Which use case has such common EAS requirement ?</a:t>
            </a:r>
          </a:p>
          <a:p>
            <a:pPr marL="685800" lvl="1" indent="-228600" defTabSz="1187798" eaLnBrk="1" fontAlgn="auto" hangingPunct="1">
              <a:lnSpc>
                <a:spcPct val="90000"/>
              </a:lnSpc>
              <a:spcBef>
                <a:spcPts val="1299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en-US" sz="1600" dirty="0">
                <a:solidFill>
                  <a:srgbClr val="1D1D1A"/>
                </a:solidFill>
                <a:latin typeface="Calibri" panose="020F0502020204030204"/>
                <a:cs typeface="+mn-cs"/>
              </a:rPr>
              <a:t>Platooning? </a:t>
            </a:r>
            <a:r>
              <a:rPr lang="en-US" altLang="zh-CN" sz="1600" dirty="0">
                <a:solidFill>
                  <a:srgbClr val="1D1D1A"/>
                </a:solidFill>
                <a:latin typeface="Calibri" panose="020F0502020204030204"/>
                <a:cs typeface="+mn-cs"/>
              </a:rPr>
              <a:t>Taxi? </a:t>
            </a:r>
            <a:r>
              <a:rPr lang="en-US" altLang="zh-CN" sz="1600" dirty="0">
                <a:solidFill>
                  <a:prstClr val="black"/>
                </a:solidFill>
                <a:latin typeface="Calibri" panose="020F0502020204030204"/>
                <a:cs typeface="+mn-cs"/>
              </a:rPr>
              <a:t>Team surgeons? Gaming? </a:t>
            </a:r>
            <a:endParaRPr lang="en-US" altLang="en-US" sz="1600" dirty="0">
              <a:solidFill>
                <a:srgbClr val="1D1D1A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67408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3" y="1773371"/>
            <a:ext cx="11249297" cy="2546989"/>
          </a:xfrm>
        </p:spPr>
        <p:txBody>
          <a:bodyPr/>
          <a:lstStyle/>
          <a:p>
            <a:pPr lvl="0"/>
            <a:r>
              <a:rPr lang="en-US" altLang="en-US" sz="2400" dirty="0" smtClean="0">
                <a:solidFill>
                  <a:prstClr val="black"/>
                </a:solidFill>
              </a:rPr>
              <a:t>Way forward</a:t>
            </a:r>
            <a:endParaRPr lang="en-US" altLang="en-US" sz="2400" dirty="0">
              <a:solidFill>
                <a:prstClr val="black"/>
              </a:solidFill>
            </a:endParaRP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800" b="1" dirty="0" smtClean="0">
                <a:solidFill>
                  <a:srgbClr val="1D1D1A"/>
                </a:solidFill>
              </a:rPr>
              <a:t>Propose to identity the use case first and put the reasonable use case in the Annex</a:t>
            </a:r>
          </a:p>
          <a:p>
            <a:pPr marL="296950" lvl="0" indent="-296950" defTabSz="1187798" eaLnBrk="1" fontAlgn="auto" hangingPunct="1">
              <a:spcBef>
                <a:spcPts val="1299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800181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1797419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679a257e-872f-4c98-9e8a-0a9c104f72c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6677</TotalTime>
  <Words>647</Words>
  <Application>Microsoft Office PowerPoint</Application>
  <PresentationFormat>宽屏</PresentationFormat>
  <Paragraphs>104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 </vt:lpstr>
      <vt:lpstr>等线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Theme</vt:lpstr>
      <vt:lpstr>Discussion on  KI#17 Common EAS selection</vt:lpstr>
      <vt:lpstr>Outline</vt:lpstr>
      <vt:lpstr>Use case#1 – Platooning </vt:lpstr>
      <vt:lpstr>Use case#2 – Taxi application</vt:lpstr>
      <vt:lpstr>Use case#3 – Team surgeons </vt:lpstr>
      <vt:lpstr>Use case#4 – Gaming</vt:lpstr>
      <vt:lpstr>Comparison of Requirement on Use case</vt:lpstr>
      <vt:lpstr>Way forward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hw 优先权</cp:lastModifiedBy>
  <cp:revision>635</cp:revision>
  <dcterms:created xsi:type="dcterms:W3CDTF">2010-02-05T13:52:04Z</dcterms:created>
  <dcterms:modified xsi:type="dcterms:W3CDTF">2022-04-26T06:24:06Z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(3)3+8uuSj2U7Tqfu7HCRU+/ANpMCL5Uu+ahOfS2obfOAGbUWwvWiXGJEN8VOp85zritwt3Nhsp
3UktR+SpsrSY2JU0rOmCZy/ipUl43WUBq4Mbo4VObIroH46/JCQVpOIZbKvom0h2yPXzusfM
wN91IuTYBARsf5lIpBUjrripGhPl91PenbBLx/0Wh5H0dJXMJctOriJGk6giagCCaGzxyYF+
onOKXtnK5xLYjjOvPN</vt:lpwstr>
  </property>
  <property fmtid="{D5CDD505-2E9C-101B-9397-08002B2CF9AE}" pid="4" name="_2015_ms_pID_7253431">
    <vt:lpwstr>nbzFJp6oR+B/1XNA40ZcBmmcbIPTx4UbDSGpVW4fsbFy8bmkRZ+rH/
CLLJa7tO99JMlrYgBvTqTOz6847rfLQmhb4DQT9QiwM2CGKBnZvHPZ8K3+/kq4uj9UfbeZWt
DkCPUBnbzDOjcwU8liphO2rIM2i9KjoRu9y7Op+uw5sCTnG6Vdl6OrUYNbDPOEhMXUtZgrn+
OrbneUpWbr0aXvk0bjqFmbTVqMZ8fV2szZWV</vt:lpwstr>
  </property>
  <property fmtid="{D5CDD505-2E9C-101B-9397-08002B2CF9AE}" pid="5" name="_2015_ms_pID_7253432">
    <vt:lpwstr>Xg==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1650939546</vt:lpwstr>
  </property>
</Properties>
</file>