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1127" r:id="rId3"/>
    <p:sldId id="1124" r:id="rId4"/>
    <p:sldId id="1128" r:id="rId5"/>
    <p:sldId id="1125" r:id="rId6"/>
    <p:sldId id="112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lippou, Miltiadis" userId="655b82ff-8933-45ec-82bc-6ac90c479cc4" providerId="ADAL" clId="{BC886363-C73B-4314-8AEE-152043ACD7C7}"/>
    <pc:docChg chg="custSel modSld">
      <pc:chgData name="Filippou, Miltiadis" userId="655b82ff-8933-45ec-82bc-6ac90c479cc4" providerId="ADAL" clId="{BC886363-C73B-4314-8AEE-152043ACD7C7}" dt="2022-03-09T15:32:06.285" v="93" actId="20577"/>
      <pc:docMkLst>
        <pc:docMk/>
      </pc:docMkLst>
      <pc:sldChg chg="modSp mod">
        <pc:chgData name="Filippou, Miltiadis" userId="655b82ff-8933-45ec-82bc-6ac90c479cc4" providerId="ADAL" clId="{BC886363-C73B-4314-8AEE-152043ACD7C7}" dt="2022-03-09T15:32:06.285" v="93" actId="20577"/>
        <pc:sldMkLst>
          <pc:docMk/>
          <pc:sldMk cId="1328803930" sldId="1128"/>
        </pc:sldMkLst>
        <pc:spChg chg="mod">
          <ac:chgData name="Filippou, Miltiadis" userId="655b82ff-8933-45ec-82bc-6ac90c479cc4" providerId="ADAL" clId="{BC886363-C73B-4314-8AEE-152043ACD7C7}" dt="2022-03-09T15:32:06.285" v="93" actId="20577"/>
          <ac:spMkLst>
            <pc:docMk/>
            <pc:sldMk cId="1328803930" sldId="1128"/>
            <ac:spMk id="3" creationId="{0AE6CB7F-8C20-4C6E-A864-B7A817A4FA62}"/>
          </ac:spMkLst>
        </pc:spChg>
      </pc:sldChg>
    </pc:docChg>
  </pc:docChgLst>
  <pc:docChgLst>
    <pc:chgData name="Shailendra, Samar" userId="31917c9f-c6dd-4390-9191-1808e2ed689e" providerId="ADAL" clId="{289B71F4-98AA-448B-A173-B5194FA440FD}"/>
    <pc:docChg chg="undo custSel modSld">
      <pc:chgData name="Shailendra, Samar" userId="31917c9f-c6dd-4390-9191-1808e2ed689e" providerId="ADAL" clId="{289B71F4-98AA-448B-A173-B5194FA440FD}" dt="2022-03-22T04:48:31.898" v="159" actId="5793"/>
      <pc:docMkLst>
        <pc:docMk/>
      </pc:docMkLst>
      <pc:sldChg chg="modSp mod">
        <pc:chgData name="Shailendra, Samar" userId="31917c9f-c6dd-4390-9191-1808e2ed689e" providerId="ADAL" clId="{289B71F4-98AA-448B-A173-B5194FA440FD}" dt="2022-03-22T04:48:31.898" v="159" actId="5793"/>
        <pc:sldMkLst>
          <pc:docMk/>
          <pc:sldMk cId="2086400740" sldId="257"/>
        </pc:sldMkLst>
        <pc:spChg chg="mod">
          <ac:chgData name="Shailendra, Samar" userId="31917c9f-c6dd-4390-9191-1808e2ed689e" providerId="ADAL" clId="{289B71F4-98AA-448B-A173-B5194FA440FD}" dt="2022-03-22T04:45:26.913" v="54" actId="404"/>
          <ac:spMkLst>
            <pc:docMk/>
            <pc:sldMk cId="2086400740" sldId="257"/>
            <ac:spMk id="5" creationId="{679F4BE2-8E4A-4003-B816-9E34781F7E88}"/>
          </ac:spMkLst>
        </pc:spChg>
        <pc:spChg chg="mod">
          <ac:chgData name="Shailendra, Samar" userId="31917c9f-c6dd-4390-9191-1808e2ed689e" providerId="ADAL" clId="{289B71F4-98AA-448B-A173-B5194FA440FD}" dt="2022-03-22T04:48:31.898" v="159" actId="5793"/>
          <ac:spMkLst>
            <pc:docMk/>
            <pc:sldMk cId="2086400740" sldId="257"/>
            <ac:spMk id="9" creationId="{ABEAF9F9-E88D-44A4-A1B6-BAA2E532B65E}"/>
          </ac:spMkLst>
        </pc:spChg>
      </pc:sldChg>
      <pc:sldChg chg="modSp mod">
        <pc:chgData name="Shailendra, Samar" userId="31917c9f-c6dd-4390-9191-1808e2ed689e" providerId="ADAL" clId="{289B71F4-98AA-448B-A173-B5194FA440FD}" dt="2022-03-14T06:07:23.093" v="13" actId="21"/>
        <pc:sldMkLst>
          <pc:docMk/>
          <pc:sldMk cId="1897324148" sldId="1126"/>
        </pc:sldMkLst>
        <pc:spChg chg="mod">
          <ac:chgData name="Shailendra, Samar" userId="31917c9f-c6dd-4390-9191-1808e2ed689e" providerId="ADAL" clId="{289B71F4-98AA-448B-A173-B5194FA440FD}" dt="2022-03-14T06:07:23.093" v="13" actId="21"/>
          <ac:spMkLst>
            <pc:docMk/>
            <pc:sldMk cId="1897324148" sldId="1126"/>
            <ac:spMk id="3" creationId="{460BE496-B43E-4B11-9DF8-6479310C76A3}"/>
          </ac:spMkLst>
        </pc:spChg>
      </pc:sldChg>
    </pc:docChg>
  </pc:docChgLst>
  <pc:docChgLst>
    <pc:chgData name="Shailendra, Samar" userId="31917c9f-c6dd-4390-9191-1808e2ed689e" providerId="ADAL" clId="{B4C80C2C-FCD0-4A5D-9D78-B7E93F742D0D}"/>
    <pc:docChg chg="modSld">
      <pc:chgData name="Shailendra, Samar" userId="31917c9f-c6dd-4390-9191-1808e2ed689e" providerId="ADAL" clId="{B4C80C2C-FCD0-4A5D-9D78-B7E93F742D0D}" dt="2022-03-09T11:33:11.263" v="29" actId="20577"/>
      <pc:docMkLst>
        <pc:docMk/>
      </pc:docMkLst>
      <pc:sldChg chg="modSp mod">
        <pc:chgData name="Shailendra, Samar" userId="31917c9f-c6dd-4390-9191-1808e2ed689e" providerId="ADAL" clId="{B4C80C2C-FCD0-4A5D-9D78-B7E93F742D0D}" dt="2022-03-09T11:33:11.263" v="29" actId="20577"/>
        <pc:sldMkLst>
          <pc:docMk/>
          <pc:sldMk cId="2086400740" sldId="257"/>
        </pc:sldMkLst>
        <pc:spChg chg="mod">
          <ac:chgData name="Shailendra, Samar" userId="31917c9f-c6dd-4390-9191-1808e2ed689e" providerId="ADAL" clId="{B4C80C2C-FCD0-4A5D-9D78-B7E93F742D0D}" dt="2022-03-09T11:33:11.263" v="29" actId="20577"/>
          <ac:spMkLst>
            <pc:docMk/>
            <pc:sldMk cId="2086400740" sldId="257"/>
            <ac:spMk id="9" creationId="{ABEAF9F9-E88D-44A4-A1B6-BAA2E532B65E}"/>
          </ac:spMkLst>
        </pc:spChg>
      </pc:sldChg>
      <pc:sldChg chg="modSp mod">
        <pc:chgData name="Shailendra, Samar" userId="31917c9f-c6dd-4390-9191-1808e2ed689e" providerId="ADAL" clId="{B4C80C2C-FCD0-4A5D-9D78-B7E93F742D0D}" dt="2022-03-09T11:30:15.144" v="9" actId="20577"/>
        <pc:sldMkLst>
          <pc:docMk/>
          <pc:sldMk cId="1897324148" sldId="1126"/>
        </pc:sldMkLst>
        <pc:spChg chg="mod">
          <ac:chgData name="Shailendra, Samar" userId="31917c9f-c6dd-4390-9191-1808e2ed689e" providerId="ADAL" clId="{B4C80C2C-FCD0-4A5D-9D78-B7E93F742D0D}" dt="2022-03-09T11:30:15.144" v="9" actId="20577"/>
          <ac:spMkLst>
            <pc:docMk/>
            <pc:sldMk cId="1897324148" sldId="1126"/>
            <ac:spMk id="3" creationId="{460BE496-B43E-4B11-9DF8-6479310C76A3}"/>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000000000000001E-3"/>
          <c:y val="5.0000000000000001E-3"/>
          <c:w val="0.99"/>
          <c:h val="0.85003499999999999"/>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4.1227E-2"/>
          <c:y val="0.95121999999999995"/>
          <c:w val="0.91754599999999997"/>
          <c:h val="4.8779599999999999E-2"/>
        </c:manualLayout>
      </c:layout>
      <c:overlay val="1"/>
      <c:spPr>
        <a:noFill/>
        <a:ln w="12700" cap="flat">
          <a:noFill/>
          <a:miter lim="400000"/>
        </a:ln>
        <a:effectLst/>
      </c:spPr>
      <c:txPr>
        <a:bodyPr rot="0"/>
        <a:lstStyle/>
        <a:p>
          <a:pPr>
            <a:defRPr sz="1800" b="0" i="0" u="none" strike="noStrike">
              <a:solidFill>
                <a:srgbClr val="000000"/>
              </a:solidFill>
              <a:latin typeface="Intel Clear"/>
            </a:defRPr>
          </a:pPr>
          <a:endParaRPr lang="en-US"/>
        </a:p>
      </c:txPr>
    </c:legend>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EEFEAF-2DB0-4B8C-B84F-845356DD9CEA}" type="datetimeFigureOut">
              <a:rPr lang="en-US" smtClean="0"/>
              <a:t>3/22/2022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11646E-B755-4BB3-89B5-8EEE11F58229}" type="slidenum">
              <a:rPr lang="en-US" smtClean="0"/>
              <a:t>‹#›</a:t>
            </a:fld>
            <a:endParaRPr lang="en-US"/>
          </a:p>
        </p:txBody>
      </p:sp>
    </p:spTree>
    <p:extLst>
      <p:ext uri="{BB962C8B-B14F-4D97-AF65-F5344CB8AC3E}">
        <p14:creationId xmlns:p14="http://schemas.microsoft.com/office/powerpoint/2010/main" val="156696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Blue A">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0" name="Square"/>
          <p:cNvSpPr/>
          <p:nvPr/>
        </p:nvSpPr>
        <p:spPr>
          <a:xfrm>
            <a:off x="861107" y="5390896"/>
            <a:ext cx="607299" cy="607299"/>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1" name="Rectangle"/>
          <p:cNvSpPr/>
          <p:nvPr/>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2" name="Square"/>
          <p:cNvSpPr/>
          <p:nvPr/>
        </p:nvSpPr>
        <p:spPr>
          <a:xfrm>
            <a:off x="861107" y="4952474"/>
            <a:ext cx="157461" cy="1574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31" name="Title Text">
            <a:extLst>
              <a:ext uri="{FF2B5EF4-FFF2-40B4-BE49-F238E27FC236}">
                <a16:creationId xmlns:a16="http://schemas.microsoft.com/office/drawing/2014/main" id="{89FD31ED-4225-F549-987B-028F84979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7500">
                <a:solidFill>
                  <a:schemeClr val="bg1"/>
                </a:solidFill>
              </a:defRPr>
            </a:lvl1pPr>
          </a:lstStyle>
          <a:p>
            <a:r>
              <a:rPr lang="en-US" dirty="0"/>
              <a:t>75 </a:t>
            </a:r>
            <a:r>
              <a:rPr lang="en-US" dirty="0" err="1"/>
              <a:t>pt</a:t>
            </a:r>
            <a:r>
              <a:rPr lang="en-US" dirty="0"/>
              <a:t> Intel Clear Light</a:t>
            </a:r>
            <a:endParaRPr dirty="0"/>
          </a:p>
        </p:txBody>
      </p:sp>
      <p:sp>
        <p:nvSpPr>
          <p:cNvPr id="17" name="Text Placeholder 2">
            <a:extLst>
              <a:ext uri="{FF2B5EF4-FFF2-40B4-BE49-F238E27FC236}">
                <a16:creationId xmlns:a16="http://schemas.microsoft.com/office/drawing/2014/main" id="{75379059-B28C-483A-9CD1-B3EB81874AEC}"/>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18" name="Text Placeholder 6">
            <a:extLst>
              <a:ext uri="{FF2B5EF4-FFF2-40B4-BE49-F238E27FC236}">
                <a16:creationId xmlns:a16="http://schemas.microsoft.com/office/drawing/2014/main" id="{BEFC1083-9176-4B55-B8AB-9F31A213ED26}"/>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grpSp>
        <p:nvGrpSpPr>
          <p:cNvPr id="9" name="Group 8">
            <a:extLst>
              <a:ext uri="{FF2B5EF4-FFF2-40B4-BE49-F238E27FC236}">
                <a16:creationId xmlns:a16="http://schemas.microsoft.com/office/drawing/2014/main" id="{698DF977-78B3-4C00-9E43-1223CD667932}"/>
              </a:ext>
            </a:extLst>
          </p:cNvPr>
          <p:cNvGrpSpPr/>
          <p:nvPr userDrawn="1"/>
        </p:nvGrpSpPr>
        <p:grpSpPr>
          <a:xfrm>
            <a:off x="1468406" y="5995719"/>
            <a:ext cx="1059754" cy="396801"/>
            <a:chOff x="1314450" y="6391094"/>
            <a:chExt cx="1123377" cy="420623"/>
          </a:xfrm>
        </p:grpSpPr>
        <p:sp>
          <p:nvSpPr>
            <p:cNvPr id="5" name="Freeform: Shape 4">
              <a:extLst>
                <a:ext uri="{FF2B5EF4-FFF2-40B4-BE49-F238E27FC236}">
                  <a16:creationId xmlns:a16="http://schemas.microsoft.com/office/drawing/2014/main" id="{78F73C8D-05B1-4270-85FA-B1FD37A25A06}"/>
                </a:ext>
              </a:extLst>
            </p:cNvPr>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6" name="Freeform: Shape 5">
              <a:extLst>
                <a:ext uri="{FF2B5EF4-FFF2-40B4-BE49-F238E27FC236}">
                  <a16:creationId xmlns:a16="http://schemas.microsoft.com/office/drawing/2014/main" id="{FC6580CA-6E37-4F04-8FAD-D6491FEE8CE6}"/>
                </a:ext>
              </a:extLst>
            </p:cNvPr>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id="{1C614C49-972F-498A-9654-844CECF9AF64}"/>
                </a:ext>
              </a:extLst>
            </p:cNvPr>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922EBBE0-933B-4A65-BAAC-DC5972E3F9A4}"/>
                </a:ext>
              </a:extLst>
            </p:cNvPr>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584612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 Content &amp; Pictur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B3C6455-4913-47BC-8232-AB0BABBA08C3}"/>
              </a:ext>
            </a:extLst>
          </p:cNvPr>
          <p:cNvSpPr>
            <a:spLocks noGrp="1"/>
          </p:cNvSpPr>
          <p:nvPr>
            <p:ph type="pic" sz="quarter" idx="30"/>
          </p:nvPr>
        </p:nvSpPr>
        <p:spPr>
          <a:xfrm>
            <a:off x="6615046" y="0"/>
            <a:ext cx="5129422" cy="6416167"/>
          </a:xfrm>
        </p:spPr>
        <p:txBody>
          <a:bodyPr/>
          <a:lstStyle/>
          <a:p>
            <a:endParaRPr lang="en-US"/>
          </a:p>
        </p:txBody>
      </p:sp>
      <p:sp>
        <p:nvSpPr>
          <p:cNvPr id="23" name="Title Text">
            <a:extLst>
              <a:ext uri="{FF2B5EF4-FFF2-40B4-BE49-F238E27FC236}">
                <a16:creationId xmlns:a16="http://schemas.microsoft.com/office/drawing/2014/main" id="{FAEAC0A3-8438-1245-A28C-64BC26BFB231}"/>
              </a:ext>
            </a:extLst>
          </p:cNvPr>
          <p:cNvSpPr txBox="1">
            <a:spLocks noGrp="1"/>
          </p:cNvSpPr>
          <p:nvPr>
            <p:ph type="title" hasCustomPrompt="1"/>
          </p:nvPr>
        </p:nvSpPr>
        <p:spPr>
          <a:xfrm>
            <a:off x="571500" y="567227"/>
            <a:ext cx="5747107" cy="945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11" name="Content Placeholder 2">
            <a:extLst>
              <a:ext uri="{FF2B5EF4-FFF2-40B4-BE49-F238E27FC236}">
                <a16:creationId xmlns:a16="http://schemas.microsoft.com/office/drawing/2014/main" id="{7B7FB3F6-9C71-45A0-8236-12671533CA22}"/>
              </a:ext>
            </a:extLst>
          </p:cNvPr>
          <p:cNvSpPr>
            <a:spLocks noGrp="1"/>
          </p:cNvSpPr>
          <p:nvPr>
            <p:ph sz="quarter" idx="32"/>
          </p:nvPr>
        </p:nvSpPr>
        <p:spPr>
          <a:xfrm>
            <a:off x="571500" y="2139952"/>
            <a:ext cx="5768944"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a:extLst>
              <a:ext uri="{FF2B5EF4-FFF2-40B4-BE49-F238E27FC236}">
                <a16:creationId xmlns:a16="http://schemas.microsoft.com/office/drawing/2014/main" id="{B1C73349-1E00-4922-970C-187F97CE0620}"/>
              </a:ext>
            </a:extLst>
          </p:cNvPr>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3156348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mp; Full Page Pictur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AAD9210-5064-4050-9368-9292054D59F4}"/>
              </a:ext>
            </a:extLst>
          </p:cNvPr>
          <p:cNvSpPr>
            <a:spLocks noGrp="1"/>
          </p:cNvSpPr>
          <p:nvPr>
            <p:ph type="pic" sz="quarter" idx="10"/>
          </p:nvPr>
        </p:nvSpPr>
        <p:spPr>
          <a:xfrm>
            <a:off x="-11286" y="0"/>
            <a:ext cx="11744325" cy="6401797"/>
          </a:xfrm>
          <a:noFill/>
        </p:spPr>
        <p:txBody>
          <a:bodyPr/>
          <a:lstStyle/>
          <a:p>
            <a:endParaRPr lang="en-US"/>
          </a:p>
        </p:txBody>
      </p:sp>
      <p:sp>
        <p:nvSpPr>
          <p:cNvPr id="11" name="Title Text">
            <a:extLst>
              <a:ext uri="{FF2B5EF4-FFF2-40B4-BE49-F238E27FC236}">
                <a16:creationId xmlns:a16="http://schemas.microsoft.com/office/drawing/2014/main" id="{14AFAB66-6BED-5D47-B26F-D9C8808F3A18}"/>
              </a:ext>
            </a:extLst>
          </p:cNvPr>
          <p:cNvSpPr txBox="1">
            <a:spLocks noGrp="1"/>
          </p:cNvSpPr>
          <p:nvPr>
            <p:ph type="title" hasCustomPrompt="1"/>
          </p:nvPr>
        </p:nvSpPr>
        <p:spPr>
          <a:xfrm>
            <a:off x="571500" y="571500"/>
            <a:ext cx="11010899" cy="8763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a:defRPr sz="4000">
                <a:solidFill>
                  <a:schemeClr val="tx2"/>
                </a:solidFill>
              </a:defRPr>
            </a:lvl1pPr>
          </a:lstStyle>
          <a:p>
            <a:r>
              <a:rPr lang="en-US" dirty="0"/>
              <a:t>Full page Image, Delete Title if Necessary</a:t>
            </a:r>
          </a:p>
        </p:txBody>
      </p:sp>
    </p:spTree>
    <p:extLst>
      <p:ext uri="{BB962C8B-B14F-4D97-AF65-F5344CB8AC3E}">
        <p14:creationId xmlns:p14="http://schemas.microsoft.com/office/powerpoint/2010/main" val="3029505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mp; Quote">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145FA424-6F4D-7644-8964-49FF4943202D}"/>
              </a:ext>
            </a:extLst>
          </p:cNvPr>
          <p:cNvSpPr txBox="1">
            <a:spLocks noGrp="1"/>
          </p:cNvSpPr>
          <p:nvPr>
            <p:ph type="title" hasCustomPrompt="1"/>
          </p:nvPr>
        </p:nvSpPr>
        <p:spPr>
          <a:xfrm>
            <a:off x="571501" y="571501"/>
            <a:ext cx="11022060" cy="8737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a:defRPr sz="4000">
                <a:solidFill>
                  <a:srgbClr val="525252"/>
                </a:solidFill>
              </a:defRPr>
            </a:lvl1pPr>
          </a:lstStyle>
          <a:p>
            <a:r>
              <a:rPr lang="en-US" dirty="0"/>
              <a:t>40pt Intel Clear Light Text Goes Here</a:t>
            </a:r>
          </a:p>
        </p:txBody>
      </p:sp>
      <p:sp>
        <p:nvSpPr>
          <p:cNvPr id="3" name="Text Placeholder 2">
            <a:extLst>
              <a:ext uri="{FF2B5EF4-FFF2-40B4-BE49-F238E27FC236}">
                <a16:creationId xmlns:a16="http://schemas.microsoft.com/office/drawing/2014/main" id="{EBF36A7C-A787-47EC-ACD5-77F3FD6AFB8D}"/>
              </a:ext>
            </a:extLst>
          </p:cNvPr>
          <p:cNvSpPr>
            <a:spLocks noGrp="1"/>
          </p:cNvSpPr>
          <p:nvPr>
            <p:ph type="body" sz="quarter" idx="10"/>
          </p:nvPr>
        </p:nvSpPr>
        <p:spPr>
          <a:xfrm>
            <a:off x="571500" y="1592529"/>
            <a:ext cx="11010900" cy="3727184"/>
          </a:xfrm>
        </p:spPr>
        <p:txBody>
          <a:bodyPr>
            <a:normAutofit/>
          </a:bodyPr>
          <a:lstStyle>
            <a:lvl1pPr marL="0" indent="0">
              <a:buNone/>
              <a:defRPr sz="6000">
                <a:solidFill>
                  <a:schemeClr val="accent1"/>
                </a:solidFill>
              </a:defRPr>
            </a:lvl1pPr>
          </a:lstStyle>
          <a:p>
            <a:pPr lvl="0"/>
            <a:endParaRPr lang="en-US" dirty="0"/>
          </a:p>
        </p:txBody>
      </p:sp>
      <p:sp>
        <p:nvSpPr>
          <p:cNvPr id="9" name="Text Placeholder 3">
            <a:extLst>
              <a:ext uri="{FF2B5EF4-FFF2-40B4-BE49-F238E27FC236}">
                <a16:creationId xmlns:a16="http://schemas.microsoft.com/office/drawing/2014/main" id="{4E196E31-7238-4049-821C-D94FDEAEDC56}"/>
              </a:ext>
            </a:extLst>
          </p:cNvPr>
          <p:cNvSpPr>
            <a:spLocks noGrp="1"/>
          </p:cNvSpPr>
          <p:nvPr>
            <p:ph type="body" sz="quarter" idx="29"/>
          </p:nvPr>
        </p:nvSpPr>
        <p:spPr>
          <a:xfrm>
            <a:off x="571500" y="5461818"/>
            <a:ext cx="11022013" cy="438150"/>
          </a:xfrm>
        </p:spPr>
        <p:txBody>
          <a:bodyPr/>
          <a:lstStyle>
            <a:lvl1pPr marL="0" indent="0">
              <a:buNone/>
              <a:defRPr>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260743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3_Chart Example">
    <p:bg>
      <p:bgPr>
        <a:solidFill>
          <a:schemeClr val="accent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7759918-59AA-4DFC-90DA-60CD5B2BD6B8}"/>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6" name="Square">
            <a:extLst>
              <a:ext uri="{FF2B5EF4-FFF2-40B4-BE49-F238E27FC236}">
                <a16:creationId xmlns:a16="http://schemas.microsoft.com/office/drawing/2014/main" id="{D4662ED0-432E-6C48-8B26-9A21EDA54E68}"/>
              </a:ext>
            </a:extLst>
          </p:cNvPr>
          <p:cNvSpPr/>
          <p:nvPr userDrawn="1"/>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9" name="TextBox 28">
            <a:extLst>
              <a:ext uri="{FF2B5EF4-FFF2-40B4-BE49-F238E27FC236}">
                <a16:creationId xmlns:a16="http://schemas.microsoft.com/office/drawing/2014/main" id="{EFDF4199-9905-E94D-9EEB-E7016E48C0FC}"/>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0" name="Title Text">
            <a:extLst>
              <a:ext uri="{FF2B5EF4-FFF2-40B4-BE49-F238E27FC236}">
                <a16:creationId xmlns:a16="http://schemas.microsoft.com/office/drawing/2014/main" id="{145FA424-6F4D-7644-8964-49FF4943202D}"/>
              </a:ext>
            </a:extLst>
          </p:cNvPr>
          <p:cNvSpPr txBox="1">
            <a:spLocks noGrp="1"/>
          </p:cNvSpPr>
          <p:nvPr>
            <p:ph type="title" hasCustomPrompt="1"/>
          </p:nvPr>
        </p:nvSpPr>
        <p:spPr>
          <a:xfrm>
            <a:off x="571501" y="571501"/>
            <a:ext cx="11022060" cy="8737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a:defRPr sz="4000">
                <a:solidFill>
                  <a:schemeClr val="bg1"/>
                </a:solidFill>
              </a:defRPr>
            </a:lvl1pPr>
          </a:lstStyle>
          <a:p>
            <a:r>
              <a:rPr lang="en-US" dirty="0"/>
              <a:t>40pt Intel Clear Light Text Goes Here</a:t>
            </a:r>
          </a:p>
        </p:txBody>
      </p:sp>
      <p:sp>
        <p:nvSpPr>
          <p:cNvPr id="3" name="Text Placeholder 2">
            <a:extLst>
              <a:ext uri="{FF2B5EF4-FFF2-40B4-BE49-F238E27FC236}">
                <a16:creationId xmlns:a16="http://schemas.microsoft.com/office/drawing/2014/main" id="{EBF36A7C-A787-47EC-ACD5-77F3FD6AFB8D}"/>
              </a:ext>
            </a:extLst>
          </p:cNvPr>
          <p:cNvSpPr>
            <a:spLocks noGrp="1"/>
          </p:cNvSpPr>
          <p:nvPr>
            <p:ph type="body" sz="quarter" idx="10"/>
          </p:nvPr>
        </p:nvSpPr>
        <p:spPr>
          <a:xfrm>
            <a:off x="571500" y="1599816"/>
            <a:ext cx="11010900" cy="3719897"/>
          </a:xfrm>
        </p:spPr>
        <p:txBody>
          <a:bodyPr>
            <a:normAutofit/>
          </a:bodyPr>
          <a:lstStyle>
            <a:lvl1pPr marL="0" indent="0">
              <a:buNone/>
              <a:defRPr sz="6000">
                <a:solidFill>
                  <a:schemeClr val="bg1"/>
                </a:solidFill>
              </a:defRPr>
            </a:lvl1pPr>
          </a:lstStyle>
          <a:p>
            <a:pPr lvl="0"/>
            <a:endParaRPr lang="en-US" dirty="0"/>
          </a:p>
        </p:txBody>
      </p:sp>
      <p:pic>
        <p:nvPicPr>
          <p:cNvPr id="11" name="Image" descr="Image">
            <a:extLst>
              <a:ext uri="{FF2B5EF4-FFF2-40B4-BE49-F238E27FC236}">
                <a16:creationId xmlns:a16="http://schemas.microsoft.com/office/drawing/2014/main" id="{B9FFF72B-62D2-4E22-9A98-EF3F6229F4AB}"/>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12" name="Rectangle 11">
            <a:extLst>
              <a:ext uri="{FF2B5EF4-FFF2-40B4-BE49-F238E27FC236}">
                <a16:creationId xmlns:a16="http://schemas.microsoft.com/office/drawing/2014/main" id="{EBD06FF7-C66A-4B8C-9693-1423A8337983}"/>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3" name="Rectangle 12">
            <a:extLst>
              <a:ext uri="{FF2B5EF4-FFF2-40B4-BE49-F238E27FC236}">
                <a16:creationId xmlns:a16="http://schemas.microsoft.com/office/drawing/2014/main" id="{485269BB-7AC7-41A6-BC05-71FDAD0FDBA2}"/>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4" name="Text Placeholder 3">
            <a:extLst>
              <a:ext uri="{FF2B5EF4-FFF2-40B4-BE49-F238E27FC236}">
                <a16:creationId xmlns:a16="http://schemas.microsoft.com/office/drawing/2014/main" id="{222ECF1F-2453-406E-AC0D-F6E6614ECF80}"/>
              </a:ext>
            </a:extLst>
          </p:cNvPr>
          <p:cNvSpPr>
            <a:spLocks noGrp="1"/>
          </p:cNvSpPr>
          <p:nvPr>
            <p:ph type="body" sz="quarter" idx="29"/>
          </p:nvPr>
        </p:nvSpPr>
        <p:spPr>
          <a:xfrm>
            <a:off x="571500" y="5476099"/>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
        <p:nvSpPr>
          <p:cNvPr id="17" name="Rectangle 16">
            <a:extLst>
              <a:ext uri="{FF2B5EF4-FFF2-40B4-BE49-F238E27FC236}">
                <a16:creationId xmlns:a16="http://schemas.microsoft.com/office/drawing/2014/main" id="{16C53A36-6661-45AA-8054-02BA7512E621}"/>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1977183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Break White">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56CA39C9-EAE4-4511-9CE8-BB4D4B47FC0C}"/>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nchorCtr="0">
            <a:noAutofit/>
          </a:bodyPr>
          <a:lstStyle>
            <a:lvl1pPr>
              <a:defRPr sz="4800">
                <a:solidFill>
                  <a:srgbClr val="525252"/>
                </a:solidFill>
              </a:defRPr>
            </a:lvl1pPr>
          </a:lstStyle>
          <a:p>
            <a:r>
              <a:rPr lang="en-US" dirty="0"/>
              <a:t>Section Break Text Goes Here</a:t>
            </a:r>
          </a:p>
        </p:txBody>
      </p:sp>
      <p:sp>
        <p:nvSpPr>
          <p:cNvPr id="8" name="Text Placeholder 3">
            <a:extLst>
              <a:ext uri="{FF2B5EF4-FFF2-40B4-BE49-F238E27FC236}">
                <a16:creationId xmlns:a16="http://schemas.microsoft.com/office/drawing/2014/main" id="{4B923F7B-306D-4D7E-9DB3-5B163B8D53FC}"/>
              </a:ext>
            </a:extLst>
          </p:cNvPr>
          <p:cNvSpPr>
            <a:spLocks noGrp="1"/>
          </p:cNvSpPr>
          <p:nvPr>
            <p:ph type="body" sz="quarter" idx="29"/>
          </p:nvPr>
        </p:nvSpPr>
        <p:spPr>
          <a:xfrm>
            <a:off x="571500" y="3939750"/>
            <a:ext cx="11022013" cy="438150"/>
          </a:xfrm>
        </p:spPr>
        <p:txBody>
          <a:bodyPr/>
          <a:lstStyle>
            <a:lvl1pPr marL="0" indent="0">
              <a:buNone/>
              <a:defRPr>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66998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ection Break Blue">
    <p:bg>
      <p:bgPr>
        <a:solidFill>
          <a:schemeClr val="accent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8B5B8CD-DD94-44E8-9F69-C9075C2E0A93}"/>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721"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5" name="TextBox 14">
            <a:extLst>
              <a:ext uri="{FF2B5EF4-FFF2-40B4-BE49-F238E27FC236}">
                <a16:creationId xmlns:a16="http://schemas.microsoft.com/office/drawing/2014/main" id="{3F655609-5439-9C4A-8F0D-9AB5A1AAC9A3}"/>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Rectangle 12">
            <a:extLst>
              <a:ext uri="{FF2B5EF4-FFF2-40B4-BE49-F238E27FC236}">
                <a16:creationId xmlns:a16="http://schemas.microsoft.com/office/drawing/2014/main" id="{ED4D76E8-466A-4C06-9261-BDE1AA914749}"/>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4" name="Rectangle 13">
            <a:extLst>
              <a:ext uri="{FF2B5EF4-FFF2-40B4-BE49-F238E27FC236}">
                <a16:creationId xmlns:a16="http://schemas.microsoft.com/office/drawing/2014/main" id="{2588B335-02FC-4504-AF46-DF56B2EC52E4}"/>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6" name="Title Text">
            <a:extLst>
              <a:ext uri="{FF2B5EF4-FFF2-40B4-BE49-F238E27FC236}">
                <a16:creationId xmlns:a16="http://schemas.microsoft.com/office/drawing/2014/main" id="{38003A1C-51D1-4427-BFE8-8448E4C61D6B}"/>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nchorCtr="0">
            <a:noAutofit/>
          </a:bodyPr>
          <a:lstStyle>
            <a:lvl1pPr>
              <a:defRPr sz="4800">
                <a:solidFill>
                  <a:schemeClr val="bg1"/>
                </a:solidFill>
              </a:defRPr>
            </a:lvl1pPr>
          </a:lstStyle>
          <a:p>
            <a:r>
              <a:rPr lang="en-US" dirty="0"/>
              <a:t>Section Break Text Goes Here</a:t>
            </a:r>
          </a:p>
        </p:txBody>
      </p:sp>
      <p:sp>
        <p:nvSpPr>
          <p:cNvPr id="10" name="Text Placeholder 3">
            <a:extLst>
              <a:ext uri="{FF2B5EF4-FFF2-40B4-BE49-F238E27FC236}">
                <a16:creationId xmlns:a16="http://schemas.microsoft.com/office/drawing/2014/main" id="{130F9DFC-5AE2-4BB1-822C-8EAEAE2CA5F2}"/>
              </a:ext>
            </a:extLst>
          </p:cNvPr>
          <p:cNvSpPr>
            <a:spLocks noGrp="1"/>
          </p:cNvSpPr>
          <p:nvPr>
            <p:ph type="body" sz="quarter" idx="29"/>
          </p:nvPr>
        </p:nvSpPr>
        <p:spPr>
          <a:xfrm>
            <a:off x="571500" y="3948942"/>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
        <p:nvSpPr>
          <p:cNvPr id="12" name="Rectangle 11">
            <a:extLst>
              <a:ext uri="{FF2B5EF4-FFF2-40B4-BE49-F238E27FC236}">
                <a16:creationId xmlns:a16="http://schemas.microsoft.com/office/drawing/2014/main" id="{F82519BB-51CE-4A9C-AFEF-514971F5D779}"/>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813470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ection Break Light Blue">
    <p:bg>
      <p:bgPr>
        <a:solidFill>
          <a:schemeClr val="accent2">
            <a:lumMod val="75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7A2BC2-9250-4B6C-8674-1CD30F0A349F}"/>
              </a:ext>
            </a:extLst>
          </p:cNvPr>
          <p:cNvSpPr/>
          <p:nvPr userDrawn="1"/>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Rectangle 13">
            <a:extLst>
              <a:ext uri="{FF2B5EF4-FFF2-40B4-BE49-F238E27FC236}">
                <a16:creationId xmlns:a16="http://schemas.microsoft.com/office/drawing/2014/main" id="{FE22C60C-8CBC-40B8-ABEA-44BF775A3581}"/>
              </a:ext>
            </a:extLst>
          </p:cNvPr>
          <p:cNvSpPr/>
          <p:nvPr userDrawn="1"/>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5" name="Rectangle 14">
            <a:extLst>
              <a:ext uri="{FF2B5EF4-FFF2-40B4-BE49-F238E27FC236}">
                <a16:creationId xmlns:a16="http://schemas.microsoft.com/office/drawing/2014/main" id="{68A864FA-3818-4931-B452-798F1E7F5A67}"/>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6" name="Rectangle 15">
            <a:extLst>
              <a:ext uri="{FF2B5EF4-FFF2-40B4-BE49-F238E27FC236}">
                <a16:creationId xmlns:a16="http://schemas.microsoft.com/office/drawing/2014/main" id="{48FC8DFF-85CB-4435-B144-6A1DC4093482}"/>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7" name="Title Text">
            <a:extLst>
              <a:ext uri="{FF2B5EF4-FFF2-40B4-BE49-F238E27FC236}">
                <a16:creationId xmlns:a16="http://schemas.microsoft.com/office/drawing/2014/main" id="{5844F860-03F8-4657-A6E6-4E8919DD4FFF}"/>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nchorCtr="0">
            <a:noAutofit/>
          </a:bodyPr>
          <a:lstStyle>
            <a:lvl1pPr>
              <a:defRPr sz="4800">
                <a:solidFill>
                  <a:schemeClr val="bg1"/>
                </a:solidFill>
              </a:defRPr>
            </a:lvl1pPr>
          </a:lstStyle>
          <a:p>
            <a:r>
              <a:rPr lang="en-US" dirty="0"/>
              <a:t>Section Break Text Goes Here</a:t>
            </a:r>
          </a:p>
        </p:txBody>
      </p:sp>
      <p:sp>
        <p:nvSpPr>
          <p:cNvPr id="11" name="Text Placeholder 3">
            <a:extLst>
              <a:ext uri="{FF2B5EF4-FFF2-40B4-BE49-F238E27FC236}">
                <a16:creationId xmlns:a16="http://schemas.microsoft.com/office/drawing/2014/main" id="{ADACC9CB-1B2F-42BF-8D9F-62EC595FEA6C}"/>
              </a:ext>
            </a:extLst>
          </p:cNvPr>
          <p:cNvSpPr>
            <a:spLocks noGrp="1"/>
          </p:cNvSpPr>
          <p:nvPr>
            <p:ph type="body" sz="quarter" idx="29"/>
          </p:nvPr>
        </p:nvSpPr>
        <p:spPr>
          <a:xfrm>
            <a:off x="571500" y="3964420"/>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22749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p:bg>
      <p:bgPr>
        <a:solidFill>
          <a:schemeClr val="tx2"/>
        </a:solidFill>
        <a:effectLst/>
      </p:bgPr>
    </p:bg>
    <p:spTree>
      <p:nvGrpSpPr>
        <p:cNvPr id="1" name=""/>
        <p:cNvGrpSpPr/>
        <p:nvPr/>
      </p:nvGrpSpPr>
      <p:grpSpPr>
        <a:xfrm>
          <a:off x="0" y="0"/>
          <a:ext cx="0" cy="0"/>
          <a:chOff x="0" y="0"/>
          <a:chExt cx="0" cy="0"/>
        </a:xfrm>
      </p:grpSpPr>
      <p:sp>
        <p:nvSpPr>
          <p:cNvPr id="21" name="Square">
            <a:extLst>
              <a:ext uri="{FF2B5EF4-FFF2-40B4-BE49-F238E27FC236}">
                <a16:creationId xmlns:a16="http://schemas.microsoft.com/office/drawing/2014/main" id="{4C58A6BF-BF0D-4749-B07B-7C0A27747D42}"/>
              </a:ext>
            </a:extLst>
          </p:cNvPr>
          <p:cNvSpPr/>
          <p:nvPr userDrawn="1"/>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697" name="Square"/>
          <p:cNvSpPr/>
          <p:nvPr/>
        </p:nvSpPr>
        <p:spPr>
          <a:xfrm>
            <a:off x="709974" y="2295859"/>
            <a:ext cx="318638" cy="318638"/>
          </a:xfrm>
          <a:prstGeom prst="rect">
            <a:avLst/>
          </a:prstGeom>
          <a:solidFill>
            <a:srgbClr val="00C7FD"/>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98" name="Square"/>
          <p:cNvSpPr/>
          <p:nvPr/>
        </p:nvSpPr>
        <p:spPr>
          <a:xfrm>
            <a:off x="536812"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99" name="Square"/>
          <p:cNvSpPr/>
          <p:nvPr/>
        </p:nvSpPr>
        <p:spPr>
          <a:xfrm>
            <a:off x="709974"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700" name="Rectangle"/>
          <p:cNvSpPr/>
          <p:nvPr/>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705"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8" name="TextBox 17">
            <a:extLst>
              <a:ext uri="{FF2B5EF4-FFF2-40B4-BE49-F238E27FC236}">
                <a16:creationId xmlns:a16="http://schemas.microsoft.com/office/drawing/2014/main" id="{F5846515-4871-AA4D-B71A-1561CC2E370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a:extLst>
              <a:ext uri="{FF2B5EF4-FFF2-40B4-BE49-F238E27FC236}">
                <a16:creationId xmlns:a16="http://schemas.microsoft.com/office/drawing/2014/main" id="{DFE89D76-523B-456C-9EE9-BC9CB964E5C3}"/>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Rectangle 18">
            <a:extLst>
              <a:ext uri="{FF2B5EF4-FFF2-40B4-BE49-F238E27FC236}">
                <a16:creationId xmlns:a16="http://schemas.microsoft.com/office/drawing/2014/main" id="{D5D8740F-FED9-4D14-9DF3-3BA84ADF820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0" name="Rectangle 19">
            <a:extLst>
              <a:ext uri="{FF2B5EF4-FFF2-40B4-BE49-F238E27FC236}">
                <a16:creationId xmlns:a16="http://schemas.microsoft.com/office/drawing/2014/main" id="{1DEF55E0-947C-4281-8A2A-E59398C246AB}"/>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3" name="Title Text">
            <a:extLst>
              <a:ext uri="{FF2B5EF4-FFF2-40B4-BE49-F238E27FC236}">
                <a16:creationId xmlns:a16="http://schemas.microsoft.com/office/drawing/2014/main" id="{5F192548-45E5-4F50-A32B-E61F6CFA996F}"/>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4" name="Text Placeholder 3">
            <a:extLst>
              <a:ext uri="{FF2B5EF4-FFF2-40B4-BE49-F238E27FC236}">
                <a16:creationId xmlns:a16="http://schemas.microsoft.com/office/drawing/2014/main" id="{38703551-AC59-4BD9-8B3C-616B6DFB3DB4}"/>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243328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2">
    <p:bg>
      <p:bgPr>
        <a:solidFill>
          <a:schemeClr val="tx2"/>
        </a:solidFill>
        <a:effectLst/>
      </p:bgPr>
    </p:bg>
    <p:spTree>
      <p:nvGrpSpPr>
        <p:cNvPr id="1" name=""/>
        <p:cNvGrpSpPr/>
        <p:nvPr/>
      </p:nvGrpSpPr>
      <p:grpSpPr>
        <a:xfrm>
          <a:off x="0" y="0"/>
          <a:ext cx="0" cy="0"/>
          <a:chOff x="0" y="0"/>
          <a:chExt cx="0" cy="0"/>
        </a:xfrm>
      </p:grpSpPr>
      <p:sp>
        <p:nvSpPr>
          <p:cNvPr id="21" name="Square">
            <a:extLst>
              <a:ext uri="{FF2B5EF4-FFF2-40B4-BE49-F238E27FC236}">
                <a16:creationId xmlns:a16="http://schemas.microsoft.com/office/drawing/2014/main" id="{3B808FDC-D2A2-42EB-B356-E69E4A048F8E}"/>
              </a:ext>
            </a:extLst>
          </p:cNvPr>
          <p:cNvSpPr/>
          <p:nvPr userDrawn="1"/>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22" name="Rectangle">
            <a:extLst>
              <a:ext uri="{FF2B5EF4-FFF2-40B4-BE49-F238E27FC236}">
                <a16:creationId xmlns:a16="http://schemas.microsoft.com/office/drawing/2014/main" id="{8A1BD37C-2C85-4873-ABDD-4B358A87ED4B}"/>
              </a:ext>
            </a:extLst>
          </p:cNvPr>
          <p:cNvSpPr/>
          <p:nvPr userDrawn="1"/>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70" name="Square"/>
          <p:cNvSpPr/>
          <p:nvPr/>
        </p:nvSpPr>
        <p:spPr>
          <a:xfrm>
            <a:off x="707513" y="2295859"/>
            <a:ext cx="318638" cy="318638"/>
          </a:xfrm>
          <a:prstGeom prst="rect">
            <a:avLst/>
          </a:prstGeom>
          <a:solidFill>
            <a:srgbClr val="D9692F"/>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71" name="Square"/>
          <p:cNvSpPr/>
          <p:nvPr/>
        </p:nvSpPr>
        <p:spPr>
          <a:xfrm>
            <a:off x="533946" y="2122317"/>
            <a:ext cx="174318" cy="174318"/>
          </a:xfrm>
          <a:prstGeom prst="rect">
            <a:avLst/>
          </a:prstGeom>
          <a:solidFill>
            <a:srgbClr val="F6CB4B"/>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72" name="Square"/>
          <p:cNvSpPr/>
          <p:nvPr/>
        </p:nvSpPr>
        <p:spPr>
          <a:xfrm>
            <a:off x="707513" y="2023075"/>
            <a:ext cx="98724" cy="98723"/>
          </a:xfrm>
          <a:prstGeom prst="rect">
            <a:avLst/>
          </a:prstGeom>
          <a:solidFill>
            <a:srgbClr val="D9692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673"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9" name="TextBox 18">
            <a:extLst>
              <a:ext uri="{FF2B5EF4-FFF2-40B4-BE49-F238E27FC236}">
                <a16:creationId xmlns:a16="http://schemas.microsoft.com/office/drawing/2014/main" id="{C90FD0E6-78D1-5F44-A938-3A961F43FACD}"/>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a:extLst>
              <a:ext uri="{FF2B5EF4-FFF2-40B4-BE49-F238E27FC236}">
                <a16:creationId xmlns:a16="http://schemas.microsoft.com/office/drawing/2014/main" id="{25002A24-73D0-4602-A8A1-5D9281BAF934}"/>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a:extLst>
              <a:ext uri="{FF2B5EF4-FFF2-40B4-BE49-F238E27FC236}">
                <a16:creationId xmlns:a16="http://schemas.microsoft.com/office/drawing/2014/main" id="{431659E3-0873-4033-A7E2-31DB4A07B08A}"/>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0" name="Rectangle 19">
            <a:extLst>
              <a:ext uri="{FF2B5EF4-FFF2-40B4-BE49-F238E27FC236}">
                <a16:creationId xmlns:a16="http://schemas.microsoft.com/office/drawing/2014/main" id="{C660C086-3964-411C-85AF-F720D5E83519}"/>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Title Text">
            <a:extLst>
              <a:ext uri="{FF2B5EF4-FFF2-40B4-BE49-F238E27FC236}">
                <a16:creationId xmlns:a16="http://schemas.microsoft.com/office/drawing/2014/main" id="{1F252960-CAAB-483D-8A6A-5882E4B6282A}"/>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4" name="Text Placeholder 3">
            <a:extLst>
              <a:ext uri="{FF2B5EF4-FFF2-40B4-BE49-F238E27FC236}">
                <a16:creationId xmlns:a16="http://schemas.microsoft.com/office/drawing/2014/main" id="{AAFA146E-21CD-4BD6-A89D-E6C5A6850811}"/>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820316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Light Blue">
    <p:bg>
      <p:bgPr>
        <a:solidFill>
          <a:schemeClr val="accent2"/>
        </a:solidFill>
        <a:effectLst/>
      </p:bgPr>
    </p:bg>
    <p:spTree>
      <p:nvGrpSpPr>
        <p:cNvPr id="1" name=""/>
        <p:cNvGrpSpPr/>
        <p:nvPr/>
      </p:nvGrpSpPr>
      <p:grpSpPr>
        <a:xfrm>
          <a:off x="0" y="0"/>
          <a:ext cx="0" cy="0"/>
          <a:chOff x="0" y="0"/>
          <a:chExt cx="0" cy="0"/>
        </a:xfrm>
      </p:grpSpPr>
      <p:sp>
        <p:nvSpPr>
          <p:cNvPr id="20" name="Square">
            <a:extLst>
              <a:ext uri="{FF2B5EF4-FFF2-40B4-BE49-F238E27FC236}">
                <a16:creationId xmlns:a16="http://schemas.microsoft.com/office/drawing/2014/main" id="{FE9A3852-307B-4677-A2E2-D7DC495E366A}"/>
              </a:ext>
            </a:extLst>
          </p:cNvPr>
          <p:cNvSpPr/>
          <p:nvPr userDrawn="1"/>
        </p:nvSpPr>
        <p:spPr>
          <a:xfrm>
            <a:off x="11741697" y="6405280"/>
            <a:ext cx="450068" cy="450068"/>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21" name="Rectangle">
            <a:extLst>
              <a:ext uri="{FF2B5EF4-FFF2-40B4-BE49-F238E27FC236}">
                <a16:creationId xmlns:a16="http://schemas.microsoft.com/office/drawing/2014/main" id="{1E9FE6C1-27FB-467A-8BF9-B80A0C35FEDB}"/>
              </a:ext>
            </a:extLst>
          </p:cNvPr>
          <p:cNvSpPr/>
          <p:nvPr userDrawn="1"/>
        </p:nvSpPr>
        <p:spPr>
          <a:xfrm>
            <a:off x="5814183" y="402558"/>
            <a:ext cx="5927511" cy="6003471"/>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1" name="Square">
            <a:extLst>
              <a:ext uri="{FF2B5EF4-FFF2-40B4-BE49-F238E27FC236}">
                <a16:creationId xmlns:a16="http://schemas.microsoft.com/office/drawing/2014/main" id="{C93C8C2E-66DD-E64F-BD60-42EBDC0E958E}"/>
              </a:ext>
            </a:extLst>
          </p:cNvPr>
          <p:cNvSpPr/>
          <p:nvPr userDrawn="1"/>
        </p:nvSpPr>
        <p:spPr>
          <a:xfrm>
            <a:off x="707513" y="2295859"/>
            <a:ext cx="318638" cy="318638"/>
          </a:xfrm>
          <a:prstGeom prst="rect">
            <a:avLst/>
          </a:prstGeom>
          <a:solidFill>
            <a:srgbClr val="004A86"/>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85A14FBD-B953-BA4F-8F83-DE73E3C37290}"/>
              </a:ext>
            </a:extLst>
          </p:cNvPr>
          <p:cNvSpPr/>
          <p:nvPr userDrawn="1"/>
        </p:nvSpPr>
        <p:spPr>
          <a:xfrm>
            <a:off x="533946"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7" name="Square">
            <a:extLst>
              <a:ext uri="{FF2B5EF4-FFF2-40B4-BE49-F238E27FC236}">
                <a16:creationId xmlns:a16="http://schemas.microsoft.com/office/drawing/2014/main" id="{59044771-2E3B-C941-8593-8E508F542287}"/>
              </a:ext>
            </a:extLst>
          </p:cNvPr>
          <p:cNvSpPr/>
          <p:nvPr userDrawn="1"/>
        </p:nvSpPr>
        <p:spPr>
          <a:xfrm>
            <a:off x="707513"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Content Placeholder 2">
            <a:extLst>
              <a:ext uri="{FF2B5EF4-FFF2-40B4-BE49-F238E27FC236}">
                <a16:creationId xmlns:a16="http://schemas.microsoft.com/office/drawing/2014/main" id="{2093C42A-FAA6-40D8-A663-DDDE456C16CF}"/>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Rectangle 13">
            <a:extLst>
              <a:ext uri="{FF2B5EF4-FFF2-40B4-BE49-F238E27FC236}">
                <a16:creationId xmlns:a16="http://schemas.microsoft.com/office/drawing/2014/main" id="{5C1E74A4-2107-4448-BA31-9630404A452B}"/>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9" name="Rectangle 18">
            <a:extLst>
              <a:ext uri="{FF2B5EF4-FFF2-40B4-BE49-F238E27FC236}">
                <a16:creationId xmlns:a16="http://schemas.microsoft.com/office/drawing/2014/main" id="{1DABA887-D95E-434F-B1E9-73FC7AE8C2A8}"/>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3" name="Title Text">
            <a:extLst>
              <a:ext uri="{FF2B5EF4-FFF2-40B4-BE49-F238E27FC236}">
                <a16:creationId xmlns:a16="http://schemas.microsoft.com/office/drawing/2014/main" id="{5E5861BF-901F-47D4-91BC-0B353503F232}"/>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8" name="Text Placeholder 3">
            <a:extLst>
              <a:ext uri="{FF2B5EF4-FFF2-40B4-BE49-F238E27FC236}">
                <a16:creationId xmlns:a16="http://schemas.microsoft.com/office/drawing/2014/main" id="{3BA33390-07D4-4E2C-BDA6-AE147B9075AE}"/>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689240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Blue B">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Text Placeholder 2">
            <a:extLst>
              <a:ext uri="{FF2B5EF4-FFF2-40B4-BE49-F238E27FC236}">
                <a16:creationId xmlns:a16="http://schemas.microsoft.com/office/drawing/2014/main" id="{6E706504-BEDA-1441-8BC1-243269FBBCB8}"/>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31" name="Title Text">
            <a:extLst>
              <a:ext uri="{FF2B5EF4-FFF2-40B4-BE49-F238E27FC236}">
                <a16:creationId xmlns:a16="http://schemas.microsoft.com/office/drawing/2014/main" id="{89FD31ED-4225-F549-987B-028F84979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7500">
                <a:solidFill>
                  <a:schemeClr val="bg1"/>
                </a:solidFill>
              </a:defRPr>
            </a:lvl1pPr>
          </a:lstStyle>
          <a:p>
            <a:r>
              <a:rPr lang="en-US" dirty="0"/>
              <a:t>75 </a:t>
            </a:r>
            <a:r>
              <a:rPr lang="en-US" dirty="0" err="1"/>
              <a:t>pt</a:t>
            </a:r>
            <a:r>
              <a:rPr lang="en-US" dirty="0"/>
              <a:t> Intel Clear Light</a:t>
            </a:r>
            <a:endParaRPr dirty="0"/>
          </a:p>
        </p:txBody>
      </p:sp>
      <p:sp>
        <p:nvSpPr>
          <p:cNvPr id="21" name="Text Placeholder 6">
            <a:extLst>
              <a:ext uri="{FF2B5EF4-FFF2-40B4-BE49-F238E27FC236}">
                <a16:creationId xmlns:a16="http://schemas.microsoft.com/office/drawing/2014/main" id="{71E0DDC0-B435-4D0B-837E-0E27121099BC}"/>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sp>
        <p:nvSpPr>
          <p:cNvPr id="10" name="Square">
            <a:extLst>
              <a:ext uri="{FF2B5EF4-FFF2-40B4-BE49-F238E27FC236}">
                <a16:creationId xmlns:a16="http://schemas.microsoft.com/office/drawing/2014/main" id="{5F1BD0FC-D3B7-4D2E-989A-64ED187DAF99}"/>
              </a:ext>
            </a:extLst>
          </p:cNvPr>
          <p:cNvSpPr/>
          <p:nvPr userDrawn="1"/>
        </p:nvSpPr>
        <p:spPr>
          <a:xfrm>
            <a:off x="861107" y="5390896"/>
            <a:ext cx="607299" cy="607299"/>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a:extLst>
              <a:ext uri="{FF2B5EF4-FFF2-40B4-BE49-F238E27FC236}">
                <a16:creationId xmlns:a16="http://schemas.microsoft.com/office/drawing/2014/main" id="{3D2DE0DF-793A-4E90-BB4C-004CD646F4EF}"/>
              </a:ext>
            </a:extLst>
          </p:cNvPr>
          <p:cNvSpPr/>
          <p:nvPr userDrawn="1"/>
        </p:nvSpPr>
        <p:spPr>
          <a:xfrm>
            <a:off x="576067" y="5108797"/>
            <a:ext cx="286654" cy="282073"/>
          </a:xfrm>
          <a:prstGeom prst="rect">
            <a:avLst/>
          </a:prstGeom>
          <a:solidFill>
            <a:schemeClr val="accent3"/>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C39C59F8-1EBA-44B6-940C-E67247F76722}"/>
              </a:ext>
            </a:extLst>
          </p:cNvPr>
          <p:cNvSpPr/>
          <p:nvPr userDrawn="1"/>
        </p:nvSpPr>
        <p:spPr>
          <a:xfrm>
            <a:off x="861107" y="4952474"/>
            <a:ext cx="157461" cy="157461"/>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grpSp>
        <p:nvGrpSpPr>
          <p:cNvPr id="14" name="Group 13">
            <a:extLst>
              <a:ext uri="{FF2B5EF4-FFF2-40B4-BE49-F238E27FC236}">
                <a16:creationId xmlns:a16="http://schemas.microsoft.com/office/drawing/2014/main" id="{25251DAF-788D-46D0-84B3-34DFEE6262F3}"/>
              </a:ext>
            </a:extLst>
          </p:cNvPr>
          <p:cNvGrpSpPr/>
          <p:nvPr userDrawn="1"/>
        </p:nvGrpSpPr>
        <p:grpSpPr>
          <a:xfrm>
            <a:off x="1468406" y="5995719"/>
            <a:ext cx="1059754" cy="396801"/>
            <a:chOff x="1314450" y="6391094"/>
            <a:chExt cx="1123377" cy="420623"/>
          </a:xfrm>
        </p:grpSpPr>
        <p:sp>
          <p:nvSpPr>
            <p:cNvPr id="15" name="Freeform: Shape 14">
              <a:extLst>
                <a:ext uri="{FF2B5EF4-FFF2-40B4-BE49-F238E27FC236}">
                  <a16:creationId xmlns:a16="http://schemas.microsoft.com/office/drawing/2014/main" id="{A050DF4B-855E-41F4-9B0B-9B0BA01FB4FE}"/>
                </a:ext>
              </a:extLst>
            </p:cNvPr>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D5E76890-19E8-4E79-B88A-5E246700E0DB}"/>
                </a:ext>
              </a:extLst>
            </p:cNvPr>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1094D935-4B06-467E-ACD3-E78CD1B86EE3}"/>
                </a:ext>
              </a:extLst>
            </p:cNvPr>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C3E1BDA4-68F2-4FA3-BD91-CBC85BF15A79}"/>
                </a:ext>
              </a:extLst>
            </p:cNvPr>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4018377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 Content Gray">
    <p:bg>
      <p:bgPr>
        <a:solidFill>
          <a:schemeClr val="bg1">
            <a:lumMod val="95000"/>
          </a:schemeClr>
        </a:solidFill>
        <a:effectLst/>
      </p:bgPr>
    </p:bg>
    <p:spTree>
      <p:nvGrpSpPr>
        <p:cNvPr id="1" name=""/>
        <p:cNvGrpSpPr/>
        <p:nvPr/>
      </p:nvGrpSpPr>
      <p:grpSpPr>
        <a:xfrm>
          <a:off x="0" y="0"/>
          <a:ext cx="0" cy="0"/>
          <a:chOff x="0" y="0"/>
          <a:chExt cx="0" cy="0"/>
        </a:xfrm>
      </p:grpSpPr>
      <p:sp>
        <p:nvSpPr>
          <p:cNvPr id="12" name="Square">
            <a:extLst>
              <a:ext uri="{FF2B5EF4-FFF2-40B4-BE49-F238E27FC236}">
                <a16:creationId xmlns:a16="http://schemas.microsoft.com/office/drawing/2014/main" id="{55D0C779-F23A-40CE-B4C7-842A10085F59}"/>
              </a:ext>
            </a:extLst>
          </p:cNvPr>
          <p:cNvSpPr/>
          <p:nvPr userDrawn="1"/>
        </p:nvSpPr>
        <p:spPr>
          <a:xfrm>
            <a:off x="11741697" y="6405280"/>
            <a:ext cx="450068" cy="450068"/>
          </a:xfrm>
          <a:prstGeom prst="rect">
            <a:avLst/>
          </a:prstGeom>
          <a:solidFill>
            <a:schemeClr val="bg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9" name="Rectangle">
            <a:extLst>
              <a:ext uri="{FF2B5EF4-FFF2-40B4-BE49-F238E27FC236}">
                <a16:creationId xmlns:a16="http://schemas.microsoft.com/office/drawing/2014/main" id="{1EFAB719-B3C2-4520-AFF9-4A06F169DB2B}"/>
              </a:ext>
            </a:extLst>
          </p:cNvPr>
          <p:cNvSpPr/>
          <p:nvPr userDrawn="1"/>
        </p:nvSpPr>
        <p:spPr>
          <a:xfrm>
            <a:off x="5814183" y="402558"/>
            <a:ext cx="5927511" cy="6003471"/>
          </a:xfrm>
          <a:prstGeom prst="rect">
            <a:avLst/>
          </a:prstGeom>
          <a:solidFill>
            <a:schemeClr val="bg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511" name="Rectangle"/>
          <p:cNvSpPr/>
          <p:nvPr/>
        </p:nvSpPr>
        <p:spPr>
          <a:xfrm>
            <a:off x="5815052" y="401865"/>
            <a:ext cx="5927511" cy="6003471"/>
          </a:xfrm>
          <a:prstGeom prst="rect">
            <a:avLst/>
          </a:prstGeom>
          <a:solidFill>
            <a:srgbClr val="FFFF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0" name="Content Placeholder 2">
            <a:extLst>
              <a:ext uri="{FF2B5EF4-FFF2-40B4-BE49-F238E27FC236}">
                <a16:creationId xmlns:a16="http://schemas.microsoft.com/office/drawing/2014/main" id="{D197FC80-1304-44AF-BD9E-CFB8D3B37C99}"/>
              </a:ext>
            </a:extLst>
          </p:cNvPr>
          <p:cNvSpPr>
            <a:spLocks noGrp="1"/>
          </p:cNvSpPr>
          <p:nvPr>
            <p:ph sz="quarter" idx="27"/>
          </p:nvPr>
        </p:nvSpPr>
        <p:spPr>
          <a:xfrm>
            <a:off x="6394450" y="1974850"/>
            <a:ext cx="4852988" cy="37036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Text">
            <a:extLst>
              <a:ext uri="{FF2B5EF4-FFF2-40B4-BE49-F238E27FC236}">
                <a16:creationId xmlns:a16="http://schemas.microsoft.com/office/drawing/2014/main" id="{1B60A262-0CE7-4C6B-B734-0B0EA0F1A4A3}"/>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2"/>
                </a:solidFill>
              </a:defRPr>
            </a:lvl1pPr>
          </a:lstStyle>
          <a:p>
            <a:r>
              <a:rPr lang="en-US" dirty="0"/>
              <a:t>Title Text Goes Here</a:t>
            </a:r>
          </a:p>
        </p:txBody>
      </p:sp>
      <p:sp>
        <p:nvSpPr>
          <p:cNvPr id="11" name="Text Placeholder 3">
            <a:extLst>
              <a:ext uri="{FF2B5EF4-FFF2-40B4-BE49-F238E27FC236}">
                <a16:creationId xmlns:a16="http://schemas.microsoft.com/office/drawing/2014/main" id="{7B80F0DD-816B-4E0B-8C85-8413DB8C70EF}"/>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2"/>
                </a:solidFill>
                <a:latin typeface="+mn-lt"/>
              </a:defRPr>
            </a:lvl1pPr>
            <a:lvl2pPr marL="228600" indent="0">
              <a:buNone/>
              <a:defRPr/>
            </a:lvl2pPr>
          </a:lstStyle>
          <a:p>
            <a:pPr lvl="0"/>
            <a:r>
              <a:rPr lang="en-US" dirty="0"/>
              <a:t>Click to edit Master text styles</a:t>
            </a:r>
          </a:p>
        </p:txBody>
      </p:sp>
      <p:sp>
        <p:nvSpPr>
          <p:cNvPr id="13" name="TextBox 12">
            <a:extLst>
              <a:ext uri="{FF2B5EF4-FFF2-40B4-BE49-F238E27FC236}">
                <a16:creationId xmlns:a16="http://schemas.microsoft.com/office/drawing/2014/main" id="{4578484E-3DC4-4DF6-819B-FDDDA6F166CB}"/>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tx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dirty="0" err="1">
              <a:ln>
                <a:noFill/>
              </a:ln>
              <a:solidFill>
                <a:schemeClr val="tx2"/>
              </a:solidFill>
              <a:effectLst/>
              <a:uFillTx/>
              <a:latin typeface="+mn-lt"/>
              <a:ea typeface="+mn-ea"/>
              <a:cs typeface="+mn-cs"/>
              <a:sym typeface="Helvetica Neue"/>
            </a:endParaRPr>
          </a:p>
        </p:txBody>
      </p:sp>
    </p:spTree>
    <p:extLst>
      <p:ext uri="{BB962C8B-B14F-4D97-AF65-F5344CB8AC3E}">
        <p14:creationId xmlns:p14="http://schemas.microsoft.com/office/powerpoint/2010/main" val="1120426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3">
    <p:bg>
      <p:bgPr>
        <a:solidFill>
          <a:schemeClr val="accent1"/>
        </a:solidFill>
        <a:effectLst/>
      </p:bgPr>
    </p:bg>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DFE89D76-523B-456C-9EE9-BC9CB964E5C3}"/>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Text">
            <a:extLst>
              <a:ext uri="{FF2B5EF4-FFF2-40B4-BE49-F238E27FC236}">
                <a16:creationId xmlns:a16="http://schemas.microsoft.com/office/drawing/2014/main" id="{72D74CEB-BA0A-43F1-82CE-384185B612C9}"/>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1" name="Text Placeholder 3">
            <a:extLst>
              <a:ext uri="{FF2B5EF4-FFF2-40B4-BE49-F238E27FC236}">
                <a16:creationId xmlns:a16="http://schemas.microsoft.com/office/drawing/2014/main" id="{50F55EEA-3D90-42F4-B8D0-30E0374D2A5B}"/>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
        <p:nvSpPr>
          <p:cNvPr id="12" name="Rectangle 11">
            <a:extLst>
              <a:ext uri="{FF2B5EF4-FFF2-40B4-BE49-F238E27FC236}">
                <a16:creationId xmlns:a16="http://schemas.microsoft.com/office/drawing/2014/main" id="{84CCC3F4-FFF1-4AD9-8605-41A61B8926CF}"/>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Square">
            <a:extLst>
              <a:ext uri="{FF2B5EF4-FFF2-40B4-BE49-F238E27FC236}">
                <a16:creationId xmlns:a16="http://schemas.microsoft.com/office/drawing/2014/main" id="{C4A06178-9ACC-4082-8329-4A9A59924508}"/>
              </a:ext>
            </a:extLst>
          </p:cNvPr>
          <p:cNvSpPr/>
          <p:nvPr userDrawn="1"/>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0" name="TextBox 19">
            <a:extLst>
              <a:ext uri="{FF2B5EF4-FFF2-40B4-BE49-F238E27FC236}">
                <a16:creationId xmlns:a16="http://schemas.microsoft.com/office/drawing/2014/main" id="{DC922DFF-5663-40DE-9B54-4149EDB7740E}"/>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pic>
        <p:nvPicPr>
          <p:cNvPr id="22" name="Image" descr="Image">
            <a:extLst>
              <a:ext uri="{FF2B5EF4-FFF2-40B4-BE49-F238E27FC236}">
                <a16:creationId xmlns:a16="http://schemas.microsoft.com/office/drawing/2014/main" id="{E5997704-33EA-4D7D-8B55-E46DD2216814}"/>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23" name="Rectangle 22">
            <a:extLst>
              <a:ext uri="{FF2B5EF4-FFF2-40B4-BE49-F238E27FC236}">
                <a16:creationId xmlns:a16="http://schemas.microsoft.com/office/drawing/2014/main" id="{3C3544D4-6B59-4B11-BC0E-2FD48F693641}"/>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4" name="Rectangle 23">
            <a:extLst>
              <a:ext uri="{FF2B5EF4-FFF2-40B4-BE49-F238E27FC236}">
                <a16:creationId xmlns:a16="http://schemas.microsoft.com/office/drawing/2014/main" id="{562FEA03-1122-4C36-ACD1-DA42FB8A03DC}"/>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Rectangle 24">
            <a:extLst>
              <a:ext uri="{FF2B5EF4-FFF2-40B4-BE49-F238E27FC236}">
                <a16:creationId xmlns:a16="http://schemas.microsoft.com/office/drawing/2014/main" id="{373D4EB9-5CAF-4B81-91EA-AD490D0B13E4}"/>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4031875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Light Blue 2">
    <p:bg>
      <p:bgPr>
        <a:solidFill>
          <a:schemeClr val="accent2">
            <a:lumMod val="75000"/>
          </a:schemeClr>
        </a:solidFill>
        <a:effectLst/>
      </p:bgPr>
    </p:bg>
    <p:spTree>
      <p:nvGrpSpPr>
        <p:cNvPr id="1" name=""/>
        <p:cNvGrpSpPr/>
        <p:nvPr/>
      </p:nvGrpSpPr>
      <p:grpSpPr>
        <a:xfrm>
          <a:off x="0" y="0"/>
          <a:ext cx="0" cy="0"/>
          <a:chOff x="0" y="0"/>
          <a:chExt cx="0" cy="0"/>
        </a:xfrm>
      </p:grpSpPr>
      <p:sp>
        <p:nvSpPr>
          <p:cNvPr id="16" name="Content Placeholder 2">
            <a:extLst>
              <a:ext uri="{FF2B5EF4-FFF2-40B4-BE49-F238E27FC236}">
                <a16:creationId xmlns:a16="http://schemas.microsoft.com/office/drawing/2014/main" id="{2093C42A-FAA6-40D8-A663-DDDE456C16CF}"/>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itle Text">
            <a:extLst>
              <a:ext uri="{FF2B5EF4-FFF2-40B4-BE49-F238E27FC236}">
                <a16:creationId xmlns:a16="http://schemas.microsoft.com/office/drawing/2014/main" id="{6A03358B-3D25-4A6D-85E6-54F235A943A8}"/>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2" name="Text Placeholder 3">
            <a:extLst>
              <a:ext uri="{FF2B5EF4-FFF2-40B4-BE49-F238E27FC236}">
                <a16:creationId xmlns:a16="http://schemas.microsoft.com/office/drawing/2014/main" id="{F8EBE803-6659-42A1-A094-94B9EF7ABC2F}"/>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
        <p:nvSpPr>
          <p:cNvPr id="15" name="Rectangle 14">
            <a:extLst>
              <a:ext uri="{FF2B5EF4-FFF2-40B4-BE49-F238E27FC236}">
                <a16:creationId xmlns:a16="http://schemas.microsoft.com/office/drawing/2014/main" id="{DC0D4B91-0BAF-46EC-9A7C-9D57C3224A9C}"/>
              </a:ext>
            </a:extLst>
          </p:cNvPr>
          <p:cNvSpPr/>
          <p:nvPr userDrawn="1"/>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7" name="TextBox 16">
            <a:extLst>
              <a:ext uri="{FF2B5EF4-FFF2-40B4-BE49-F238E27FC236}">
                <a16:creationId xmlns:a16="http://schemas.microsoft.com/office/drawing/2014/main" id="{4B30B67E-5DCD-4732-882C-64DE9CC86419}"/>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pic>
        <p:nvPicPr>
          <p:cNvPr id="18" name="Image" descr="Image">
            <a:extLst>
              <a:ext uri="{FF2B5EF4-FFF2-40B4-BE49-F238E27FC236}">
                <a16:creationId xmlns:a16="http://schemas.microsoft.com/office/drawing/2014/main" id="{2F70C4FC-7A21-4AFA-8998-5EAB2E19CBCA}"/>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22" name="Rectangle 21">
            <a:extLst>
              <a:ext uri="{FF2B5EF4-FFF2-40B4-BE49-F238E27FC236}">
                <a16:creationId xmlns:a16="http://schemas.microsoft.com/office/drawing/2014/main" id="{8D716FF7-59F9-414F-85CD-8E23360D2B4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4" name="Rectangle 23">
            <a:extLst>
              <a:ext uri="{FF2B5EF4-FFF2-40B4-BE49-F238E27FC236}">
                <a16:creationId xmlns:a16="http://schemas.microsoft.com/office/drawing/2014/main" id="{AD4273EB-E90B-42F7-8CE9-6A1713A08CA3}"/>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Rectangle 24">
            <a:extLst>
              <a:ext uri="{FF2B5EF4-FFF2-40B4-BE49-F238E27FC236}">
                <a16:creationId xmlns:a16="http://schemas.microsoft.com/office/drawing/2014/main" id="{F98FFA5B-1C6A-486A-A0FE-02206FCDC54A}"/>
              </a:ext>
            </a:extLst>
          </p:cNvPr>
          <p:cNvSpPr/>
          <p:nvPr userDrawn="1"/>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884380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mp; Sub White">
    <p:spTree>
      <p:nvGrpSpPr>
        <p:cNvPr id="1" name=""/>
        <p:cNvGrpSpPr/>
        <p:nvPr/>
      </p:nvGrpSpPr>
      <p:grpSpPr>
        <a:xfrm>
          <a:off x="0" y="0"/>
          <a:ext cx="0" cy="0"/>
          <a:chOff x="0" y="0"/>
          <a:chExt cx="0" cy="0"/>
        </a:xfrm>
      </p:grpSpPr>
      <p:graphicFrame>
        <p:nvGraphicFramePr>
          <p:cNvPr id="13" name="Chart 5">
            <a:extLst>
              <a:ext uri="{FF2B5EF4-FFF2-40B4-BE49-F238E27FC236}">
                <a16:creationId xmlns:a16="http://schemas.microsoft.com/office/drawing/2014/main" id="{F0529FEA-BEC4-644C-94EE-601D5BED26F3}"/>
              </a:ext>
            </a:extLst>
          </p:cNvPr>
          <p:cNvGraphicFramePr/>
          <p:nvPr userDrawn="1">
            <p:extLst>
              <p:ext uri="{D42A27DB-BD31-4B8C-83A1-F6EECF244321}">
                <p14:modId xmlns:p14="http://schemas.microsoft.com/office/powerpoint/2010/main" val="4280326482"/>
              </p:ext>
            </p:extLst>
          </p:nvPr>
        </p:nvGraphicFramePr>
        <p:xfrm>
          <a:off x="7201593" y="1799047"/>
          <a:ext cx="3472287" cy="4025676"/>
        </p:xfrm>
        <a:graphic>
          <a:graphicData uri="http://schemas.openxmlformats.org/drawingml/2006/chart">
            <c:chart xmlns:c="http://schemas.openxmlformats.org/drawingml/2006/chart" xmlns:r="http://schemas.openxmlformats.org/officeDocument/2006/relationships" r:id="rId2"/>
          </a:graphicData>
        </a:graphic>
      </p:graphicFrame>
      <p:sp>
        <p:nvSpPr>
          <p:cNvPr id="10" name="Title Text">
            <a:extLst>
              <a:ext uri="{FF2B5EF4-FFF2-40B4-BE49-F238E27FC236}">
                <a16:creationId xmlns:a16="http://schemas.microsoft.com/office/drawing/2014/main" id="{0EA1A176-5931-41CA-86D5-15FC4398AA40}"/>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chorCtr="0">
            <a:noAutofit/>
          </a:bodyPr>
          <a:lstStyle>
            <a:lvl1pPr algn="ctr">
              <a:defRPr sz="4800">
                <a:solidFill>
                  <a:schemeClr val="accent1"/>
                </a:solidFill>
              </a:defRPr>
            </a:lvl1pPr>
          </a:lstStyle>
          <a:p>
            <a:r>
              <a:rPr lang="en-US" dirty="0"/>
              <a:t>48pt Intel Clear Light Body. For content that is not a section, but has a big idea in text only.</a:t>
            </a:r>
          </a:p>
        </p:txBody>
      </p:sp>
      <p:sp>
        <p:nvSpPr>
          <p:cNvPr id="8" name="Rectangle 7">
            <a:extLst>
              <a:ext uri="{FF2B5EF4-FFF2-40B4-BE49-F238E27FC236}">
                <a16:creationId xmlns:a16="http://schemas.microsoft.com/office/drawing/2014/main" id="{597652EB-8B2D-46CC-B147-89A4C26A2D8F}"/>
              </a:ext>
            </a:extLst>
          </p:cNvPr>
          <p:cNvSpPr/>
          <p:nvPr userDrawn="1"/>
        </p:nvSpPr>
        <p:spPr>
          <a:xfrm>
            <a:off x="0" y="0"/>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9" name="Rectangle 8">
            <a:extLst>
              <a:ext uri="{FF2B5EF4-FFF2-40B4-BE49-F238E27FC236}">
                <a16:creationId xmlns:a16="http://schemas.microsoft.com/office/drawing/2014/main" id="{571A480A-B7B4-498C-9868-A91E2651D429}"/>
              </a:ext>
            </a:extLst>
          </p:cNvPr>
          <p:cNvSpPr/>
          <p:nvPr userDrawn="1"/>
        </p:nvSpPr>
        <p:spPr>
          <a:xfrm rot="5400000">
            <a:off x="-2978450"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352542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amp; Sub Blue">
    <p:bg>
      <p:bgPr>
        <a:solidFill>
          <a:schemeClr val="tx2"/>
        </a:solidFill>
        <a:effectLst/>
      </p:bgPr>
    </p:bg>
    <p:spTree>
      <p:nvGrpSpPr>
        <p:cNvPr id="1" name=""/>
        <p:cNvGrpSpPr/>
        <p:nvPr/>
      </p:nvGrpSpPr>
      <p:grpSpPr>
        <a:xfrm>
          <a:off x="0" y="0"/>
          <a:ext cx="0" cy="0"/>
          <a:chOff x="0" y="0"/>
          <a:chExt cx="0" cy="0"/>
        </a:xfrm>
      </p:grpSpPr>
      <p:sp>
        <p:nvSpPr>
          <p:cNvPr id="860" name="Rectangle"/>
          <p:cNvSpPr/>
          <p:nvPr userDrawn="1"/>
        </p:nvSpPr>
        <p:spPr>
          <a:xfrm>
            <a:off x="471054" y="464127"/>
            <a:ext cx="11272494" cy="5944838"/>
          </a:xfrm>
          <a:prstGeom prst="rect">
            <a:avLst/>
          </a:prstGeom>
          <a:solidFill>
            <a:schemeClr val="accent1"/>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61" name="Square"/>
          <p:cNvSpPr/>
          <p:nvPr/>
        </p:nvSpPr>
        <p:spPr>
          <a:xfrm>
            <a:off x="11743603" y="6405281"/>
            <a:ext cx="448398" cy="452720"/>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8" name="Rectangle 7">
            <a:extLst>
              <a:ext uri="{FF2B5EF4-FFF2-40B4-BE49-F238E27FC236}">
                <a16:creationId xmlns:a16="http://schemas.microsoft.com/office/drawing/2014/main" id="{41A778AB-F6EC-4101-87E6-DECF7944E661}"/>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9" name="Rectangle 8">
            <a:extLst>
              <a:ext uri="{FF2B5EF4-FFF2-40B4-BE49-F238E27FC236}">
                <a16:creationId xmlns:a16="http://schemas.microsoft.com/office/drawing/2014/main" id="{F6E1F1A6-2FDF-4676-B713-F9746DD3A821}"/>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0" name="Title Text">
            <a:extLst>
              <a:ext uri="{FF2B5EF4-FFF2-40B4-BE49-F238E27FC236}">
                <a16:creationId xmlns:a16="http://schemas.microsoft.com/office/drawing/2014/main" id="{E400EEBB-F912-40CA-A759-DEFE15164979}"/>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chorCtr="0">
            <a:noAutofit/>
          </a:bodyPr>
          <a:lstStyle>
            <a:lvl1pPr algn="ctr">
              <a:defRPr sz="4800">
                <a:solidFill>
                  <a:schemeClr val="bg1"/>
                </a:solidFill>
              </a:defRPr>
            </a:lvl1pPr>
          </a:lstStyle>
          <a:p>
            <a:r>
              <a:rPr lang="en-US" dirty="0"/>
              <a:t>48pt Intel Clear Light Body. For content that is not a section, but has a big idea in text only.</a:t>
            </a:r>
          </a:p>
        </p:txBody>
      </p:sp>
    </p:spTree>
    <p:extLst>
      <p:ext uri="{BB962C8B-B14F-4D97-AF65-F5344CB8AC3E}">
        <p14:creationId xmlns:p14="http://schemas.microsoft.com/office/powerpoint/2010/main" val="878101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amp; Sub Light Blue">
    <p:bg>
      <p:bgPr>
        <a:solidFill>
          <a:srgbClr val="00C7FD"/>
        </a:solidFill>
        <a:effectLst/>
      </p:bgPr>
    </p:bg>
    <p:spTree>
      <p:nvGrpSpPr>
        <p:cNvPr id="1" name=""/>
        <p:cNvGrpSpPr/>
        <p:nvPr/>
      </p:nvGrpSpPr>
      <p:grpSpPr>
        <a:xfrm>
          <a:off x="0" y="0"/>
          <a:ext cx="0" cy="0"/>
          <a:chOff x="0" y="0"/>
          <a:chExt cx="0" cy="0"/>
        </a:xfrm>
      </p:grpSpPr>
      <p:sp>
        <p:nvSpPr>
          <p:cNvPr id="860" name="Rectangle"/>
          <p:cNvSpPr/>
          <p:nvPr userDrawn="1"/>
        </p:nvSpPr>
        <p:spPr>
          <a:xfrm>
            <a:off x="471054" y="464127"/>
            <a:ext cx="11272494" cy="5944838"/>
          </a:xfrm>
          <a:prstGeom prst="rect">
            <a:avLst/>
          </a:prstGeom>
          <a:solidFill>
            <a:schemeClr val="accent2">
              <a:lumMod val="75000"/>
            </a:schemeClr>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61" name="Square"/>
          <p:cNvSpPr/>
          <p:nvPr/>
        </p:nvSpPr>
        <p:spPr>
          <a:xfrm>
            <a:off x="11743603" y="6405281"/>
            <a:ext cx="448398" cy="452720"/>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8" name="Rectangle 7">
            <a:extLst>
              <a:ext uri="{FF2B5EF4-FFF2-40B4-BE49-F238E27FC236}">
                <a16:creationId xmlns:a16="http://schemas.microsoft.com/office/drawing/2014/main" id="{52E60B70-5DF3-4398-B558-301661292DF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9" name="Rectangle 8">
            <a:extLst>
              <a:ext uri="{FF2B5EF4-FFF2-40B4-BE49-F238E27FC236}">
                <a16:creationId xmlns:a16="http://schemas.microsoft.com/office/drawing/2014/main" id="{EC2CF38D-B95A-4CD5-8F7D-86EA9C709AD4}"/>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0" name="Title Text">
            <a:extLst>
              <a:ext uri="{FF2B5EF4-FFF2-40B4-BE49-F238E27FC236}">
                <a16:creationId xmlns:a16="http://schemas.microsoft.com/office/drawing/2014/main" id="{93B25211-1805-4C17-8545-7E02A6786392}"/>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chorCtr="0">
            <a:noAutofit/>
          </a:bodyPr>
          <a:lstStyle>
            <a:lvl1pPr algn="ctr">
              <a:defRPr sz="4800">
                <a:solidFill>
                  <a:schemeClr val="bg1"/>
                </a:solidFill>
              </a:defRPr>
            </a:lvl1pPr>
          </a:lstStyle>
          <a:p>
            <a:r>
              <a:rPr lang="en-US" dirty="0"/>
              <a:t>48pt Intel Clear Light Body. For content that is not a section, but has a big idea in text only.</a:t>
            </a:r>
          </a:p>
        </p:txBody>
      </p:sp>
    </p:spTree>
    <p:extLst>
      <p:ext uri="{BB962C8B-B14F-4D97-AF65-F5344CB8AC3E}">
        <p14:creationId xmlns:p14="http://schemas.microsoft.com/office/powerpoint/2010/main" val="1291687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accent1"/>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BDA94F2D-B7BD-4CE9-A606-F00802F3131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99949" y="2409775"/>
            <a:ext cx="4080108" cy="1521396"/>
          </a:xfrm>
          <a:prstGeom prst="rect">
            <a:avLst/>
          </a:prstGeom>
        </p:spPr>
      </p:pic>
      <p:sp>
        <p:nvSpPr>
          <p:cNvPr id="15" name="TextBox 14">
            <a:extLst>
              <a:ext uri="{FF2B5EF4-FFF2-40B4-BE49-F238E27FC236}">
                <a16:creationId xmlns:a16="http://schemas.microsoft.com/office/drawing/2014/main" id="{3F655609-5439-9C4A-8F0D-9AB5A1AAC9A3}"/>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6" name="Rectangle 5">
            <a:extLst>
              <a:ext uri="{FF2B5EF4-FFF2-40B4-BE49-F238E27FC236}">
                <a16:creationId xmlns:a16="http://schemas.microsoft.com/office/drawing/2014/main" id="{69112354-342E-49CE-8E3C-E078BBE1ADF7}"/>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7" name="Rectangle 6">
            <a:extLst>
              <a:ext uri="{FF2B5EF4-FFF2-40B4-BE49-F238E27FC236}">
                <a16:creationId xmlns:a16="http://schemas.microsoft.com/office/drawing/2014/main" id="{CD21D8AD-9194-4DBA-8221-7F294421810B}"/>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650871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hite">
    <p:spTree>
      <p:nvGrpSpPr>
        <p:cNvPr id="1" name=""/>
        <p:cNvGrpSpPr/>
        <p:nvPr/>
      </p:nvGrpSpPr>
      <p:grpSpPr>
        <a:xfrm>
          <a:off x="0" y="0"/>
          <a:ext cx="0" cy="0"/>
          <a:chOff x="0" y="0"/>
          <a:chExt cx="0" cy="0"/>
        </a:xfrm>
      </p:grpSpPr>
      <p:sp>
        <p:nvSpPr>
          <p:cNvPr id="137" name="Rectangle"/>
          <p:cNvSpPr/>
          <p:nvPr/>
        </p:nvSpPr>
        <p:spPr>
          <a:xfrm>
            <a:off x="1466513" y="-28456"/>
            <a:ext cx="3430768" cy="5421617"/>
          </a:xfrm>
          <a:prstGeom prst="rect">
            <a:avLst/>
          </a:prstGeom>
          <a:solidFill>
            <a:srgbClr val="E7E7E7">
              <a:alpha val="39000"/>
            </a:srgb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22" name="Title Text">
            <a:extLst>
              <a:ext uri="{FF2B5EF4-FFF2-40B4-BE49-F238E27FC236}">
                <a16:creationId xmlns:a16="http://schemas.microsoft.com/office/drawing/2014/main" id="{82EC668F-6093-6548-B182-47568630A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7500">
                <a:solidFill>
                  <a:srgbClr val="525252"/>
                </a:solidFill>
              </a:defRPr>
            </a:lvl1pPr>
          </a:lstStyle>
          <a:p>
            <a:r>
              <a:rPr lang="en-US" dirty="0"/>
              <a:t>75 </a:t>
            </a:r>
            <a:r>
              <a:rPr lang="en-US" dirty="0" err="1"/>
              <a:t>pt</a:t>
            </a:r>
            <a:r>
              <a:rPr lang="en-US" dirty="0"/>
              <a:t> Intel Clear</a:t>
            </a:r>
            <a:endParaRPr dirty="0"/>
          </a:p>
        </p:txBody>
      </p:sp>
      <p:sp>
        <p:nvSpPr>
          <p:cNvPr id="15" name="Text Placeholder 2">
            <a:extLst>
              <a:ext uri="{FF2B5EF4-FFF2-40B4-BE49-F238E27FC236}">
                <a16:creationId xmlns:a16="http://schemas.microsoft.com/office/drawing/2014/main" id="{F87CC838-4D6E-4C99-A3F1-81F2913C62B3}"/>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chemeClr val="accent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18" name="Text Placeholder 6">
            <a:extLst>
              <a:ext uri="{FF2B5EF4-FFF2-40B4-BE49-F238E27FC236}">
                <a16:creationId xmlns:a16="http://schemas.microsoft.com/office/drawing/2014/main" id="{00C3E650-A810-40D9-81A8-D3E73C9326E4}"/>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2"/>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sp>
        <p:nvSpPr>
          <p:cNvPr id="10" name="Square">
            <a:extLst>
              <a:ext uri="{FF2B5EF4-FFF2-40B4-BE49-F238E27FC236}">
                <a16:creationId xmlns:a16="http://schemas.microsoft.com/office/drawing/2014/main" id="{99F366F8-DC49-4E0B-B131-1FB92CC518E3}"/>
              </a:ext>
            </a:extLst>
          </p:cNvPr>
          <p:cNvSpPr/>
          <p:nvPr userDrawn="1"/>
        </p:nvSpPr>
        <p:spPr>
          <a:xfrm>
            <a:off x="861107" y="5390896"/>
            <a:ext cx="607299" cy="607299"/>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a:extLst>
              <a:ext uri="{FF2B5EF4-FFF2-40B4-BE49-F238E27FC236}">
                <a16:creationId xmlns:a16="http://schemas.microsoft.com/office/drawing/2014/main" id="{10443275-64C7-4249-92B8-990C3BB41279}"/>
              </a:ext>
            </a:extLst>
          </p:cNvPr>
          <p:cNvSpPr/>
          <p:nvPr userDrawn="1"/>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85908D9A-1608-44B4-A0A3-FC9E665728CA}"/>
              </a:ext>
            </a:extLst>
          </p:cNvPr>
          <p:cNvSpPr/>
          <p:nvPr userDrawn="1"/>
        </p:nvSpPr>
        <p:spPr>
          <a:xfrm>
            <a:off x="861107" y="4952474"/>
            <a:ext cx="157461" cy="157461"/>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3" name="Graphic 2">
            <a:extLst>
              <a:ext uri="{FF2B5EF4-FFF2-40B4-BE49-F238E27FC236}">
                <a16:creationId xmlns:a16="http://schemas.microsoft.com/office/drawing/2014/main" id="{2952F383-4862-4271-B541-5612120030D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66513" y="5992753"/>
            <a:ext cx="1031758" cy="384723"/>
          </a:xfrm>
          <a:prstGeom prst="rect">
            <a:avLst/>
          </a:prstGeom>
        </p:spPr>
      </p:pic>
    </p:spTree>
    <p:extLst>
      <p:ext uri="{BB962C8B-B14F-4D97-AF65-F5344CB8AC3E}">
        <p14:creationId xmlns:p14="http://schemas.microsoft.com/office/powerpoint/2010/main" val="2945410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Tree>
    <p:extLst>
      <p:ext uri="{BB962C8B-B14F-4D97-AF65-F5344CB8AC3E}">
        <p14:creationId xmlns:p14="http://schemas.microsoft.com/office/powerpoint/2010/main" val="970067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0" y="1673454"/>
            <a:ext cx="11010900" cy="457494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76909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ub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0" y="2139953"/>
            <a:ext cx="11010900" cy="41084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D980C114-FE9A-4B63-B509-F59F1A2C55A5}"/>
              </a:ext>
            </a:extLst>
          </p:cNvPr>
          <p:cNvSpPr>
            <a:spLocks noGrp="1"/>
          </p:cNvSpPr>
          <p:nvPr>
            <p:ph type="body" sz="quarter" idx="29"/>
          </p:nvPr>
        </p:nvSpPr>
        <p:spPr>
          <a:xfrm>
            <a:off x="57137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2473908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ub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2139951"/>
            <a:ext cx="5288525"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A8FE6631-4BAF-4E4B-B6F0-F9ED72A3155E}"/>
              </a:ext>
            </a:extLst>
          </p:cNvPr>
          <p:cNvSpPr>
            <a:spLocks noGrp="1"/>
          </p:cNvSpPr>
          <p:nvPr>
            <p:ph sz="quarter" idx="28"/>
          </p:nvPr>
        </p:nvSpPr>
        <p:spPr>
          <a:xfrm>
            <a:off x="6289113" y="2139951"/>
            <a:ext cx="5288525"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a:extLst>
              <a:ext uri="{FF2B5EF4-FFF2-40B4-BE49-F238E27FC236}">
                <a16:creationId xmlns:a16="http://schemas.microsoft.com/office/drawing/2014/main" id="{D4EEAA39-7062-4DCE-91B8-83056F818FA8}"/>
              </a:ext>
            </a:extLst>
          </p:cNvPr>
          <p:cNvSpPr>
            <a:spLocks noGrp="1"/>
          </p:cNvSpPr>
          <p:nvPr>
            <p:ph type="body" sz="quarter" idx="29"/>
          </p:nvPr>
        </p:nvSpPr>
        <p:spPr>
          <a:xfrm>
            <a:off x="57150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2884052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1673402"/>
            <a:ext cx="5288525" cy="45848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A8FE6631-4BAF-4E4B-B6F0-F9ED72A3155E}"/>
              </a:ext>
            </a:extLst>
          </p:cNvPr>
          <p:cNvSpPr>
            <a:spLocks noGrp="1"/>
          </p:cNvSpPr>
          <p:nvPr>
            <p:ph sz="quarter" idx="28"/>
          </p:nvPr>
        </p:nvSpPr>
        <p:spPr>
          <a:xfrm>
            <a:off x="6289113" y="1673402"/>
            <a:ext cx="5288525" cy="45848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17176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 Content &amp; 2 Pictures">
    <p:spTree>
      <p:nvGrpSpPr>
        <p:cNvPr id="1" name=""/>
        <p:cNvGrpSpPr/>
        <p:nvPr/>
      </p:nvGrpSpPr>
      <p:grpSpPr>
        <a:xfrm>
          <a:off x="0" y="0"/>
          <a:ext cx="0" cy="0"/>
          <a:chOff x="0" y="0"/>
          <a:chExt cx="0" cy="0"/>
        </a:xfrm>
      </p:grpSpPr>
      <p:sp>
        <p:nvSpPr>
          <p:cNvPr id="23" name="Title Text">
            <a:extLst>
              <a:ext uri="{FF2B5EF4-FFF2-40B4-BE49-F238E27FC236}">
                <a16:creationId xmlns:a16="http://schemas.microsoft.com/office/drawing/2014/main" id="{FAEAC0A3-8438-1245-A28C-64BC26BFB231}"/>
              </a:ext>
            </a:extLst>
          </p:cNvPr>
          <p:cNvSpPr txBox="1">
            <a:spLocks noGrp="1"/>
          </p:cNvSpPr>
          <p:nvPr>
            <p:ph type="title" hasCustomPrompt="1"/>
          </p:nvPr>
        </p:nvSpPr>
        <p:spPr>
          <a:xfrm>
            <a:off x="571500" y="567227"/>
            <a:ext cx="5755707" cy="945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25" name="Body Level One…">
            <a:extLst>
              <a:ext uri="{FF2B5EF4-FFF2-40B4-BE49-F238E27FC236}">
                <a16:creationId xmlns:a16="http://schemas.microsoft.com/office/drawing/2014/main" id="{6903F994-74B2-4D40-AA5F-7F3D24A00171}"/>
              </a:ext>
            </a:extLst>
          </p:cNvPr>
          <p:cNvSpPr txBox="1">
            <a:spLocks noGrp="1"/>
          </p:cNvSpPr>
          <p:nvPr>
            <p:ph idx="27" hasCustomPrompt="1"/>
          </p:nvPr>
        </p:nvSpPr>
        <p:spPr>
          <a:xfrm>
            <a:off x="6609331" y="2978828"/>
            <a:ext cx="4668837" cy="3453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tabLst/>
              <a:defRPr sz="1600">
                <a:solidFill>
                  <a:schemeClr val="tx2"/>
                </a:solidFill>
              </a:defRPr>
            </a:lvl1pPr>
          </a:lstStyle>
          <a:p>
            <a:r>
              <a:rPr lang="en-US" dirty="0"/>
              <a:t>Image Caption 16pt gray text</a:t>
            </a:r>
          </a:p>
        </p:txBody>
      </p:sp>
      <p:sp>
        <p:nvSpPr>
          <p:cNvPr id="26" name="Body Level One…">
            <a:extLst>
              <a:ext uri="{FF2B5EF4-FFF2-40B4-BE49-F238E27FC236}">
                <a16:creationId xmlns:a16="http://schemas.microsoft.com/office/drawing/2014/main" id="{BF74888E-798E-B543-94EF-279F3EA6E46B}"/>
              </a:ext>
            </a:extLst>
          </p:cNvPr>
          <p:cNvSpPr txBox="1">
            <a:spLocks noGrp="1"/>
          </p:cNvSpPr>
          <p:nvPr>
            <p:ph idx="28" hasCustomPrompt="1"/>
          </p:nvPr>
        </p:nvSpPr>
        <p:spPr>
          <a:xfrm>
            <a:off x="6609331" y="5929172"/>
            <a:ext cx="4668837" cy="3453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tabLst/>
              <a:defRPr sz="1600">
                <a:solidFill>
                  <a:schemeClr val="tx2"/>
                </a:solidFill>
              </a:defRPr>
            </a:lvl1pPr>
          </a:lstStyle>
          <a:p>
            <a:r>
              <a:rPr lang="en-US" dirty="0"/>
              <a:t>Image Caption 16pt gray text</a:t>
            </a:r>
          </a:p>
        </p:txBody>
      </p:sp>
      <p:sp>
        <p:nvSpPr>
          <p:cNvPr id="5" name="Picture Placeholder 4">
            <a:extLst>
              <a:ext uri="{FF2B5EF4-FFF2-40B4-BE49-F238E27FC236}">
                <a16:creationId xmlns:a16="http://schemas.microsoft.com/office/drawing/2014/main" id="{BB3C6455-4913-47BC-8232-AB0BABBA08C3}"/>
              </a:ext>
            </a:extLst>
          </p:cNvPr>
          <p:cNvSpPr>
            <a:spLocks noGrp="1"/>
          </p:cNvSpPr>
          <p:nvPr>
            <p:ph type="pic" sz="quarter" idx="30"/>
          </p:nvPr>
        </p:nvSpPr>
        <p:spPr>
          <a:xfrm>
            <a:off x="6609331" y="571500"/>
            <a:ext cx="4668837" cy="2381250"/>
          </a:xfrm>
        </p:spPr>
        <p:txBody>
          <a:bodyPr/>
          <a:lstStyle/>
          <a:p>
            <a:endParaRPr lang="en-US"/>
          </a:p>
        </p:txBody>
      </p:sp>
      <p:sp>
        <p:nvSpPr>
          <p:cNvPr id="20" name="Picture Placeholder 4">
            <a:extLst>
              <a:ext uri="{FF2B5EF4-FFF2-40B4-BE49-F238E27FC236}">
                <a16:creationId xmlns:a16="http://schemas.microsoft.com/office/drawing/2014/main" id="{5CA48836-DAA2-4E4F-A22A-2F5682E12CEF}"/>
              </a:ext>
            </a:extLst>
          </p:cNvPr>
          <p:cNvSpPr>
            <a:spLocks noGrp="1"/>
          </p:cNvSpPr>
          <p:nvPr>
            <p:ph type="pic" sz="quarter" idx="31"/>
          </p:nvPr>
        </p:nvSpPr>
        <p:spPr>
          <a:xfrm>
            <a:off x="6609331" y="3537061"/>
            <a:ext cx="4668837" cy="2381250"/>
          </a:xfrm>
        </p:spPr>
        <p:txBody>
          <a:bodyPr/>
          <a:lstStyle/>
          <a:p>
            <a:endParaRPr lang="en-US"/>
          </a:p>
        </p:txBody>
      </p:sp>
      <p:sp>
        <p:nvSpPr>
          <p:cNvPr id="14" name="Content Placeholder 2">
            <a:extLst>
              <a:ext uri="{FF2B5EF4-FFF2-40B4-BE49-F238E27FC236}">
                <a16:creationId xmlns:a16="http://schemas.microsoft.com/office/drawing/2014/main" id="{DC0D3278-E8A7-4B14-A5ED-BE235CEC6F80}"/>
              </a:ext>
            </a:extLst>
          </p:cNvPr>
          <p:cNvSpPr>
            <a:spLocks noGrp="1"/>
          </p:cNvSpPr>
          <p:nvPr>
            <p:ph sz="quarter" idx="32"/>
          </p:nvPr>
        </p:nvSpPr>
        <p:spPr>
          <a:xfrm>
            <a:off x="571500" y="2139952"/>
            <a:ext cx="5768944"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3">
            <a:extLst>
              <a:ext uri="{FF2B5EF4-FFF2-40B4-BE49-F238E27FC236}">
                <a16:creationId xmlns:a16="http://schemas.microsoft.com/office/drawing/2014/main" id="{403FD6E6-528D-49D5-BBAB-B26572C15F20}"/>
              </a:ext>
            </a:extLst>
          </p:cNvPr>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746653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2.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C80E488-8534-4743-924A-62CA17A7A192}"/>
              </a:ext>
            </a:extLst>
          </p:cNvPr>
          <p:cNvSpPr/>
          <p:nvPr userDrawn="1"/>
        </p:nvSpPr>
        <p:spPr>
          <a:xfrm>
            <a:off x="0" y="6458251"/>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endParaRPr>
          </a:p>
        </p:txBody>
      </p:sp>
      <p:sp>
        <p:nvSpPr>
          <p:cNvPr id="12" name="Rectangle 11">
            <a:extLst>
              <a:ext uri="{FF2B5EF4-FFF2-40B4-BE49-F238E27FC236}">
                <a16:creationId xmlns:a16="http://schemas.microsoft.com/office/drawing/2014/main" id="{5F27ABEE-91E1-420E-AD52-066ECB7CBDFC}"/>
              </a:ext>
            </a:extLst>
          </p:cNvPr>
          <p:cNvSpPr/>
          <p:nvPr userDrawn="1"/>
        </p:nvSpPr>
        <p:spPr>
          <a:xfrm rot="5400000">
            <a:off x="8758537"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3" name="Body Level One…"/>
          <p:cNvSpPr txBox="1">
            <a:spLocks noGrp="1"/>
          </p:cNvSpPr>
          <p:nvPr>
            <p:ph type="body" idx="1"/>
          </p:nvPr>
        </p:nvSpPr>
        <p:spPr>
          <a:xfrm>
            <a:off x="592915" y="1524000"/>
            <a:ext cx="10972801" cy="47244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r>
              <a:rPr lang="en-US" dirty="0"/>
              <a:t>Body copy Intel clear light 28 point</a:t>
            </a:r>
          </a:p>
          <a:p>
            <a:pPr lvl="1"/>
            <a:r>
              <a:rPr lang="en-US" dirty="0"/>
              <a:t>Sub Bullet one 24 point</a:t>
            </a:r>
          </a:p>
          <a:p>
            <a:pPr lvl="2"/>
            <a:r>
              <a:rPr lang="en-US" dirty="0"/>
              <a:t>Sub Bullet two 20 point</a:t>
            </a:r>
          </a:p>
          <a:p>
            <a:pPr lvl="3"/>
            <a:r>
              <a:rPr lang="en-US" dirty="0"/>
              <a:t>Sub Bullet three 18 point</a:t>
            </a:r>
          </a:p>
          <a:p>
            <a:pPr lvl="4"/>
            <a:r>
              <a:rPr lang="en-US" dirty="0"/>
              <a:t>Sub Bullet four 16 point</a:t>
            </a:r>
            <a:br>
              <a:rPr lang="en-US" dirty="0"/>
            </a:br>
            <a:endParaRPr lang="en-US" dirty="0"/>
          </a:p>
          <a:p>
            <a:pPr lvl="2"/>
            <a:endParaRPr dirty="0"/>
          </a:p>
        </p:txBody>
      </p:sp>
      <p:sp>
        <p:nvSpPr>
          <p:cNvPr id="4" name="Title Text"/>
          <p:cNvSpPr txBox="1">
            <a:spLocks noGrp="1"/>
          </p:cNvSpPr>
          <p:nvPr>
            <p:ph type="title"/>
          </p:nvPr>
        </p:nvSpPr>
        <p:spPr>
          <a:xfrm>
            <a:off x="592916" y="571500"/>
            <a:ext cx="10972801" cy="8836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p>
            <a:r>
              <a:rPr lang="en-US" dirty="0"/>
              <a:t>40pt Intel Clear Light Text Goes Here</a:t>
            </a:r>
            <a:endParaRPr dirty="0"/>
          </a:p>
        </p:txBody>
      </p:sp>
      <p:pic>
        <p:nvPicPr>
          <p:cNvPr id="6" name="Graphic 5">
            <a:extLst>
              <a:ext uri="{FF2B5EF4-FFF2-40B4-BE49-F238E27FC236}">
                <a16:creationId xmlns:a16="http://schemas.microsoft.com/office/drawing/2014/main" id="{DCACDBB0-BD96-446C-8F63-C56E4AA10FBD}"/>
              </a:ext>
            </a:extLst>
          </p:cNvPr>
          <p:cNvPicPr>
            <a:picLocks noChangeAspect="1"/>
          </p:cNvPicPr>
          <p:nvPr userDrawn="1"/>
        </p:nvPicPr>
        <p:blipFill>
          <a:blip r:embed="rId28">
            <a:extLst>
              <a:ext uri="{96DAC541-7B7A-43D3-8B79-37D633B846F1}">
                <asvg:svgBlip xmlns:asvg="http://schemas.microsoft.com/office/drawing/2016/SVG/main" r:embed="rId29"/>
              </a:ext>
            </a:extLst>
          </a:blip>
          <a:stretch>
            <a:fillRect/>
          </a:stretch>
        </p:blipFill>
        <p:spPr>
          <a:xfrm>
            <a:off x="11137466" y="6554735"/>
            <a:ext cx="476084" cy="177524"/>
          </a:xfrm>
          <a:prstGeom prst="rect">
            <a:avLst/>
          </a:prstGeom>
        </p:spPr>
      </p:pic>
      <p:sp>
        <p:nvSpPr>
          <p:cNvPr id="9" name="TextBox 8">
            <a:extLst>
              <a:ext uri="{FF2B5EF4-FFF2-40B4-BE49-F238E27FC236}">
                <a16:creationId xmlns:a16="http://schemas.microsoft.com/office/drawing/2014/main" id="{51520E06-BF98-49FF-91DB-15EBE855DD9E}"/>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bg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dirty="0" err="1">
              <a:ln>
                <a:noFill/>
              </a:ln>
              <a:solidFill>
                <a:schemeClr val="bg2"/>
              </a:solidFill>
              <a:effectLst/>
              <a:uFillTx/>
              <a:latin typeface="+mn-lt"/>
              <a:ea typeface="+mn-ea"/>
              <a:cs typeface="+mn-cs"/>
              <a:sym typeface="Helvetica Neue"/>
            </a:endParaRPr>
          </a:p>
        </p:txBody>
      </p:sp>
    </p:spTree>
    <p:extLst>
      <p:ext uri="{BB962C8B-B14F-4D97-AF65-F5344CB8AC3E}">
        <p14:creationId xmlns:p14="http://schemas.microsoft.com/office/powerpoint/2010/main" val="1530332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marR="0" indent="0" algn="l" defTabSz="609600" latinLnBrk="0">
        <a:lnSpc>
          <a:spcPct val="90000"/>
        </a:lnSpc>
        <a:spcBef>
          <a:spcPts val="0"/>
        </a:spcBef>
        <a:spcAft>
          <a:spcPts val="0"/>
        </a:spcAft>
        <a:buClrTx/>
        <a:buSzTx/>
        <a:buFontTx/>
        <a:buNone/>
        <a:tabLst/>
        <a:defRPr sz="40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2pPr>
      <a:lvl3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3pPr>
      <a:lvl4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4pPr>
      <a:lvl5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5pPr>
      <a:lvl6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6pPr>
      <a:lvl7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7pPr>
      <a:lvl8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8pPr>
      <a:lvl9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9pPr>
    </p:titleStyle>
    <p:bodyStyle>
      <a:lvl1pPr marL="228600" marR="0" indent="-228600" algn="l" defTabSz="609600" latinLnBrk="0">
        <a:lnSpc>
          <a:spcPct val="100000"/>
        </a:lnSpc>
        <a:spcBef>
          <a:spcPts val="1200"/>
        </a:spcBef>
        <a:spcAft>
          <a:spcPts val="0"/>
        </a:spcAft>
        <a:buClrTx/>
        <a:buSzTx/>
        <a:buFont typeface="Wingdings" pitchFamily="2" charset="2"/>
        <a:buChar char="§"/>
        <a:tabLst/>
        <a:defRPr sz="2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p:bodyStyle>
    <p:otherStyle>
      <a:lvl1pPr marL="0" marR="0" indent="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1pPr>
      <a:lvl2pPr marL="0" marR="0" indent="228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2pPr>
      <a:lvl3pPr marL="0" marR="0" indent="457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3pPr>
      <a:lvl4pPr marL="0" marR="0" indent="685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4pPr>
      <a:lvl5pPr marL="0" marR="0" indent="9144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5pPr>
      <a:lvl6pPr marL="0" marR="0" indent="11430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6pPr>
      <a:lvl7pPr marL="0" marR="0" indent="1371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7pPr>
      <a:lvl8pPr marL="0" marR="0" indent="1600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8pPr>
      <a:lvl9pPr marL="0" marR="0" indent="1828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79F4BE2-8E4A-4003-B816-9E34781F7E88}"/>
              </a:ext>
            </a:extLst>
          </p:cNvPr>
          <p:cNvSpPr>
            <a:spLocks noGrp="1"/>
          </p:cNvSpPr>
          <p:nvPr>
            <p:ph type="title"/>
          </p:nvPr>
        </p:nvSpPr>
        <p:spPr>
          <a:xfrm>
            <a:off x="1720971" y="2772297"/>
            <a:ext cx="10023354" cy="1840045"/>
          </a:xfrm>
        </p:spPr>
        <p:txBody>
          <a:bodyPr/>
          <a:lstStyle/>
          <a:p>
            <a:r>
              <a:rPr lang="en-US" sz="4400" dirty="0"/>
              <a:t>Alignment of EDGEAPP and ETSI MEC</a:t>
            </a:r>
            <a:br>
              <a:rPr lang="en-US" sz="4400" dirty="0"/>
            </a:br>
            <a:r>
              <a:rPr lang="en-US" sz="4000" dirty="0"/>
              <a:t>- EDGEAPP external TR </a:t>
            </a:r>
            <a:br>
              <a:rPr lang="en-US" sz="4800" dirty="0"/>
            </a:br>
            <a:endParaRPr lang="en-US" sz="4800" dirty="0"/>
          </a:p>
        </p:txBody>
      </p:sp>
      <p:sp>
        <p:nvSpPr>
          <p:cNvPr id="4" name="Text Placeholder 3">
            <a:extLst>
              <a:ext uri="{FF2B5EF4-FFF2-40B4-BE49-F238E27FC236}">
                <a16:creationId xmlns:a16="http://schemas.microsoft.com/office/drawing/2014/main" id="{C5139A39-08BC-4F2F-94A3-F43AAEEFAEB4}"/>
              </a:ext>
            </a:extLst>
          </p:cNvPr>
          <p:cNvSpPr>
            <a:spLocks noGrp="1"/>
          </p:cNvSpPr>
          <p:nvPr>
            <p:ph type="body" sz="quarter" idx="25"/>
          </p:nvPr>
        </p:nvSpPr>
        <p:spPr>
          <a:xfrm>
            <a:off x="1720971" y="1867050"/>
            <a:ext cx="9796281" cy="747406"/>
          </a:xfrm>
        </p:spPr>
        <p:txBody>
          <a:bodyPr>
            <a:normAutofit/>
          </a:bodyPr>
          <a:lstStyle/>
          <a:p>
            <a:r>
              <a:rPr lang="en-US" sz="4400" dirty="0"/>
              <a:t>3GPP</a:t>
            </a:r>
          </a:p>
        </p:txBody>
      </p:sp>
      <p:sp>
        <p:nvSpPr>
          <p:cNvPr id="9" name="Text Placeholder 8">
            <a:extLst>
              <a:ext uri="{FF2B5EF4-FFF2-40B4-BE49-F238E27FC236}">
                <a16:creationId xmlns:a16="http://schemas.microsoft.com/office/drawing/2014/main" id="{ABEAF9F9-E88D-44A4-A1B6-BAA2E532B65E}"/>
              </a:ext>
            </a:extLst>
          </p:cNvPr>
          <p:cNvSpPr>
            <a:spLocks noGrp="1"/>
          </p:cNvSpPr>
          <p:nvPr>
            <p:ph type="body" sz="quarter" idx="27"/>
          </p:nvPr>
        </p:nvSpPr>
        <p:spPr>
          <a:xfrm>
            <a:off x="1908348" y="4778609"/>
            <a:ext cx="10283651" cy="1042838"/>
          </a:xfrm>
        </p:spPr>
        <p:txBody>
          <a:bodyPr>
            <a:normAutofit/>
          </a:bodyPr>
          <a:lstStyle/>
          <a:p>
            <a:r>
              <a:rPr lang="en-US" sz="2000" dirty="0"/>
              <a:t>Presented by: Samar Shailendra (Intel)</a:t>
            </a:r>
          </a:p>
          <a:p>
            <a:r>
              <a:rPr lang="en-US" sz="2000" dirty="0"/>
              <a:t>Supporters: Nokia, SK Telecom, Qualcomm …</a:t>
            </a:r>
          </a:p>
        </p:txBody>
      </p:sp>
    </p:spTree>
    <p:extLst>
      <p:ext uri="{BB962C8B-B14F-4D97-AF65-F5344CB8AC3E}">
        <p14:creationId xmlns:p14="http://schemas.microsoft.com/office/powerpoint/2010/main" val="2086400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ED957-3C0D-4999-A6DD-476D1F5DAD8F}"/>
              </a:ext>
            </a:extLst>
          </p:cNvPr>
          <p:cNvSpPr>
            <a:spLocks noGrp="1"/>
          </p:cNvSpPr>
          <p:nvPr>
            <p:ph type="title"/>
          </p:nvPr>
        </p:nvSpPr>
        <p:spPr/>
        <p:txBody>
          <a:bodyPr/>
          <a:lstStyle/>
          <a:p>
            <a:r>
              <a:rPr lang="en-US" dirty="0"/>
              <a:t>Motivation of EDGEAPP and ETSI MEC alignment</a:t>
            </a:r>
          </a:p>
        </p:txBody>
      </p:sp>
      <p:sp>
        <p:nvSpPr>
          <p:cNvPr id="3" name="Content Placeholder 2">
            <a:extLst>
              <a:ext uri="{FF2B5EF4-FFF2-40B4-BE49-F238E27FC236}">
                <a16:creationId xmlns:a16="http://schemas.microsoft.com/office/drawing/2014/main" id="{5A78CC24-506B-4009-B381-27914D49F618}"/>
              </a:ext>
            </a:extLst>
          </p:cNvPr>
          <p:cNvSpPr>
            <a:spLocks noGrp="1"/>
          </p:cNvSpPr>
          <p:nvPr>
            <p:ph sz="quarter" idx="28"/>
          </p:nvPr>
        </p:nvSpPr>
        <p:spPr>
          <a:xfrm>
            <a:off x="571370" y="1673454"/>
            <a:ext cx="11010900" cy="945337"/>
          </a:xfrm>
        </p:spPr>
        <p:txBody>
          <a:bodyPr/>
          <a:lstStyle/>
          <a:p>
            <a:pPr marL="342900" indent="-342900">
              <a:spcBef>
                <a:spcPts val="600"/>
              </a:spcBef>
              <a:buFont typeface="Arial" panose="020B0604020202020204" pitchFamily="34" charset="0"/>
              <a:buChar char="•"/>
            </a:pPr>
            <a:r>
              <a:rPr lang="it-IT" sz="1800" dirty="0"/>
              <a:t>At the </a:t>
            </a:r>
            <a:r>
              <a:rPr lang="it-IT" sz="1800" b="1" dirty="0"/>
              <a:t>Joint Workshop </a:t>
            </a:r>
            <a:r>
              <a:rPr lang="it-IT" sz="1800" dirty="0"/>
              <a:t>with OPG (21/01/2022), 3GPP and ETSI MEC have presented their feedback on the SDO mapping. Also, ETSI MEC has presented its approach on the joint work.</a:t>
            </a:r>
          </a:p>
          <a:p>
            <a:pPr marL="342900" indent="-342900">
              <a:spcBef>
                <a:spcPts val="600"/>
              </a:spcBef>
              <a:buFont typeface="Arial" panose="020B0604020202020204" pitchFamily="34" charset="0"/>
              <a:buChar char="•"/>
            </a:pPr>
            <a:r>
              <a:rPr lang="it-IT" sz="1800" dirty="0"/>
              <a:t>This approach is composed of 3 steps:</a:t>
            </a:r>
          </a:p>
          <a:p>
            <a:endParaRPr lang="en-US" dirty="0"/>
          </a:p>
        </p:txBody>
      </p:sp>
      <p:pic>
        <p:nvPicPr>
          <p:cNvPr id="4" name="Picture 3">
            <a:extLst>
              <a:ext uri="{FF2B5EF4-FFF2-40B4-BE49-F238E27FC236}">
                <a16:creationId xmlns:a16="http://schemas.microsoft.com/office/drawing/2014/main" id="{7405326C-E015-45EC-87CB-F18F08A7EC6A}"/>
              </a:ext>
            </a:extLst>
          </p:cNvPr>
          <p:cNvPicPr>
            <a:picLocks noChangeAspect="1"/>
          </p:cNvPicPr>
          <p:nvPr/>
        </p:nvPicPr>
        <p:blipFill>
          <a:blip r:embed="rId2"/>
          <a:stretch>
            <a:fillRect/>
          </a:stretch>
        </p:blipFill>
        <p:spPr>
          <a:xfrm>
            <a:off x="5974133" y="2884382"/>
            <a:ext cx="3403217" cy="1134274"/>
          </a:xfrm>
          <a:prstGeom prst="rect">
            <a:avLst/>
          </a:prstGeom>
        </p:spPr>
      </p:pic>
      <p:sp>
        <p:nvSpPr>
          <p:cNvPr id="5" name="Content Placeholder 2">
            <a:extLst>
              <a:ext uri="{FF2B5EF4-FFF2-40B4-BE49-F238E27FC236}">
                <a16:creationId xmlns:a16="http://schemas.microsoft.com/office/drawing/2014/main" id="{45368E49-7D5F-4853-B1F1-276DEA26C1CA}"/>
              </a:ext>
            </a:extLst>
          </p:cNvPr>
          <p:cNvSpPr txBox="1">
            <a:spLocks/>
          </p:cNvSpPr>
          <p:nvPr/>
        </p:nvSpPr>
        <p:spPr>
          <a:xfrm>
            <a:off x="0" y="2917123"/>
            <a:ext cx="5350928" cy="3408063"/>
          </a:xfrm>
          <a:prstGeom prst="rect">
            <a:avLst/>
          </a:prstGeom>
        </p:spPr>
        <p:txBody>
          <a:bodyPr>
            <a:normAutofit/>
          </a:bodyPr>
          <a:lstStyle>
            <a:lvl1pPr marL="0" indent="0" algn="l" defTabSz="914400" rtl="0" eaLnBrk="1" latinLnBrk="0" hangingPunct="1">
              <a:lnSpc>
                <a:spcPct val="100000"/>
              </a:lnSpc>
              <a:spcBef>
                <a:spcPts val="1800"/>
              </a:spcBef>
              <a:buFont typeface="Wingdings" panose="05000000000000000000" pitchFamily="2" charset="2"/>
              <a:buNone/>
              <a:defRPr sz="2400" kern="1200" baseline="0">
                <a:solidFill>
                  <a:schemeClr val="tx1"/>
                </a:solidFill>
                <a:latin typeface="+mn-lt"/>
                <a:ea typeface="+mn-ea"/>
                <a:cs typeface="Tahoma" panose="020B0604030504040204" pitchFamily="34" charset="0"/>
              </a:defRPr>
            </a:lvl1pPr>
            <a:lvl2pPr marL="360000" indent="-360000" algn="l" defTabSz="914400" rtl="0" eaLnBrk="1" latinLnBrk="0" hangingPunct="1">
              <a:lnSpc>
                <a:spcPct val="100000"/>
              </a:lnSpc>
              <a:spcBef>
                <a:spcPts val="1200"/>
              </a:spcBef>
              <a:buClr>
                <a:schemeClr val="accent3"/>
              </a:buClr>
              <a:buSzPct val="93000"/>
              <a:buFontTx/>
              <a:buBlip>
                <a:blip r:embed="rId3"/>
              </a:buBlip>
              <a:defRPr sz="2400" kern="1200" baseline="0">
                <a:solidFill>
                  <a:schemeClr val="tx1"/>
                </a:solidFill>
                <a:latin typeface="+mj-lt"/>
                <a:ea typeface="+mn-ea"/>
                <a:cs typeface="Tahoma" panose="020B0604030504040204" pitchFamily="34" charset="0"/>
              </a:defRPr>
            </a:lvl2pPr>
            <a:lvl3pPr marL="720000" indent="-360000" algn="l" defTabSz="914400" rtl="0" eaLnBrk="1" latinLnBrk="0" hangingPunct="1">
              <a:lnSpc>
                <a:spcPct val="100000"/>
              </a:lnSpc>
              <a:spcBef>
                <a:spcPts val="600"/>
              </a:spcBef>
              <a:buClr>
                <a:schemeClr val="accent2"/>
              </a:buClr>
              <a:buSzPct val="93000"/>
              <a:buFontTx/>
              <a:buBlip>
                <a:blip r:embed="rId3"/>
              </a:buBlip>
              <a:defRPr sz="2000" kern="1200" baseline="0">
                <a:solidFill>
                  <a:schemeClr val="tx1"/>
                </a:solidFill>
                <a:latin typeface="+mj-lt"/>
                <a:ea typeface="+mn-ea"/>
                <a:cs typeface="Tahoma" panose="020B0604030504040204" pitchFamily="34" charset="0"/>
              </a:defRPr>
            </a:lvl3pPr>
            <a:lvl4pPr marL="1008000" indent="-288000" algn="l" defTabSz="914400" rtl="0" eaLnBrk="1" latinLnBrk="0" hangingPunct="1">
              <a:lnSpc>
                <a:spcPct val="100000"/>
              </a:lnSpc>
              <a:spcBef>
                <a:spcPts val="400"/>
              </a:spcBef>
              <a:buClr>
                <a:schemeClr val="accent2"/>
              </a:buClr>
              <a:buSzPct val="93000"/>
              <a:buFontTx/>
              <a:buBlip>
                <a:blip r:embed="rId3"/>
              </a:buBlip>
              <a:defRPr sz="1800" kern="1200" baseline="0">
                <a:solidFill>
                  <a:schemeClr val="tx1"/>
                </a:solidFill>
                <a:latin typeface="+mj-lt"/>
                <a:ea typeface="+mn-ea"/>
                <a:cs typeface="Tahoma" panose="020B0604030504040204" pitchFamily="34" charset="0"/>
              </a:defRPr>
            </a:lvl4pPr>
            <a:lvl5pPr marL="360000" indent="-360000" algn="l" defTabSz="914400" rtl="0" eaLnBrk="1" latinLnBrk="0" hangingPunct="1">
              <a:lnSpc>
                <a:spcPct val="100000"/>
              </a:lnSpc>
              <a:spcBef>
                <a:spcPts val="1200"/>
              </a:spcBef>
              <a:buClr>
                <a:schemeClr val="accent2"/>
              </a:buClr>
              <a:buFont typeface="+mj-lt"/>
              <a:buAutoNum type="arabicPeriod"/>
              <a:defRPr sz="2400" kern="1200" baseline="0">
                <a:solidFill>
                  <a:schemeClr val="tx1"/>
                </a:solidFill>
                <a:latin typeface="+mj-lt"/>
                <a:ea typeface="+mn-ea"/>
                <a:cs typeface="Tahoma" panose="020B0604030504040204" pitchFamily="34" charset="0"/>
              </a:defRPr>
            </a:lvl5pPr>
            <a:lvl6pPr marL="720000" indent="-360000" algn="l" defTabSz="914400" rtl="0" eaLnBrk="1" latinLnBrk="0" hangingPunct="1">
              <a:lnSpc>
                <a:spcPct val="100000"/>
              </a:lnSpc>
              <a:spcBef>
                <a:spcPts val="600"/>
              </a:spcBef>
              <a:buClr>
                <a:schemeClr val="accent2"/>
              </a:buClr>
              <a:buFont typeface="+mj-lt"/>
              <a:buAutoNum type="arabicParenR"/>
              <a:defRPr sz="2000" kern="1200" baseline="0">
                <a:solidFill>
                  <a:schemeClr val="tx1"/>
                </a:solidFill>
                <a:latin typeface="+mj-lt"/>
                <a:ea typeface="+mn-ea"/>
                <a:cs typeface="Tahoma" panose="020B0604030504040204" pitchFamily="34" charset="0"/>
              </a:defRPr>
            </a:lvl6pPr>
            <a:lvl7pPr marL="1008000" indent="-288000" algn="l" defTabSz="914400" rtl="0" eaLnBrk="1" latinLnBrk="0" hangingPunct="1">
              <a:lnSpc>
                <a:spcPct val="100000"/>
              </a:lnSpc>
              <a:spcBef>
                <a:spcPts val="400"/>
              </a:spcBef>
              <a:buClr>
                <a:schemeClr val="accent2"/>
              </a:buClr>
              <a:buFont typeface="+mj-lt"/>
              <a:buAutoNum type="alphaLcParenR"/>
              <a:defRPr sz="1800" kern="1200" baseline="0">
                <a:solidFill>
                  <a:schemeClr val="tx1"/>
                </a:solidFill>
                <a:latin typeface="+mj-lt"/>
                <a:ea typeface="+mn-ea"/>
                <a:cs typeface="Tahoma" panose="020B0604030504040204" pitchFamily="34" charset="0"/>
              </a:defRPr>
            </a:lvl7pPr>
            <a:lvl8pPr marL="0" indent="0" algn="l" defTabSz="914400" rtl="0" eaLnBrk="1" latinLnBrk="0" hangingPunct="1">
              <a:lnSpc>
                <a:spcPct val="100000"/>
              </a:lnSpc>
              <a:spcBef>
                <a:spcPts val="600"/>
              </a:spcBef>
              <a:buFont typeface="Arial" panose="020B0604020202020204" pitchFamily="34" charset="0"/>
              <a:buNone/>
              <a:defRPr sz="1600" kern="1200" baseline="0">
                <a:solidFill>
                  <a:schemeClr val="tx1"/>
                </a:solidFill>
                <a:latin typeface="+mj-lt"/>
                <a:ea typeface="+mn-ea"/>
                <a:cs typeface="Tahoma" panose="020B0604030504040204" pitchFamily="34" charset="0"/>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indent="0">
              <a:buNone/>
            </a:pPr>
            <a:r>
              <a:rPr lang="en-US" sz="1400" dirty="0"/>
              <a:t>Step#1 - Based on the API list and OP definitions, define a more detailed mapping and worksplit between ETSI MEC and 3GPP, by using as a starting point the </a:t>
            </a:r>
            <a:r>
              <a:rPr lang="en-US" sz="1400" b="1" u="sng" dirty="0"/>
              <a:t>synergized architecture </a:t>
            </a:r>
            <a:r>
              <a:rPr lang="en-US" sz="1400" dirty="0"/>
              <a:t>(from the TS 23.558 here), and build on top of that</a:t>
            </a:r>
          </a:p>
          <a:p>
            <a:pPr marL="702900" lvl="1" indent="-342900">
              <a:buFont typeface="+mj-lt"/>
              <a:buAutoNum type="arabicPeriod"/>
            </a:pPr>
            <a:endParaRPr lang="en-US" sz="1400" dirty="0"/>
          </a:p>
          <a:p>
            <a:pPr lvl="1" indent="0">
              <a:buNone/>
            </a:pPr>
            <a:r>
              <a:rPr lang="en-US" sz="1400" dirty="0"/>
              <a:t>Step#2 – For the normative work (stage 2 – sequence diagrams) </a:t>
            </a:r>
            <a:r>
              <a:rPr lang="en-US" sz="1400" b="1" u="sng" dirty="0"/>
              <a:t>reuse existing specs from 3GPP and ETSI MEC</a:t>
            </a:r>
          </a:p>
          <a:p>
            <a:pPr marL="702900" lvl="1" indent="-342900">
              <a:buFont typeface="+mj-lt"/>
              <a:buAutoNum type="arabicPeriod"/>
            </a:pPr>
            <a:endParaRPr lang="en-US" sz="1400" dirty="0"/>
          </a:p>
          <a:p>
            <a:pPr lvl="1" indent="0">
              <a:buNone/>
            </a:pPr>
            <a:r>
              <a:rPr lang="en-US" sz="1400" dirty="0"/>
              <a:t>Step#3 - </a:t>
            </a:r>
            <a:r>
              <a:rPr lang="en-US" sz="1400" b="1" u="sng" dirty="0"/>
              <a:t>Prioritize the normative work in SDOs </a:t>
            </a:r>
            <a:r>
              <a:rPr lang="en-US" sz="1400" dirty="0"/>
              <a:t>to fill the remaining gaps (for compliance to OP interfaces)</a:t>
            </a:r>
            <a:endParaRPr lang="it-IT" sz="2000" dirty="0"/>
          </a:p>
          <a:p>
            <a:pPr lvl="1" indent="0">
              <a:buNone/>
            </a:pPr>
            <a:endParaRPr lang="it-IT" sz="1600" dirty="0"/>
          </a:p>
          <a:p>
            <a:endParaRPr lang="it-IT" sz="1600" dirty="0"/>
          </a:p>
          <a:p>
            <a:endParaRPr lang="it-IT" sz="1600" dirty="0"/>
          </a:p>
          <a:p>
            <a:endParaRPr lang="it-IT" sz="1600" dirty="0"/>
          </a:p>
          <a:p>
            <a:endParaRPr lang="it-IT" sz="1600" dirty="0"/>
          </a:p>
        </p:txBody>
      </p:sp>
      <p:sp>
        <p:nvSpPr>
          <p:cNvPr id="6" name="Rectangle: Rounded Corners 5">
            <a:extLst>
              <a:ext uri="{FF2B5EF4-FFF2-40B4-BE49-F238E27FC236}">
                <a16:creationId xmlns:a16="http://schemas.microsoft.com/office/drawing/2014/main" id="{5B6BAF10-79BF-4D65-8D6D-3604AF9048C8}"/>
              </a:ext>
            </a:extLst>
          </p:cNvPr>
          <p:cNvSpPr/>
          <p:nvPr/>
        </p:nvSpPr>
        <p:spPr>
          <a:xfrm>
            <a:off x="5887825" y="5402244"/>
            <a:ext cx="6138712" cy="830511"/>
          </a:xfrm>
          <a:prstGeom prst="roundRect">
            <a:avLst/>
          </a:prstGeom>
          <a:solidFill>
            <a:schemeClr val="tx2">
              <a:lumMod val="40000"/>
              <a:lumOff val="6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it-IT" sz="1400" dirty="0">
                <a:solidFill>
                  <a:schemeClr val="dk1"/>
                </a:solidFill>
              </a:rPr>
              <a:t>We need also to communicate with ETSI MEC on the worksplit and coordination of the future normative work. </a:t>
            </a:r>
          </a:p>
          <a:p>
            <a:pPr algn="ctr"/>
            <a:r>
              <a:rPr lang="it-IT" sz="1400" dirty="0">
                <a:solidFill>
                  <a:schemeClr val="dk1"/>
                </a:solidFill>
              </a:rPr>
              <a:t>A suitable tool for that would be an </a:t>
            </a:r>
            <a:r>
              <a:rPr lang="it-IT" sz="1400" dirty="0">
                <a:solidFill>
                  <a:srgbClr val="C00000"/>
                </a:solidFill>
              </a:rPr>
              <a:t>external</a:t>
            </a:r>
            <a:r>
              <a:rPr lang="it-IT" sz="1400" dirty="0">
                <a:solidFill>
                  <a:schemeClr val="dk1"/>
                </a:solidFill>
              </a:rPr>
              <a:t> </a:t>
            </a:r>
            <a:r>
              <a:rPr lang="it-IT" sz="1400" dirty="0">
                <a:solidFill>
                  <a:srgbClr val="C00000"/>
                </a:solidFill>
              </a:rPr>
              <a:t>TR </a:t>
            </a:r>
            <a:r>
              <a:rPr lang="it-IT" sz="1400" dirty="0">
                <a:solidFill>
                  <a:schemeClr val="dk1"/>
                </a:solidFill>
              </a:rPr>
              <a:t>in 3GPP that could capture this coordination work (we need formal documents in 3GPP!)</a:t>
            </a:r>
            <a:endParaRPr lang="en-US" sz="1400" dirty="0" err="1">
              <a:solidFill>
                <a:schemeClr val="dk1"/>
              </a:solidFill>
            </a:endParaRPr>
          </a:p>
        </p:txBody>
      </p:sp>
      <p:sp>
        <p:nvSpPr>
          <p:cNvPr id="7" name="Arrow: Right 6">
            <a:extLst>
              <a:ext uri="{FF2B5EF4-FFF2-40B4-BE49-F238E27FC236}">
                <a16:creationId xmlns:a16="http://schemas.microsoft.com/office/drawing/2014/main" id="{4B4D1923-8BB2-465B-80BA-8A440CD7AD0A}"/>
              </a:ext>
            </a:extLst>
          </p:cNvPr>
          <p:cNvSpPr/>
          <p:nvPr/>
        </p:nvSpPr>
        <p:spPr>
          <a:xfrm>
            <a:off x="5503140" y="2999754"/>
            <a:ext cx="318781" cy="713064"/>
          </a:xfrm>
          <a:prstGeom prst="rightArrow">
            <a:avLst/>
          </a:prstGeom>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dirty="0" err="1"/>
          </a:p>
        </p:txBody>
      </p:sp>
      <p:sp>
        <p:nvSpPr>
          <p:cNvPr id="8" name="Arrow: Right 7">
            <a:extLst>
              <a:ext uri="{FF2B5EF4-FFF2-40B4-BE49-F238E27FC236}">
                <a16:creationId xmlns:a16="http://schemas.microsoft.com/office/drawing/2014/main" id="{C22B1E7E-DC82-441E-A503-2D6ABF6694FF}"/>
              </a:ext>
            </a:extLst>
          </p:cNvPr>
          <p:cNvSpPr/>
          <p:nvPr/>
        </p:nvSpPr>
        <p:spPr>
          <a:xfrm>
            <a:off x="5443208" y="4447312"/>
            <a:ext cx="318781" cy="713064"/>
          </a:xfrm>
          <a:prstGeom prst="rightArrow">
            <a:avLst/>
          </a:prstGeom>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dirty="0" err="1"/>
          </a:p>
        </p:txBody>
      </p:sp>
      <p:sp>
        <p:nvSpPr>
          <p:cNvPr id="9" name="Arrow: Right 8">
            <a:extLst>
              <a:ext uri="{FF2B5EF4-FFF2-40B4-BE49-F238E27FC236}">
                <a16:creationId xmlns:a16="http://schemas.microsoft.com/office/drawing/2014/main" id="{8EADE5BF-25B4-460B-A783-21590433F596}"/>
              </a:ext>
            </a:extLst>
          </p:cNvPr>
          <p:cNvSpPr/>
          <p:nvPr/>
        </p:nvSpPr>
        <p:spPr>
          <a:xfrm>
            <a:off x="5459986" y="5388395"/>
            <a:ext cx="318781" cy="713064"/>
          </a:xfrm>
          <a:prstGeom prst="rightArrow">
            <a:avLst/>
          </a:prstGeom>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dirty="0" err="1"/>
          </a:p>
        </p:txBody>
      </p:sp>
      <p:sp>
        <p:nvSpPr>
          <p:cNvPr id="10" name="Rectangle: Rounded Corners 9">
            <a:extLst>
              <a:ext uri="{FF2B5EF4-FFF2-40B4-BE49-F238E27FC236}">
                <a16:creationId xmlns:a16="http://schemas.microsoft.com/office/drawing/2014/main" id="{F27B7AB9-47C0-4708-89D1-0F4BEF0626B9}"/>
              </a:ext>
            </a:extLst>
          </p:cNvPr>
          <p:cNvSpPr/>
          <p:nvPr/>
        </p:nvSpPr>
        <p:spPr>
          <a:xfrm>
            <a:off x="5887824" y="4388588"/>
            <a:ext cx="6138713" cy="830511"/>
          </a:xfrm>
          <a:prstGeom prst="roundRect">
            <a:avLst/>
          </a:prstGeom>
          <a:solidFill>
            <a:schemeClr val="tx2">
              <a:lumMod val="20000"/>
              <a:lumOff val="8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it-IT" sz="1400" dirty="0"/>
              <a:t>We need to work together with ETSI MEC. </a:t>
            </a:r>
          </a:p>
          <a:p>
            <a:pPr algn="ctr"/>
            <a:r>
              <a:rPr lang="it-IT" sz="1400" dirty="0"/>
              <a:t>An </a:t>
            </a:r>
            <a:r>
              <a:rPr lang="it-IT" sz="1400" dirty="0">
                <a:solidFill>
                  <a:srgbClr val="C00000"/>
                </a:solidFill>
              </a:rPr>
              <a:t>example</a:t>
            </a:r>
            <a:r>
              <a:rPr lang="it-IT" sz="1400" dirty="0"/>
              <a:t> of proposed «packaging approach» </a:t>
            </a:r>
            <a:br>
              <a:rPr lang="it-IT" sz="1400" dirty="0"/>
            </a:br>
            <a:r>
              <a:rPr lang="it-IT" sz="1400" dirty="0"/>
              <a:t>could help a common understanding, also from OPG</a:t>
            </a:r>
            <a:endParaRPr lang="en-US" sz="1400" dirty="0" err="1"/>
          </a:p>
        </p:txBody>
      </p:sp>
      <p:sp>
        <p:nvSpPr>
          <p:cNvPr id="11" name="Rectangle: Rounded Corners 10">
            <a:extLst>
              <a:ext uri="{FF2B5EF4-FFF2-40B4-BE49-F238E27FC236}">
                <a16:creationId xmlns:a16="http://schemas.microsoft.com/office/drawing/2014/main" id="{A4AFCA79-07E2-4BF1-90CA-A67D5CFE4E52}"/>
              </a:ext>
            </a:extLst>
          </p:cNvPr>
          <p:cNvSpPr/>
          <p:nvPr/>
        </p:nvSpPr>
        <p:spPr>
          <a:xfrm>
            <a:off x="9582543" y="2801936"/>
            <a:ext cx="2443994" cy="1324740"/>
          </a:xfrm>
          <a:prstGeom prst="roundRect">
            <a:avLst/>
          </a:prstGeom>
          <a:solidFill>
            <a:schemeClr val="accent2">
              <a:lumMod val="20000"/>
              <a:lumOff val="8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it-IT" sz="1400" dirty="0"/>
              <a:t>We need to </a:t>
            </a:r>
            <a:r>
              <a:rPr lang="it-IT" sz="1400" dirty="0">
                <a:solidFill>
                  <a:srgbClr val="C00000"/>
                </a:solidFill>
              </a:rPr>
              <a:t>acknowledge</a:t>
            </a:r>
            <a:r>
              <a:rPr lang="it-IT" sz="1400" dirty="0"/>
              <a:t> ETSI MEC on the usage of the </a:t>
            </a:r>
            <a:r>
              <a:rPr lang="it-IT" sz="1400" dirty="0">
                <a:solidFill>
                  <a:srgbClr val="C00000"/>
                </a:solidFill>
              </a:rPr>
              <a:t>synergized arch</a:t>
            </a:r>
            <a:r>
              <a:rPr lang="it-IT" sz="1400" dirty="0"/>
              <a:t>., as a common place for defining the SDO mapping</a:t>
            </a:r>
            <a:endParaRPr lang="en-US" sz="1400" dirty="0" err="1"/>
          </a:p>
        </p:txBody>
      </p:sp>
    </p:spTree>
    <p:extLst>
      <p:ext uri="{BB962C8B-B14F-4D97-AF65-F5344CB8AC3E}">
        <p14:creationId xmlns:p14="http://schemas.microsoft.com/office/powerpoint/2010/main" val="173737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C7218-03EF-4538-8F19-F33A94A8B497}"/>
              </a:ext>
            </a:extLst>
          </p:cNvPr>
          <p:cNvSpPr>
            <a:spLocks noGrp="1"/>
          </p:cNvSpPr>
          <p:nvPr>
            <p:ph type="title"/>
          </p:nvPr>
        </p:nvSpPr>
        <p:spPr/>
        <p:txBody>
          <a:bodyPr/>
          <a:lstStyle/>
          <a:p>
            <a:r>
              <a:rPr lang="en-US" sz="3400" dirty="0"/>
              <a:t>Scope of the ETSI/3GPP alignment on Edge computing</a:t>
            </a:r>
          </a:p>
        </p:txBody>
      </p:sp>
      <p:sp>
        <p:nvSpPr>
          <p:cNvPr id="5" name="Content Placeholder 4">
            <a:extLst>
              <a:ext uri="{FF2B5EF4-FFF2-40B4-BE49-F238E27FC236}">
                <a16:creationId xmlns:a16="http://schemas.microsoft.com/office/drawing/2014/main" id="{11EE01A3-49FE-4365-B857-5E2017746807}"/>
              </a:ext>
            </a:extLst>
          </p:cNvPr>
          <p:cNvSpPr>
            <a:spLocks noGrp="1"/>
          </p:cNvSpPr>
          <p:nvPr>
            <p:ph sz="quarter" idx="28"/>
          </p:nvPr>
        </p:nvSpPr>
        <p:spPr>
          <a:xfrm>
            <a:off x="571370" y="1322974"/>
            <a:ext cx="11010900" cy="4925428"/>
          </a:xfrm>
        </p:spPr>
        <p:txBody>
          <a:bodyPr>
            <a:normAutofit/>
          </a:bodyPr>
          <a:lstStyle/>
          <a:p>
            <a:r>
              <a:rPr lang="en-US" sz="1800" dirty="0"/>
              <a:t>General goal on aligning these standards, as asked by the industry, is to avoid duplication of work (or land to conflicting/diverging standards that would lead to market fragmentation), and to openly enable edge platforms and products that can be 1) compliant with 3GPP 2) ETSI MEC 3) both.</a:t>
            </a:r>
          </a:p>
          <a:p>
            <a:pPr lvl="1"/>
            <a:r>
              <a:rPr lang="en-US" sz="1600" dirty="0"/>
              <a:t>In particular, the third option (although not mandatory) can provide added value to the edge ecosystem, decrease implementation and deployment costs, and encourage adoption of edge computing.</a:t>
            </a:r>
          </a:p>
          <a:p>
            <a:pPr lvl="1"/>
            <a:endParaRPr lang="en-US" sz="1800" dirty="0"/>
          </a:p>
        </p:txBody>
      </p:sp>
      <p:grpSp>
        <p:nvGrpSpPr>
          <p:cNvPr id="6" name="Group 5">
            <a:extLst>
              <a:ext uri="{FF2B5EF4-FFF2-40B4-BE49-F238E27FC236}">
                <a16:creationId xmlns:a16="http://schemas.microsoft.com/office/drawing/2014/main" id="{339FEE2C-F03A-4C3E-830D-E9CBE21D3068}"/>
              </a:ext>
            </a:extLst>
          </p:cNvPr>
          <p:cNvGrpSpPr/>
          <p:nvPr/>
        </p:nvGrpSpPr>
        <p:grpSpPr>
          <a:xfrm>
            <a:off x="5155746" y="3181622"/>
            <a:ext cx="6295811" cy="2886075"/>
            <a:chOff x="4508626" y="2954827"/>
            <a:chExt cx="7073560" cy="3331676"/>
          </a:xfrm>
        </p:grpSpPr>
        <p:sp>
          <p:nvSpPr>
            <p:cNvPr id="7" name="Rectangle: Rounded Corners 6">
              <a:extLst>
                <a:ext uri="{FF2B5EF4-FFF2-40B4-BE49-F238E27FC236}">
                  <a16:creationId xmlns:a16="http://schemas.microsoft.com/office/drawing/2014/main" id="{2A087C9B-29E0-4E35-9936-B16DE0492D8F}"/>
                </a:ext>
              </a:extLst>
            </p:cNvPr>
            <p:cNvSpPr/>
            <p:nvPr/>
          </p:nvSpPr>
          <p:spPr>
            <a:xfrm>
              <a:off x="4508626" y="2954827"/>
              <a:ext cx="7073560" cy="3331676"/>
            </a:xfrm>
            <a:prstGeom prst="roundRect">
              <a:avLst/>
            </a:prstGeom>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grpSp>
          <p:nvGrpSpPr>
            <p:cNvPr id="8" name="Group 7">
              <a:extLst>
                <a:ext uri="{FF2B5EF4-FFF2-40B4-BE49-F238E27FC236}">
                  <a16:creationId xmlns:a16="http://schemas.microsoft.com/office/drawing/2014/main" id="{CA812E86-FAA9-44C0-9FC2-4B934B21AB59}"/>
                </a:ext>
              </a:extLst>
            </p:cNvPr>
            <p:cNvGrpSpPr/>
            <p:nvPr/>
          </p:nvGrpSpPr>
          <p:grpSpPr>
            <a:xfrm>
              <a:off x="4810193" y="3062862"/>
              <a:ext cx="6210678" cy="2890925"/>
              <a:chOff x="4810193" y="3062862"/>
              <a:chExt cx="6210678" cy="2890925"/>
            </a:xfrm>
          </p:grpSpPr>
          <p:sp>
            <p:nvSpPr>
              <p:cNvPr id="9" name="Rectangle: Rounded Corners 8">
                <a:extLst>
                  <a:ext uri="{FF2B5EF4-FFF2-40B4-BE49-F238E27FC236}">
                    <a16:creationId xmlns:a16="http://schemas.microsoft.com/office/drawing/2014/main" id="{4BCD22D6-3350-41C5-94E5-CE18EDC58BEB}"/>
                  </a:ext>
                </a:extLst>
              </p:cNvPr>
              <p:cNvSpPr/>
              <p:nvPr/>
            </p:nvSpPr>
            <p:spPr>
              <a:xfrm>
                <a:off x="4810193" y="4278896"/>
                <a:ext cx="4114800" cy="1674891"/>
              </a:xfrm>
              <a:prstGeom prst="roundRect">
                <a:avLst/>
              </a:prstGeom>
              <a:ln/>
            </p:spPr>
            <p:style>
              <a:lnRef idx="2">
                <a:schemeClr val="accent6"/>
              </a:lnRef>
              <a:fillRef idx="1">
                <a:schemeClr val="lt1"/>
              </a:fillRef>
              <a:effectRef idx="0">
                <a:schemeClr val="accent6"/>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0" name="TextBox 9">
                <a:extLst>
                  <a:ext uri="{FF2B5EF4-FFF2-40B4-BE49-F238E27FC236}">
                    <a16:creationId xmlns:a16="http://schemas.microsoft.com/office/drawing/2014/main" id="{74ED5864-791E-4ABE-8CDC-265DFD2E4B52}"/>
                  </a:ext>
                </a:extLst>
              </p:cNvPr>
              <p:cNvSpPr txBox="1"/>
              <p:nvPr/>
            </p:nvSpPr>
            <p:spPr>
              <a:xfrm>
                <a:off x="6539405" y="3062862"/>
                <a:ext cx="2851842"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2"/>
                    </a:solidFill>
                    <a:effectLst/>
                    <a:uFillTx/>
                    <a:latin typeface="+mn-lt"/>
                    <a:ea typeface="+mn-ea"/>
                    <a:cs typeface="+mn-cs"/>
                    <a:sym typeface="Helvetica Neue"/>
                  </a:rPr>
                  <a:t>Edge computing</a:t>
                </a:r>
              </a:p>
            </p:txBody>
          </p:sp>
          <p:sp>
            <p:nvSpPr>
              <p:cNvPr id="11" name="TextBox 10">
                <a:extLst>
                  <a:ext uri="{FF2B5EF4-FFF2-40B4-BE49-F238E27FC236}">
                    <a16:creationId xmlns:a16="http://schemas.microsoft.com/office/drawing/2014/main" id="{E722B9BB-73DD-45B6-B779-3A7CCAB934C7}"/>
                  </a:ext>
                </a:extLst>
              </p:cNvPr>
              <p:cNvSpPr txBox="1"/>
              <p:nvPr/>
            </p:nvSpPr>
            <p:spPr>
              <a:xfrm>
                <a:off x="5498257" y="3909562"/>
                <a:ext cx="1828801"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2"/>
                    </a:solidFill>
                    <a:effectLst/>
                    <a:uFillTx/>
                    <a:latin typeface="+mn-lt"/>
                    <a:ea typeface="+mn-ea"/>
                    <a:cs typeface="+mn-cs"/>
                    <a:sym typeface="Helvetica Neue"/>
                  </a:rPr>
                  <a:t>Open Source</a:t>
                </a:r>
              </a:p>
            </p:txBody>
          </p:sp>
          <p:sp>
            <p:nvSpPr>
              <p:cNvPr id="12" name="TextBox 11">
                <a:extLst>
                  <a:ext uri="{FF2B5EF4-FFF2-40B4-BE49-F238E27FC236}">
                    <a16:creationId xmlns:a16="http://schemas.microsoft.com/office/drawing/2014/main" id="{2E129FD2-3151-48D4-82BF-45578EACCCF3}"/>
                  </a:ext>
                </a:extLst>
              </p:cNvPr>
              <p:cNvSpPr txBox="1"/>
              <p:nvPr/>
            </p:nvSpPr>
            <p:spPr>
              <a:xfrm>
                <a:off x="8739396" y="3576847"/>
                <a:ext cx="1484769"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2"/>
                    </a:solidFill>
                    <a:effectLst/>
                    <a:uFillTx/>
                    <a:latin typeface="+mn-lt"/>
                    <a:ea typeface="+mn-ea"/>
                    <a:cs typeface="+mn-cs"/>
                    <a:sym typeface="Helvetica Neue"/>
                  </a:rPr>
                  <a:t>Standards</a:t>
                </a:r>
              </a:p>
            </p:txBody>
          </p:sp>
          <p:sp>
            <p:nvSpPr>
              <p:cNvPr id="13" name="Rectangle: Rounded Corners 12">
                <a:extLst>
                  <a:ext uri="{FF2B5EF4-FFF2-40B4-BE49-F238E27FC236}">
                    <a16:creationId xmlns:a16="http://schemas.microsoft.com/office/drawing/2014/main" id="{555FA640-DAEA-4EA4-8E5F-E5F51079EA73}"/>
                  </a:ext>
                </a:extLst>
              </p:cNvPr>
              <p:cNvSpPr/>
              <p:nvPr/>
            </p:nvSpPr>
            <p:spPr>
              <a:xfrm>
                <a:off x="7707303" y="3946179"/>
                <a:ext cx="3313568" cy="1674891"/>
              </a:xfrm>
              <a:prstGeom prst="roundRect">
                <a:avLst/>
              </a:prstGeom>
              <a:solidFill>
                <a:srgbClr val="F7E1D6">
                  <a:alpha val="69804"/>
                </a:srgb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Rectangle: Rounded Corners 13">
                <a:extLst>
                  <a:ext uri="{FF2B5EF4-FFF2-40B4-BE49-F238E27FC236}">
                    <a16:creationId xmlns:a16="http://schemas.microsoft.com/office/drawing/2014/main" id="{16E5B1D5-7230-403A-B00B-1FC88B41F2F4}"/>
                  </a:ext>
                </a:extLst>
              </p:cNvPr>
              <p:cNvSpPr/>
              <p:nvPr/>
            </p:nvSpPr>
            <p:spPr>
              <a:xfrm>
                <a:off x="7969852" y="4202590"/>
                <a:ext cx="2082297" cy="1015601"/>
              </a:xfrm>
              <a:prstGeom prst="roundRect">
                <a:avLst/>
              </a:prstGeom>
              <a:solidFill>
                <a:srgbClr val="F6CB4B">
                  <a:alpha val="50196"/>
                </a:srgbClr>
              </a:solidFill>
              <a:ln/>
            </p:spPr>
            <p:style>
              <a:lnRef idx="2">
                <a:schemeClr val="accent4"/>
              </a:lnRef>
              <a:fillRef idx="1">
                <a:schemeClr val="lt1"/>
              </a:fillRef>
              <a:effectRef idx="0">
                <a:schemeClr val="accent4"/>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5" name="Rectangle: Rounded Corners 14">
                <a:extLst>
                  <a:ext uri="{FF2B5EF4-FFF2-40B4-BE49-F238E27FC236}">
                    <a16:creationId xmlns:a16="http://schemas.microsoft.com/office/drawing/2014/main" id="{1EC5DAB6-AB2E-4CB8-A3FC-0BE8C095B243}"/>
                  </a:ext>
                </a:extLst>
              </p:cNvPr>
              <p:cNvSpPr/>
              <p:nvPr/>
            </p:nvSpPr>
            <p:spPr>
              <a:xfrm>
                <a:off x="8739397" y="4315511"/>
                <a:ext cx="2082297" cy="1015601"/>
              </a:xfrm>
              <a:prstGeom prst="roundRect">
                <a:avLst/>
              </a:prstGeom>
              <a:solidFill>
                <a:srgbClr val="F6CB4B">
                  <a:alpha val="50196"/>
                </a:srgbClr>
              </a:solidFill>
              <a:ln/>
            </p:spPr>
            <p:style>
              <a:lnRef idx="2">
                <a:schemeClr val="accent4"/>
              </a:lnRef>
              <a:fillRef idx="1">
                <a:schemeClr val="lt1"/>
              </a:fillRef>
              <a:effectRef idx="0">
                <a:schemeClr val="accent4"/>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6" name="TextBox 15">
                <a:extLst>
                  <a:ext uri="{FF2B5EF4-FFF2-40B4-BE49-F238E27FC236}">
                    <a16:creationId xmlns:a16="http://schemas.microsoft.com/office/drawing/2014/main" id="{158661A8-5906-4086-8451-B0DBE17BE292}"/>
                  </a:ext>
                </a:extLst>
              </p:cNvPr>
              <p:cNvSpPr txBox="1"/>
              <p:nvPr/>
            </p:nvSpPr>
            <p:spPr>
              <a:xfrm>
                <a:off x="10160792" y="4922093"/>
                <a:ext cx="737857"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2"/>
                    </a:solidFill>
                    <a:effectLst/>
                    <a:uFillTx/>
                    <a:latin typeface="+mn-lt"/>
                    <a:ea typeface="+mn-ea"/>
                    <a:cs typeface="+mn-cs"/>
                    <a:sym typeface="Helvetica Neue"/>
                  </a:rPr>
                  <a:t>3GPP</a:t>
                </a:r>
              </a:p>
            </p:txBody>
          </p:sp>
          <p:sp>
            <p:nvSpPr>
              <p:cNvPr id="17" name="TextBox 16">
                <a:extLst>
                  <a:ext uri="{FF2B5EF4-FFF2-40B4-BE49-F238E27FC236}">
                    <a16:creationId xmlns:a16="http://schemas.microsoft.com/office/drawing/2014/main" id="{B28A2B84-1BEB-4729-AC9B-6A94C05C237C}"/>
                  </a:ext>
                </a:extLst>
              </p:cNvPr>
              <p:cNvSpPr txBox="1"/>
              <p:nvPr/>
            </p:nvSpPr>
            <p:spPr>
              <a:xfrm>
                <a:off x="8101126" y="4595889"/>
                <a:ext cx="737857"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2"/>
                    </a:solidFill>
                    <a:effectLst/>
                    <a:uFillTx/>
                    <a:latin typeface="+mn-lt"/>
                    <a:ea typeface="+mn-ea"/>
                    <a:cs typeface="+mn-cs"/>
                    <a:sym typeface="Helvetica Neue"/>
                  </a:rPr>
                  <a:t>ETSI MEC</a:t>
                </a:r>
              </a:p>
            </p:txBody>
          </p:sp>
          <p:sp>
            <p:nvSpPr>
              <p:cNvPr id="18" name="TextBox 17">
                <a:extLst>
                  <a:ext uri="{FF2B5EF4-FFF2-40B4-BE49-F238E27FC236}">
                    <a16:creationId xmlns:a16="http://schemas.microsoft.com/office/drawing/2014/main" id="{BC98D5E1-D836-4B08-A164-6F6797A15111}"/>
                  </a:ext>
                </a:extLst>
              </p:cNvPr>
              <p:cNvSpPr txBox="1"/>
              <p:nvPr/>
            </p:nvSpPr>
            <p:spPr>
              <a:xfrm>
                <a:off x="9001948" y="4424556"/>
                <a:ext cx="767282" cy="738664"/>
              </a:xfrm>
              <a:prstGeom prst="rect">
                <a:avLst/>
              </a:prstGeom>
              <a:solidFill>
                <a:schemeClr val="accent3"/>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rgbClr val="C00000"/>
                    </a:solidFill>
                    <a:effectLst/>
                    <a:uFillTx/>
                    <a:latin typeface="+mn-lt"/>
                    <a:ea typeface="+mn-ea"/>
                    <a:cs typeface="+mn-cs"/>
                    <a:sym typeface="Helvetica Neue"/>
                  </a:rPr>
                  <a:t>MEC in 5G</a:t>
                </a:r>
              </a:p>
            </p:txBody>
          </p:sp>
        </p:grpSp>
      </p:grpSp>
      <p:sp>
        <p:nvSpPr>
          <p:cNvPr id="19" name="Rectangle 18">
            <a:extLst>
              <a:ext uri="{FF2B5EF4-FFF2-40B4-BE49-F238E27FC236}">
                <a16:creationId xmlns:a16="http://schemas.microsoft.com/office/drawing/2014/main" id="{9D2199AA-AEED-4514-A782-F017468C525A}"/>
              </a:ext>
            </a:extLst>
          </p:cNvPr>
          <p:cNvSpPr/>
          <p:nvPr/>
        </p:nvSpPr>
        <p:spPr>
          <a:xfrm>
            <a:off x="425759" y="3671408"/>
            <a:ext cx="3726763" cy="1661993"/>
          </a:xfrm>
          <a:prstGeom prst="rect">
            <a:avLst/>
          </a:prstGeom>
          <a:solidFill>
            <a:schemeClr val="bg1">
              <a:lumMod val="95000"/>
            </a:schemeClr>
          </a:solidFill>
        </p:spPr>
        <p:txBody>
          <a:bodyPr wrap="square">
            <a:spAutoFit/>
          </a:bodyPr>
          <a:lstStyle/>
          <a:p>
            <a:pPr>
              <a:lnSpc>
                <a:spcPct val="100000"/>
              </a:lnSpc>
              <a:spcBef>
                <a:spcPts val="600"/>
              </a:spcBef>
            </a:pPr>
            <a:r>
              <a:rPr lang="en-US" sz="1200" dirty="0"/>
              <a:t>Notes:</a:t>
            </a:r>
          </a:p>
          <a:p>
            <a:pPr marL="342900" indent="-342900">
              <a:lnSpc>
                <a:spcPct val="100000"/>
              </a:lnSpc>
              <a:spcBef>
                <a:spcPts val="600"/>
              </a:spcBef>
              <a:buFont typeface="Arial" panose="020B0604020202020204" pitchFamily="34" charset="0"/>
              <a:buChar char="•"/>
            </a:pPr>
            <a:r>
              <a:rPr lang="en-US" sz="1200" dirty="0"/>
              <a:t>In 5G, alignment of the 2 standards </a:t>
            </a:r>
            <a:r>
              <a:rPr lang="en-US" sz="1200"/>
              <a:t>is the key</a:t>
            </a:r>
            <a:r>
              <a:rPr lang="en-US" sz="1200" dirty="0"/>
              <a:t>. </a:t>
            </a:r>
          </a:p>
          <a:p>
            <a:pPr marL="342900" indent="-342900">
              <a:lnSpc>
                <a:spcPct val="100000"/>
              </a:lnSpc>
              <a:spcBef>
                <a:spcPts val="600"/>
              </a:spcBef>
              <a:buFont typeface="Arial" panose="020B0604020202020204" pitchFamily="34" charset="0"/>
              <a:buChar char="•"/>
            </a:pPr>
            <a:r>
              <a:rPr lang="en-US" sz="1200" dirty="0"/>
              <a:t>General consensus to align ETSI and 3GPP in order to </a:t>
            </a:r>
            <a:r>
              <a:rPr lang="en-US" sz="1200" i="1" dirty="0"/>
              <a:t>avoid duplication of work</a:t>
            </a:r>
            <a:r>
              <a:rPr lang="en-US" sz="1200" dirty="0"/>
              <a:t>.</a:t>
            </a:r>
          </a:p>
          <a:p>
            <a:pPr marL="342900" indent="-342900">
              <a:lnSpc>
                <a:spcPct val="100000"/>
              </a:lnSpc>
              <a:spcBef>
                <a:spcPts val="600"/>
              </a:spcBef>
              <a:buFont typeface="Arial" panose="020B0604020202020204" pitchFamily="34" charset="0"/>
              <a:buChar char="•"/>
            </a:pPr>
            <a:r>
              <a:rPr lang="en-US" sz="1200" dirty="0"/>
              <a:t>Anyway, </a:t>
            </a:r>
            <a:r>
              <a:rPr lang="en-US" sz="1200" u="sng" dirty="0">
                <a:solidFill>
                  <a:srgbClr val="C00000"/>
                </a:solidFill>
              </a:rPr>
              <a:t>alignment</a:t>
            </a:r>
            <a:r>
              <a:rPr lang="en-US" sz="1200" u="sng" dirty="0"/>
              <a:t> doesn’t mean </a:t>
            </a:r>
            <a:r>
              <a:rPr lang="en-US" sz="1200" u="sng" dirty="0">
                <a:solidFill>
                  <a:srgbClr val="C00000"/>
                </a:solidFill>
              </a:rPr>
              <a:t>equivalence</a:t>
            </a:r>
          </a:p>
          <a:p>
            <a:pPr marL="344488" lvl="3">
              <a:lnSpc>
                <a:spcPct val="100000"/>
              </a:lnSpc>
              <a:spcBef>
                <a:spcPts val="600"/>
              </a:spcBef>
            </a:pPr>
            <a:r>
              <a:rPr lang="en-US" sz="1100" dirty="0"/>
              <a:t>(Note: ETSI MEC is </a:t>
            </a:r>
            <a:r>
              <a:rPr lang="en-US" sz="1100" i="1" dirty="0">
                <a:solidFill>
                  <a:srgbClr val="2872C5"/>
                </a:solidFill>
              </a:rPr>
              <a:t>Multi-access</a:t>
            </a:r>
            <a:r>
              <a:rPr lang="en-US" sz="1100" i="1" dirty="0"/>
              <a:t> </a:t>
            </a:r>
            <a:r>
              <a:rPr lang="en-US" sz="1100" dirty="0"/>
              <a:t>Edge Computing, thus including also Wi-Fi, fixed access, etc..)</a:t>
            </a:r>
          </a:p>
        </p:txBody>
      </p:sp>
    </p:spTree>
    <p:extLst>
      <p:ext uri="{BB962C8B-B14F-4D97-AF65-F5344CB8AC3E}">
        <p14:creationId xmlns:p14="http://schemas.microsoft.com/office/powerpoint/2010/main" val="1576102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E6DD9-4F27-437E-B7CE-FA92EAA7DD1F}"/>
              </a:ext>
            </a:extLst>
          </p:cNvPr>
          <p:cNvSpPr>
            <a:spLocks noGrp="1"/>
          </p:cNvSpPr>
          <p:nvPr>
            <p:ph type="title"/>
          </p:nvPr>
        </p:nvSpPr>
        <p:spPr/>
        <p:txBody>
          <a:bodyPr/>
          <a:lstStyle/>
          <a:p>
            <a:r>
              <a:rPr lang="en-US" sz="3600" dirty="0"/>
              <a:t>Proposed Collaboration between 3GPP and ETSI MEC</a:t>
            </a:r>
            <a:endParaRPr lang="en-US" dirty="0"/>
          </a:p>
        </p:txBody>
      </p:sp>
      <p:sp>
        <p:nvSpPr>
          <p:cNvPr id="3" name="Content Placeholder 2">
            <a:extLst>
              <a:ext uri="{FF2B5EF4-FFF2-40B4-BE49-F238E27FC236}">
                <a16:creationId xmlns:a16="http://schemas.microsoft.com/office/drawing/2014/main" id="{0AE6CB7F-8C20-4C6E-A864-B7A817A4FA62}"/>
              </a:ext>
            </a:extLst>
          </p:cNvPr>
          <p:cNvSpPr>
            <a:spLocks noGrp="1"/>
          </p:cNvSpPr>
          <p:nvPr>
            <p:ph sz="quarter" idx="28"/>
          </p:nvPr>
        </p:nvSpPr>
        <p:spPr>
          <a:xfrm>
            <a:off x="409303" y="1323703"/>
            <a:ext cx="11172967" cy="5191397"/>
          </a:xfrm>
        </p:spPr>
        <p:txBody>
          <a:bodyPr>
            <a:normAutofit fontScale="92500" lnSpcReduction="10000"/>
          </a:bodyPr>
          <a:lstStyle/>
          <a:p>
            <a:r>
              <a:rPr lang="it-IT" sz="1800" dirty="0"/>
              <a:t>Main idea is to coordinate the future normative work, and also to faciliate the technical understanding on how this approach can show complementarity of SDOs specs. Delegates from two SDOs can be then encouraged to work to avoid duplication efforts, and they can see also the specs in the </a:t>
            </a:r>
            <a:r>
              <a:rPr lang="it-IT" sz="1800" i="1" dirty="0"/>
              <a:t>other</a:t>
            </a:r>
            <a:r>
              <a:rPr lang="it-IT" sz="1800" dirty="0"/>
              <a:t> body as a tool to </a:t>
            </a:r>
            <a:r>
              <a:rPr lang="it-IT" sz="1800" u="sng" dirty="0">
                <a:solidFill>
                  <a:srgbClr val="C00000"/>
                </a:solidFill>
              </a:rPr>
              <a:t>promote</a:t>
            </a:r>
            <a:r>
              <a:rPr lang="it-IT" sz="1800" u="sng" dirty="0"/>
              <a:t> their «own» assets</a:t>
            </a:r>
            <a:r>
              <a:rPr lang="it-IT" sz="1800" dirty="0"/>
              <a:t> towards the bigger edge community.</a:t>
            </a:r>
          </a:p>
          <a:p>
            <a:pPr lvl="1"/>
            <a:r>
              <a:rPr lang="it-IT" sz="1400" dirty="0"/>
              <a:t>For example, </a:t>
            </a:r>
            <a:r>
              <a:rPr lang="en-US" sz="1400" dirty="0"/>
              <a:t>ETSI MEC (and the MEC 040 hosting the NBI and EWBI standards) can be an “</a:t>
            </a:r>
            <a:r>
              <a:rPr lang="en-US" sz="1400"/>
              <a:t>asset” to </a:t>
            </a:r>
            <a:r>
              <a:rPr lang="en-US" sz="1400" dirty="0"/>
              <a:t>underline the 3GPP technical enablers of the OP APIs.</a:t>
            </a:r>
            <a:endParaRPr lang="it-IT" sz="1400" dirty="0"/>
          </a:p>
          <a:p>
            <a:r>
              <a:rPr lang="it-IT" sz="1800" dirty="0"/>
              <a:t>Specific topics for alignment can be the following:</a:t>
            </a:r>
          </a:p>
          <a:p>
            <a:pPr marR="0" lvl="0" defTabSz="914400" eaLnBrk="1" fontAlgn="auto" latinLnBrk="0" hangingPunct="1">
              <a:spcAft>
                <a:spcPts val="600"/>
              </a:spcAft>
              <a:buClrTx/>
              <a:buSzTx/>
              <a:tabLst/>
              <a:defRPr/>
            </a:pPr>
            <a:r>
              <a:rPr kumimoji="0" lang="en-US" sz="1600" b="1" i="0" u="none" strike="noStrike" kern="0" cap="none" spc="0" normalizeH="0" baseline="0" noProof="0" dirty="0">
                <a:ln>
                  <a:noFill/>
                </a:ln>
                <a:solidFill>
                  <a:srgbClr val="C00000"/>
                </a:solidFill>
                <a:effectLst/>
                <a:uLnTx/>
                <a:uFillTx/>
                <a:sym typeface="Helvetica Neue"/>
              </a:rPr>
              <a:t>Topic 1</a:t>
            </a:r>
            <a:r>
              <a:rPr kumimoji="0" lang="en-US" sz="1600" b="0" i="0" u="none" strike="noStrike" kern="0" cap="none" spc="0" normalizeH="0" baseline="0" noProof="0" dirty="0">
                <a:ln>
                  <a:noFill/>
                </a:ln>
                <a:solidFill>
                  <a:srgbClr val="3E484F"/>
                </a:solidFill>
                <a:effectLst/>
                <a:uLnTx/>
                <a:uFillTx/>
                <a:sym typeface="Helvetica Neue"/>
              </a:rPr>
              <a:t>: study and better define the synergy between Mp1 and EDGE-3, as they are both relevant for NBI. </a:t>
            </a:r>
            <a:r>
              <a:rPr kumimoji="0" lang="en-US" sz="1600" b="0" i="0" u="none" strike="noStrike" kern="0" cap="none" spc="0" normalizeH="0" baseline="0" noProof="0" dirty="0">
                <a:ln>
                  <a:noFill/>
                </a:ln>
                <a:solidFill>
                  <a:srgbClr val="3E484F"/>
                </a:solidFill>
                <a:effectLst/>
                <a:uLnTx/>
                <a:uFillTx/>
                <a:sym typeface="Wingdings" panose="05000000000000000000" pitchFamily="2" charset="2"/>
              </a:rPr>
              <a:t>Similarly, a clarification on the relationship between Mx1 and Provisioning </a:t>
            </a:r>
            <a:r>
              <a:rPr kumimoji="0" lang="en-US" sz="1600" b="0" i="0" u="none" strike="noStrike" kern="0" cap="none" spc="0" normalizeH="0" baseline="0" noProof="0" dirty="0" err="1">
                <a:ln>
                  <a:noFill/>
                </a:ln>
                <a:solidFill>
                  <a:srgbClr val="3E484F"/>
                </a:solidFill>
                <a:effectLst/>
                <a:uLnTx/>
                <a:uFillTx/>
                <a:sym typeface="Wingdings" panose="05000000000000000000" pitchFamily="2" charset="2"/>
              </a:rPr>
              <a:t>Mns</a:t>
            </a:r>
            <a:r>
              <a:rPr kumimoji="0" lang="en-US" sz="1600" b="0" i="0" u="none" strike="noStrike" kern="0" cap="none" spc="0" normalizeH="0" baseline="0" noProof="0" dirty="0">
                <a:ln>
                  <a:noFill/>
                </a:ln>
                <a:solidFill>
                  <a:srgbClr val="3E484F"/>
                </a:solidFill>
                <a:effectLst/>
                <a:uLnTx/>
                <a:uFillTx/>
                <a:sym typeface="Wingdings" panose="05000000000000000000" pitchFamily="2" charset="2"/>
              </a:rPr>
              <a:t> is needed (with SA5 !).</a:t>
            </a:r>
          </a:p>
          <a:p>
            <a:pPr lvl="1" indent="0">
              <a:spcAft>
                <a:spcPts val="600"/>
              </a:spcAft>
              <a:buClrTx/>
              <a:buSzTx/>
              <a:buNone/>
              <a:defRPr/>
            </a:pPr>
            <a:r>
              <a:rPr kumimoji="0" lang="en-US" sz="1600" b="0" i="0" u="none" strike="noStrike" kern="0" cap="none" spc="0" normalizeH="0" baseline="0" noProof="0" dirty="0">
                <a:ln>
                  <a:noFill/>
                </a:ln>
                <a:solidFill>
                  <a:srgbClr val="3E484F"/>
                </a:solidFill>
                <a:effectLst/>
                <a:uLnTx/>
                <a:uFillTx/>
                <a:sym typeface="Helvetica Neue"/>
              </a:rPr>
              <a:t>Mp1 and EDGE-3 </a:t>
            </a:r>
            <a:r>
              <a:rPr kumimoji="0" lang="en-US" sz="1600" b="0" i="0" u="none" strike="noStrike" kern="0" cap="none" spc="0" normalizeH="0" baseline="0" noProof="0" dirty="0">
                <a:ln>
                  <a:noFill/>
                </a:ln>
                <a:solidFill>
                  <a:srgbClr val="3E484F"/>
                </a:solidFill>
                <a:effectLst/>
                <a:uLnTx/>
                <a:uFillTx/>
                <a:sym typeface="Wingdings" panose="05000000000000000000" pitchFamily="2" charset="2"/>
              </a:rPr>
              <a:t> </a:t>
            </a:r>
            <a:r>
              <a:rPr kumimoji="0" lang="en-US" sz="1600" b="1" i="0" u="none" strike="noStrike" kern="0" cap="none" spc="0" normalizeH="0" baseline="0" noProof="0" dirty="0">
                <a:ln>
                  <a:noFill/>
                </a:ln>
                <a:solidFill>
                  <a:srgbClr val="0070C0"/>
                </a:solidFill>
                <a:effectLst/>
                <a:uLnTx/>
                <a:uFillTx/>
                <a:sym typeface="Wingdings" panose="05000000000000000000" pitchFamily="2" charset="2"/>
              </a:rPr>
              <a:t>communicate with ETSI MEC ISG and subsequent normative work at ETSI MEC ISG</a:t>
            </a:r>
          </a:p>
          <a:p>
            <a:pPr>
              <a:spcAft>
                <a:spcPts val="600"/>
              </a:spcAft>
              <a:defRPr/>
            </a:pPr>
            <a:r>
              <a:rPr kumimoji="0" lang="en-US" sz="1600" b="1" i="0" u="none" strike="noStrike" kern="0" cap="none" spc="0" normalizeH="0" baseline="0" noProof="0" dirty="0">
                <a:ln>
                  <a:noFill/>
                </a:ln>
                <a:solidFill>
                  <a:srgbClr val="C00000"/>
                </a:solidFill>
                <a:effectLst/>
                <a:uLnTx/>
                <a:uFillTx/>
                <a:sym typeface="Helvetica Neue"/>
              </a:rPr>
              <a:t>Topic</a:t>
            </a:r>
            <a:r>
              <a:rPr lang="en-US" sz="1600" b="1" kern="0" dirty="0">
                <a:solidFill>
                  <a:srgbClr val="C00000"/>
                </a:solidFill>
                <a:sym typeface="Helvetica Neue"/>
              </a:rPr>
              <a:t> 2</a:t>
            </a:r>
            <a:r>
              <a:rPr lang="en-US" sz="1600" kern="0" dirty="0">
                <a:solidFill>
                  <a:srgbClr val="3E484F"/>
                </a:solidFill>
                <a:sym typeface="Helvetica Neue"/>
              </a:rPr>
              <a:t>: It is convenient that ETSI MEC hosts NBI standard (e.g. in MEC 040), subject to feedback from 3GPP, GSMA OPG and other SDOs. Clarify with ETSI MEC the synergies also in this perspective.</a:t>
            </a:r>
          </a:p>
          <a:p>
            <a:pPr lvl="1">
              <a:spcAft>
                <a:spcPts val="600"/>
              </a:spcAft>
              <a:defRPr/>
            </a:pPr>
            <a:r>
              <a:rPr lang="en-US" sz="1600" kern="0" dirty="0">
                <a:solidFill>
                  <a:srgbClr val="3E484F"/>
                </a:solidFill>
                <a:sym typeface="Helvetica Neue"/>
              </a:rPr>
              <a:t>Mx1 is the identified reference point for OP-NBI, leveraging </a:t>
            </a:r>
            <a:r>
              <a:rPr kumimoji="0" lang="en-US" sz="1600" b="0" i="0" u="none" strike="noStrike" kern="0" cap="none" spc="0" normalizeH="0" baseline="0" noProof="0" dirty="0">
                <a:ln>
                  <a:noFill/>
                </a:ln>
                <a:solidFill>
                  <a:srgbClr val="3E484F"/>
                </a:solidFill>
                <a:effectLst/>
                <a:uLnTx/>
                <a:uFillTx/>
                <a:sym typeface="Wingdings" panose="05000000000000000000" pitchFamily="2" charset="2"/>
              </a:rPr>
              <a:t>Provisioning </a:t>
            </a:r>
            <a:r>
              <a:rPr kumimoji="0" lang="en-US" sz="1600" b="0" i="0" u="none" strike="noStrike" kern="0" cap="none" spc="0" normalizeH="0" baseline="0" noProof="0" dirty="0" err="1">
                <a:ln>
                  <a:noFill/>
                </a:ln>
                <a:solidFill>
                  <a:srgbClr val="3E484F"/>
                </a:solidFill>
                <a:effectLst/>
                <a:uLnTx/>
                <a:uFillTx/>
                <a:sym typeface="Wingdings" panose="05000000000000000000" pitchFamily="2" charset="2"/>
              </a:rPr>
              <a:t>Mns</a:t>
            </a:r>
            <a:r>
              <a:rPr kumimoji="0" lang="en-US" sz="1600" b="0" i="0" u="none" strike="noStrike" kern="0" cap="none" spc="0" normalizeH="0" baseline="0" noProof="0" dirty="0">
                <a:ln>
                  <a:noFill/>
                </a:ln>
                <a:solidFill>
                  <a:srgbClr val="3E484F"/>
                </a:solidFill>
                <a:effectLst/>
                <a:uLnTx/>
                <a:uFillTx/>
                <a:sym typeface="Wingdings" panose="05000000000000000000" pitchFamily="2" charset="2"/>
              </a:rPr>
              <a:t>  </a:t>
            </a:r>
            <a:r>
              <a:rPr lang="en-US" sz="1600" b="1" dirty="0">
                <a:solidFill>
                  <a:srgbClr val="0070C0"/>
                </a:solidFill>
                <a:sym typeface="Wingdings" panose="05000000000000000000" pitchFamily="2" charset="2"/>
              </a:rPr>
              <a:t>SA6 can provide feedback; ETSI MEC can </a:t>
            </a:r>
            <a:r>
              <a:rPr kumimoji="0" lang="en-US" sz="1600" b="1" i="0" u="none" strike="noStrike" kern="0" cap="none" spc="0" normalizeH="0" baseline="0" noProof="0" dirty="0">
                <a:ln>
                  <a:noFill/>
                </a:ln>
                <a:solidFill>
                  <a:srgbClr val="0070C0"/>
                </a:solidFill>
                <a:effectLst/>
                <a:uLnTx/>
                <a:uFillTx/>
                <a:sym typeface="Wingdings" panose="05000000000000000000" pitchFamily="2" charset="2"/>
              </a:rPr>
              <a:t>communicate with SA5 and subsequent normative work in Rel.18</a:t>
            </a:r>
            <a:endParaRPr kumimoji="0" lang="en-US" sz="1600" b="1" i="0" u="none" strike="noStrike" kern="0" cap="none" spc="0" normalizeH="0" baseline="0" noProof="0" dirty="0">
              <a:ln>
                <a:noFill/>
              </a:ln>
              <a:solidFill>
                <a:srgbClr val="0070C0"/>
              </a:solidFill>
              <a:effectLst/>
              <a:uLnTx/>
              <a:uFillTx/>
              <a:sym typeface="Helvetica Neue"/>
            </a:endParaRPr>
          </a:p>
          <a:p>
            <a:pPr>
              <a:spcAft>
                <a:spcPts val="600"/>
              </a:spcAft>
              <a:defRPr/>
            </a:pPr>
            <a:r>
              <a:rPr kumimoji="0" lang="en-US" sz="1600" b="1" i="0" u="none" strike="noStrike" kern="0" cap="none" spc="0" normalizeH="0" baseline="0" noProof="0" dirty="0">
                <a:ln>
                  <a:noFill/>
                </a:ln>
                <a:solidFill>
                  <a:srgbClr val="C00000"/>
                </a:solidFill>
                <a:effectLst/>
                <a:uLnTx/>
                <a:uFillTx/>
                <a:sym typeface="Helvetica Neue"/>
              </a:rPr>
              <a:t>Topic</a:t>
            </a:r>
            <a:r>
              <a:rPr lang="en-US" sz="1600" b="1" dirty="0">
                <a:solidFill>
                  <a:srgbClr val="C00000"/>
                </a:solidFill>
                <a:sym typeface="Helvetica Neue"/>
              </a:rPr>
              <a:t> 3: </a:t>
            </a:r>
            <a:r>
              <a:rPr lang="en-US" sz="1600" dirty="0">
                <a:solidFill>
                  <a:srgbClr val="3E484F"/>
                </a:solidFill>
                <a:sym typeface="Helvetica Neue"/>
              </a:rPr>
              <a:t>Converged architecture for Federation. In fact, still TS 23.558 doesn’t capture the latest advancements, that need to be inserted in the next Rel.18 version. BTW, these need proper motivation by means of a suitable Study in 3GPP.</a:t>
            </a:r>
          </a:p>
          <a:p>
            <a:pPr lvl="1">
              <a:spcAft>
                <a:spcPts val="600"/>
              </a:spcAft>
              <a:defRPr/>
            </a:pPr>
            <a:r>
              <a:rPr lang="en-US" sz="1600" dirty="0">
                <a:solidFill>
                  <a:srgbClr val="3E484F"/>
                </a:solidFill>
                <a:sym typeface="Helvetica Neue"/>
              </a:rPr>
              <a:t>SA6 may adopt a top-down approach </a:t>
            </a:r>
            <a:r>
              <a:rPr lang="en-US" sz="1600" kern="0" dirty="0">
                <a:solidFill>
                  <a:srgbClr val="3E484F"/>
                </a:solidFill>
                <a:sym typeface="Wingdings" panose="05000000000000000000" pitchFamily="2" charset="2"/>
              </a:rPr>
              <a:t></a:t>
            </a:r>
            <a:r>
              <a:rPr lang="en-US" sz="1600" dirty="0">
                <a:solidFill>
                  <a:srgbClr val="3E484F"/>
                </a:solidFill>
                <a:sym typeface="Helvetica Neue"/>
              </a:rPr>
              <a:t> </a:t>
            </a:r>
            <a:r>
              <a:rPr lang="en-US" sz="1600" b="1" dirty="0">
                <a:solidFill>
                  <a:srgbClr val="0070C0"/>
                </a:solidFill>
                <a:sym typeface="Helvetica Neue"/>
              </a:rPr>
              <a:t>identify the converged architecture and align with ETSI MEC.</a:t>
            </a:r>
          </a:p>
        </p:txBody>
      </p:sp>
    </p:spTree>
    <p:extLst>
      <p:ext uri="{BB962C8B-B14F-4D97-AF65-F5344CB8AC3E}">
        <p14:creationId xmlns:p14="http://schemas.microsoft.com/office/powerpoint/2010/main" val="1328803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C39D4-024E-412F-879A-7D9609EE8295}"/>
              </a:ext>
            </a:extLst>
          </p:cNvPr>
          <p:cNvSpPr>
            <a:spLocks noGrp="1"/>
          </p:cNvSpPr>
          <p:nvPr>
            <p:ph type="title"/>
          </p:nvPr>
        </p:nvSpPr>
        <p:spPr/>
        <p:txBody>
          <a:bodyPr/>
          <a:lstStyle/>
          <a:p>
            <a:r>
              <a:rPr lang="en-US" dirty="0"/>
              <a:t>Ongoing alignment effort in SA6</a:t>
            </a:r>
          </a:p>
        </p:txBody>
      </p:sp>
      <p:sp>
        <p:nvSpPr>
          <p:cNvPr id="3" name="Content Placeholder 2">
            <a:extLst>
              <a:ext uri="{FF2B5EF4-FFF2-40B4-BE49-F238E27FC236}">
                <a16:creationId xmlns:a16="http://schemas.microsoft.com/office/drawing/2014/main" id="{1324AE5B-9CC1-4B16-8E34-5BD1E693E4C5}"/>
              </a:ext>
            </a:extLst>
          </p:cNvPr>
          <p:cNvSpPr>
            <a:spLocks noGrp="1"/>
          </p:cNvSpPr>
          <p:nvPr>
            <p:ph sz="quarter" idx="28"/>
          </p:nvPr>
        </p:nvSpPr>
        <p:spPr/>
        <p:txBody>
          <a:bodyPr>
            <a:normAutofit/>
          </a:bodyPr>
          <a:lstStyle/>
          <a:p>
            <a:r>
              <a:rPr lang="en-US" sz="2400" dirty="0"/>
              <a:t>Approved Contributions:</a:t>
            </a:r>
          </a:p>
          <a:p>
            <a:pPr lvl="1"/>
            <a:r>
              <a:rPr lang="en-US" sz="2000" dirty="0"/>
              <a:t>KI#5: Alignment of EDGEAPP and ETSI MEC</a:t>
            </a:r>
          </a:p>
          <a:p>
            <a:pPr lvl="1"/>
            <a:r>
              <a:rPr lang="en-US" sz="2000" dirty="0"/>
              <a:t>Sol#11: A deployment option for alignment with ETSI MEC using CAPIF</a:t>
            </a:r>
          </a:p>
          <a:p>
            <a:pPr lvl="1"/>
            <a:r>
              <a:rPr lang="en-US" sz="2000" dirty="0"/>
              <a:t>Annex B.2: Deployment options </a:t>
            </a:r>
          </a:p>
          <a:p>
            <a:pPr lvl="1"/>
            <a:endParaRPr lang="en-US" sz="2000" dirty="0"/>
          </a:p>
          <a:p>
            <a:r>
              <a:rPr lang="en-US" sz="2400" dirty="0"/>
              <a:t>Postponed Contributions</a:t>
            </a:r>
          </a:p>
          <a:p>
            <a:pPr lvl="1"/>
            <a:r>
              <a:rPr lang="en-US" sz="2000" dirty="0"/>
              <a:t>S6-212738: Dual Application Registration</a:t>
            </a:r>
          </a:p>
          <a:p>
            <a:pPr lvl="1"/>
            <a:r>
              <a:rPr lang="en-US" sz="2000" dirty="0"/>
              <a:t>S6-220302: Updates in EAS Profile for accessing EES/EAS APIs from MEC App Instance</a:t>
            </a:r>
          </a:p>
        </p:txBody>
      </p:sp>
    </p:spTree>
    <p:extLst>
      <p:ext uri="{BB962C8B-B14F-4D97-AF65-F5344CB8AC3E}">
        <p14:creationId xmlns:p14="http://schemas.microsoft.com/office/powerpoint/2010/main" val="3365604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921F5-3291-4314-B733-DE97BBCF35CF}"/>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460BE496-B43E-4B11-9DF8-6479310C76A3}"/>
              </a:ext>
            </a:extLst>
          </p:cNvPr>
          <p:cNvSpPr>
            <a:spLocks noGrp="1"/>
          </p:cNvSpPr>
          <p:nvPr>
            <p:ph sz="quarter" idx="28"/>
          </p:nvPr>
        </p:nvSpPr>
        <p:spPr/>
        <p:txBody>
          <a:bodyPr/>
          <a:lstStyle/>
          <a:p>
            <a:r>
              <a:rPr lang="en-US" dirty="0"/>
              <a:t>The previous slides clarified the motivation for an external TR in 3GPP.</a:t>
            </a:r>
          </a:p>
          <a:p>
            <a:r>
              <a:rPr lang="en-US" dirty="0"/>
              <a:t>Possible Approaches</a:t>
            </a:r>
          </a:p>
          <a:p>
            <a:pPr lvl="1"/>
            <a:r>
              <a:rPr lang="en-US" dirty="0"/>
              <a:t>SA6 to agree for external TR as part of </a:t>
            </a:r>
            <a:r>
              <a:rPr lang="en-US" dirty="0" err="1"/>
              <a:t>eEDGEAPP</a:t>
            </a:r>
            <a:r>
              <a:rPr lang="en-US" dirty="0"/>
              <a:t> study</a:t>
            </a:r>
          </a:p>
          <a:p>
            <a:pPr lvl="1"/>
            <a:r>
              <a:rPr lang="en-US"/>
              <a:t>A </a:t>
            </a:r>
            <a:r>
              <a:rPr lang="en-US" dirty="0"/>
              <a:t>collaborative external TR jointly from SA6/SA5/SA2, SA6 can lead the effort !</a:t>
            </a:r>
          </a:p>
          <a:p>
            <a:pPr marL="228600" lvl="1" indent="0">
              <a:buNone/>
            </a:pPr>
            <a:r>
              <a:rPr lang="en-US" dirty="0"/>
              <a:t> </a:t>
            </a:r>
          </a:p>
        </p:txBody>
      </p:sp>
    </p:spTree>
    <p:extLst>
      <p:ext uri="{BB962C8B-B14F-4D97-AF65-F5344CB8AC3E}">
        <p14:creationId xmlns:p14="http://schemas.microsoft.com/office/powerpoint/2010/main" val="1897324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1_BasicWhite">
  <a:themeElements>
    <a:clrScheme name="Intel2020">
      <a:dk1>
        <a:srgbClr val="000000"/>
      </a:dk1>
      <a:lt1>
        <a:srgbClr val="FFFFFF"/>
      </a:lt1>
      <a:dk2>
        <a:srgbClr val="004A86"/>
      </a:dk2>
      <a:lt2>
        <a:srgbClr val="525252"/>
      </a:lt2>
      <a:accent1>
        <a:srgbClr val="0068B5"/>
      </a:accent1>
      <a:accent2>
        <a:srgbClr val="00C7FD"/>
      </a:accent2>
      <a:accent3>
        <a:srgbClr val="F6CB4B"/>
      </a:accent3>
      <a:accent4>
        <a:srgbClr val="D96930"/>
      </a:accent4>
      <a:accent5>
        <a:srgbClr val="8F5DA2"/>
      </a:accent5>
      <a:accent6>
        <a:srgbClr val="8BAE46"/>
      </a:accent6>
      <a:hlink>
        <a:srgbClr val="0068B5"/>
      </a:hlink>
      <a:folHlink>
        <a:srgbClr val="0068B5"/>
      </a:folHlink>
    </a:clrScheme>
    <a:fontScheme name="Custom 11">
      <a:majorFont>
        <a:latin typeface="Intel Clear Light"/>
        <a:ea typeface="Helvetica Neue"/>
        <a:cs typeface="Helvetica Neue"/>
      </a:majorFont>
      <a:minorFont>
        <a:latin typeface="Intel Clear"/>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none" lIns="0" tIns="0" rIns="0" bIns="0" numCol="1" spcCol="38100" rtlCol="0" anchor="t" anchorCtr="0">
        <a:spAutoFit/>
      </a:bodyPr>
      <a:lstStyle>
        <a:defPPr marL="0" marR="0" indent="0" algn="l" defTabSz="2438338" rtl="0" fontAlgn="auto" latinLnBrk="0" hangingPunct="0">
          <a:lnSpc>
            <a:spcPct val="100000"/>
          </a:lnSpc>
          <a:spcBef>
            <a:spcPts val="0"/>
          </a:spcBef>
          <a:spcAft>
            <a:spcPts val="0"/>
          </a:spcAft>
          <a:buClrTx/>
          <a:buSzTx/>
          <a:buFontTx/>
          <a:buNone/>
          <a:tabLst/>
          <a:defRPr kumimoji="0" b="0" i="0" u="none" strike="noStrike" cap="none" spc="0" normalizeH="0" baseline="0" dirty="0" err="1" smtClean="0">
            <a:ln>
              <a:noFill/>
            </a:ln>
            <a:solidFill>
              <a:schemeClr val="tx2"/>
            </a:solidFill>
            <a:effectLst/>
            <a:uFillTx/>
            <a:latin typeface="+mn-lt"/>
            <a:ea typeface="+mn-ea"/>
            <a:cs typeface="+mn-cs"/>
            <a:sym typeface="Helvetica Neue"/>
          </a:defRPr>
        </a:def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9338</TotalTime>
  <Words>861</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Helvetica</vt:lpstr>
      <vt:lpstr>Helvetica Neue Medium</vt:lpstr>
      <vt:lpstr>Intel Clear</vt:lpstr>
      <vt:lpstr>Intel Clear Light</vt:lpstr>
      <vt:lpstr>Wingdings</vt:lpstr>
      <vt:lpstr>21_BasicWhite</vt:lpstr>
      <vt:lpstr>Alignment of EDGEAPP and ETSI MEC - EDGEAPP external TR  </vt:lpstr>
      <vt:lpstr>Motivation of EDGEAPP and ETSI MEC alignment</vt:lpstr>
      <vt:lpstr>Scope of the ETSI/3GPP alignment on Edge computing</vt:lpstr>
      <vt:lpstr>Proposed Collaboration between 3GPP and ETSI MEC</vt:lpstr>
      <vt:lpstr>Ongoing alignment effort in SA6</vt:lpstr>
      <vt:lpstr>Proposal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Function Chaining Support in Edge Data Networks</dc:title>
  <dc:creator>Shailendra, Samar</dc:creator>
  <cp:lastModifiedBy>[Intel]</cp:lastModifiedBy>
  <cp:revision>11</cp:revision>
  <dcterms:created xsi:type="dcterms:W3CDTF">2021-09-10T13:41:49Z</dcterms:created>
  <dcterms:modified xsi:type="dcterms:W3CDTF">2022-03-22T04:48:36Z</dcterms:modified>
</cp:coreProperties>
</file>