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6"/>
    <p:sldMasterId id="2147483940" r:id="rId7"/>
  </p:sldMasterIdLst>
  <p:notesMasterIdLst>
    <p:notesMasterId r:id="rId17"/>
  </p:notesMasterIdLst>
  <p:handoutMasterIdLst>
    <p:handoutMasterId r:id="rId18"/>
  </p:handoutMasterIdLst>
  <p:sldIdLst>
    <p:sldId id="724" r:id="rId8"/>
    <p:sldId id="720" r:id="rId9"/>
    <p:sldId id="738" r:id="rId10"/>
    <p:sldId id="750" r:id="rId11"/>
    <p:sldId id="746" r:id="rId12"/>
    <p:sldId id="745" r:id="rId13"/>
    <p:sldId id="748" r:id="rId14"/>
    <p:sldId id="749" r:id="rId15"/>
    <p:sldId id="704" r:id="rId1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88C0F4-4243-45D3-7040-54858EF97EFF}" name="S, Srilakshmi (Nokia - IN/Bangalore)" initials="SS(-I" userId="S, Srilakshmi (Nokia - IN/Bangalore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5C88D0"/>
    <a:srgbClr val="2A6EA8"/>
    <a:srgbClr val="FFFFCC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28FE02-DBAF-4026-ACD5-5840408025B0}" v="70" dt="2025-08-15T15:20:33.40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84" autoAdjust="0"/>
  </p:normalViewPr>
  <p:slideViewPr>
    <p:cSldViewPr snapToGrid="0">
      <p:cViewPr varScale="1">
        <p:scale>
          <a:sx n="95" d="100"/>
          <a:sy n="95" d="100"/>
        </p:scale>
        <p:origin x="122" y="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an Sun (NSB)" userId="ef6d28fa-f6d2-46f2-a5dd-bebee851067d" providerId="ADAL" clId="{3328FE02-DBAF-4026-ACD5-5840408025B0}"/>
    <pc:docChg chg="undo custSel addSld delSld modSld sldOrd modMainMaster">
      <pc:chgData name="Sean Sun (NSB)" userId="ef6d28fa-f6d2-46f2-a5dd-bebee851067d" providerId="ADAL" clId="{3328FE02-DBAF-4026-ACD5-5840408025B0}" dt="2025-08-15T15:20:33.401" v="4869" actId="1076"/>
      <pc:docMkLst>
        <pc:docMk/>
      </pc:docMkLst>
      <pc:sldChg chg="modSp mod">
        <pc:chgData name="Sean Sun (NSB)" userId="ef6d28fa-f6d2-46f2-a5dd-bebee851067d" providerId="ADAL" clId="{3328FE02-DBAF-4026-ACD5-5840408025B0}" dt="2025-08-15T14:32:08.719" v="3500" actId="403"/>
        <pc:sldMkLst>
          <pc:docMk/>
          <pc:sldMk cId="3868936389" sldId="720"/>
        </pc:sldMkLst>
        <pc:spChg chg="mod">
          <ac:chgData name="Sean Sun (NSB)" userId="ef6d28fa-f6d2-46f2-a5dd-bebee851067d" providerId="ADAL" clId="{3328FE02-DBAF-4026-ACD5-5840408025B0}" dt="2025-08-15T14:32:08.719" v="3500" actId="403"/>
          <ac:spMkLst>
            <pc:docMk/>
            <pc:sldMk cId="3868936389" sldId="720"/>
            <ac:spMk id="3" creationId="{822BB659-D4AC-7108-F98C-96DFFFAD31BB}"/>
          </ac:spMkLst>
        </pc:spChg>
      </pc:sldChg>
      <pc:sldChg chg="modSp mod">
        <pc:chgData name="Sean Sun (NSB)" userId="ef6d28fa-f6d2-46f2-a5dd-bebee851067d" providerId="ADAL" clId="{3328FE02-DBAF-4026-ACD5-5840408025B0}" dt="2025-08-14T07:00:57.304" v="546" actId="108"/>
        <pc:sldMkLst>
          <pc:docMk/>
          <pc:sldMk cId="1795746409" sldId="724"/>
        </pc:sldMkLst>
        <pc:spChg chg="mod">
          <ac:chgData name="Sean Sun (NSB)" userId="ef6d28fa-f6d2-46f2-a5dd-bebee851067d" providerId="ADAL" clId="{3328FE02-DBAF-4026-ACD5-5840408025B0}" dt="2025-08-14T07:00:57.304" v="546" actId="108"/>
          <ac:spMkLst>
            <pc:docMk/>
            <pc:sldMk cId="1795746409" sldId="724"/>
            <ac:spMk id="2" creationId="{485BF9CB-10EC-F86A-2AEB-6261A6365F38}"/>
          </ac:spMkLst>
        </pc:spChg>
        <pc:spChg chg="mod">
          <ac:chgData name="Sean Sun (NSB)" userId="ef6d28fa-f6d2-46f2-a5dd-bebee851067d" providerId="ADAL" clId="{3328FE02-DBAF-4026-ACD5-5840408025B0}" dt="2025-08-14T02:52:06.478" v="509" actId="20577"/>
          <ac:spMkLst>
            <pc:docMk/>
            <pc:sldMk cId="1795746409" sldId="724"/>
            <ac:spMk id="3" creationId="{3527D2F4-21A0-E756-AA98-C343F71F86AB}"/>
          </ac:spMkLst>
        </pc:spChg>
      </pc:sldChg>
      <pc:sldChg chg="del">
        <pc:chgData name="Sean Sun (NSB)" userId="ef6d28fa-f6d2-46f2-a5dd-bebee851067d" providerId="ADAL" clId="{3328FE02-DBAF-4026-ACD5-5840408025B0}" dt="2025-08-14T07:47:59.152" v="1798" actId="47"/>
        <pc:sldMkLst>
          <pc:docMk/>
          <pc:sldMk cId="2341129803" sldId="731"/>
        </pc:sldMkLst>
      </pc:sldChg>
      <pc:sldChg chg="del">
        <pc:chgData name="Sean Sun (NSB)" userId="ef6d28fa-f6d2-46f2-a5dd-bebee851067d" providerId="ADAL" clId="{3328FE02-DBAF-4026-ACD5-5840408025B0}" dt="2025-08-14T07:47:16.806" v="1786" actId="47"/>
        <pc:sldMkLst>
          <pc:docMk/>
          <pc:sldMk cId="2728452932" sldId="732"/>
        </pc:sldMkLst>
      </pc:sldChg>
      <pc:sldChg chg="modSp del mod">
        <pc:chgData name="Sean Sun (NSB)" userId="ef6d28fa-f6d2-46f2-a5dd-bebee851067d" providerId="ADAL" clId="{3328FE02-DBAF-4026-ACD5-5840408025B0}" dt="2025-08-14T07:47:54.676" v="1796" actId="47"/>
        <pc:sldMkLst>
          <pc:docMk/>
          <pc:sldMk cId="4002746296" sldId="733"/>
        </pc:sldMkLst>
      </pc:sldChg>
      <pc:sldChg chg="del">
        <pc:chgData name="Sean Sun (NSB)" userId="ef6d28fa-f6d2-46f2-a5dd-bebee851067d" providerId="ADAL" clId="{3328FE02-DBAF-4026-ACD5-5840408025B0}" dt="2025-08-14T07:47:21.609" v="1787" actId="47"/>
        <pc:sldMkLst>
          <pc:docMk/>
          <pc:sldMk cId="225497754" sldId="734"/>
        </pc:sldMkLst>
      </pc:sldChg>
      <pc:sldChg chg="del">
        <pc:chgData name="Sean Sun (NSB)" userId="ef6d28fa-f6d2-46f2-a5dd-bebee851067d" providerId="ADAL" clId="{3328FE02-DBAF-4026-ACD5-5840408025B0}" dt="2025-08-14T07:47:57.171" v="1797" actId="47"/>
        <pc:sldMkLst>
          <pc:docMk/>
          <pc:sldMk cId="1887078733" sldId="737"/>
        </pc:sldMkLst>
      </pc:sldChg>
      <pc:sldChg chg="delSp modSp new mod">
        <pc:chgData name="Sean Sun (NSB)" userId="ef6d28fa-f6d2-46f2-a5dd-bebee851067d" providerId="ADAL" clId="{3328FE02-DBAF-4026-ACD5-5840408025B0}" dt="2025-08-15T14:53:14.320" v="3934" actId="20577"/>
        <pc:sldMkLst>
          <pc:docMk/>
          <pc:sldMk cId="106938127" sldId="738"/>
        </pc:sldMkLst>
        <pc:spChg chg="mod">
          <ac:chgData name="Sean Sun (NSB)" userId="ef6d28fa-f6d2-46f2-a5dd-bebee851067d" providerId="ADAL" clId="{3328FE02-DBAF-4026-ACD5-5840408025B0}" dt="2025-08-14T08:17:11.009" v="2079" actId="255"/>
          <ac:spMkLst>
            <pc:docMk/>
            <pc:sldMk cId="106938127" sldId="738"/>
            <ac:spMk id="2" creationId="{1412D32C-15C6-688E-C3CA-3AFD4689D20A}"/>
          </ac:spMkLst>
        </pc:spChg>
        <pc:spChg chg="mod">
          <ac:chgData name="Sean Sun (NSB)" userId="ef6d28fa-f6d2-46f2-a5dd-bebee851067d" providerId="ADAL" clId="{3328FE02-DBAF-4026-ACD5-5840408025B0}" dt="2025-08-15T14:53:14.320" v="3934" actId="20577"/>
          <ac:spMkLst>
            <pc:docMk/>
            <pc:sldMk cId="106938127" sldId="738"/>
            <ac:spMk id="3" creationId="{90C6378D-F859-AA4F-DCF9-890E6623EE4F}"/>
          </ac:spMkLst>
        </pc:spChg>
        <pc:spChg chg="del">
          <ac:chgData name="Sean Sun (NSB)" userId="ef6d28fa-f6d2-46f2-a5dd-bebee851067d" providerId="ADAL" clId="{3328FE02-DBAF-4026-ACD5-5840408025B0}" dt="2025-08-15T07:09:47.069" v="2895" actId="478"/>
          <ac:spMkLst>
            <pc:docMk/>
            <pc:sldMk cId="106938127" sldId="738"/>
            <ac:spMk id="4" creationId="{521F301B-B780-54EC-4DAC-EA6E01EB7BE3}"/>
          </ac:spMkLst>
        </pc:spChg>
      </pc:sldChg>
      <pc:sldChg chg="add del">
        <pc:chgData name="Sean Sun (NSB)" userId="ef6d28fa-f6d2-46f2-a5dd-bebee851067d" providerId="ADAL" clId="{3328FE02-DBAF-4026-ACD5-5840408025B0}" dt="2025-08-15T07:10:09.890" v="2897" actId="47"/>
        <pc:sldMkLst>
          <pc:docMk/>
          <pc:sldMk cId="3587784324" sldId="739"/>
        </pc:sldMkLst>
      </pc:sldChg>
      <pc:sldChg chg="add del">
        <pc:chgData name="Sean Sun (NSB)" userId="ef6d28fa-f6d2-46f2-a5dd-bebee851067d" providerId="ADAL" clId="{3328FE02-DBAF-4026-ACD5-5840408025B0}" dt="2025-08-15T07:10:09.890" v="2897" actId="47"/>
        <pc:sldMkLst>
          <pc:docMk/>
          <pc:sldMk cId="3926661803" sldId="740"/>
        </pc:sldMkLst>
      </pc:sldChg>
      <pc:sldChg chg="add del">
        <pc:chgData name="Sean Sun (NSB)" userId="ef6d28fa-f6d2-46f2-a5dd-bebee851067d" providerId="ADAL" clId="{3328FE02-DBAF-4026-ACD5-5840408025B0}" dt="2025-08-15T07:10:09.890" v="2897" actId="47"/>
        <pc:sldMkLst>
          <pc:docMk/>
          <pc:sldMk cId="1205107274" sldId="741"/>
        </pc:sldMkLst>
      </pc:sldChg>
      <pc:sldChg chg="add del">
        <pc:chgData name="Sean Sun (NSB)" userId="ef6d28fa-f6d2-46f2-a5dd-bebee851067d" providerId="ADAL" clId="{3328FE02-DBAF-4026-ACD5-5840408025B0}" dt="2025-08-15T07:10:09.890" v="2897" actId="47"/>
        <pc:sldMkLst>
          <pc:docMk/>
          <pc:sldMk cId="2585923402" sldId="742"/>
        </pc:sldMkLst>
      </pc:sldChg>
      <pc:sldChg chg="add del">
        <pc:chgData name="Sean Sun (NSB)" userId="ef6d28fa-f6d2-46f2-a5dd-bebee851067d" providerId="ADAL" clId="{3328FE02-DBAF-4026-ACD5-5840408025B0}" dt="2025-08-14T07:58:24.203" v="1999" actId="47"/>
        <pc:sldMkLst>
          <pc:docMk/>
          <pc:sldMk cId="358832527" sldId="743"/>
        </pc:sldMkLst>
      </pc:sldChg>
      <pc:sldChg chg="delSp modSp new del mod">
        <pc:chgData name="Sean Sun (NSB)" userId="ef6d28fa-f6d2-46f2-a5dd-bebee851067d" providerId="ADAL" clId="{3328FE02-DBAF-4026-ACD5-5840408025B0}" dt="2025-08-15T14:46:31.305" v="3795" actId="47"/>
        <pc:sldMkLst>
          <pc:docMk/>
          <pc:sldMk cId="485070462" sldId="744"/>
        </pc:sldMkLst>
        <pc:spChg chg="mod">
          <ac:chgData name="Sean Sun (NSB)" userId="ef6d28fa-f6d2-46f2-a5dd-bebee851067d" providerId="ADAL" clId="{3328FE02-DBAF-4026-ACD5-5840408025B0}" dt="2025-08-15T14:37:14.344" v="3657" actId="313"/>
          <ac:spMkLst>
            <pc:docMk/>
            <pc:sldMk cId="485070462" sldId="744"/>
            <ac:spMk id="2" creationId="{506080F3-8766-0244-B48C-84BDE0A6E755}"/>
          </ac:spMkLst>
        </pc:spChg>
        <pc:spChg chg="mod">
          <ac:chgData name="Sean Sun (NSB)" userId="ef6d28fa-f6d2-46f2-a5dd-bebee851067d" providerId="ADAL" clId="{3328FE02-DBAF-4026-ACD5-5840408025B0}" dt="2025-08-15T14:37:50.615" v="3668" actId="20577"/>
          <ac:spMkLst>
            <pc:docMk/>
            <pc:sldMk cId="485070462" sldId="744"/>
            <ac:spMk id="3" creationId="{4D58BC0D-8499-3DD2-DC89-187E471125DF}"/>
          </ac:spMkLst>
        </pc:spChg>
        <pc:spChg chg="del">
          <ac:chgData name="Sean Sun (NSB)" userId="ef6d28fa-f6d2-46f2-a5dd-bebee851067d" providerId="ADAL" clId="{3328FE02-DBAF-4026-ACD5-5840408025B0}" dt="2025-08-15T07:09:43.643" v="2894" actId="478"/>
          <ac:spMkLst>
            <pc:docMk/>
            <pc:sldMk cId="485070462" sldId="744"/>
            <ac:spMk id="4" creationId="{164D43AB-91E7-F0B6-56CF-50ACA3D4C81B}"/>
          </ac:spMkLst>
        </pc:spChg>
      </pc:sldChg>
      <pc:sldChg chg="add del">
        <pc:chgData name="Sean Sun (NSB)" userId="ef6d28fa-f6d2-46f2-a5dd-bebee851067d" providerId="ADAL" clId="{3328FE02-DBAF-4026-ACD5-5840408025B0}" dt="2025-08-13T09:13:42.509" v="315"/>
        <pc:sldMkLst>
          <pc:docMk/>
          <pc:sldMk cId="3467518581" sldId="744"/>
        </pc:sldMkLst>
      </pc:sldChg>
      <pc:sldChg chg="add del">
        <pc:chgData name="Sean Sun (NSB)" userId="ef6d28fa-f6d2-46f2-a5dd-bebee851067d" providerId="ADAL" clId="{3328FE02-DBAF-4026-ACD5-5840408025B0}" dt="2025-08-13T09:13:42.509" v="315"/>
        <pc:sldMkLst>
          <pc:docMk/>
          <pc:sldMk cId="1375917886" sldId="745"/>
        </pc:sldMkLst>
      </pc:sldChg>
      <pc:sldChg chg="addSp delSp modSp new mod">
        <pc:chgData name="Sean Sun (NSB)" userId="ef6d28fa-f6d2-46f2-a5dd-bebee851067d" providerId="ADAL" clId="{3328FE02-DBAF-4026-ACD5-5840408025B0}" dt="2025-08-15T14:57:59.024" v="4117" actId="6549"/>
        <pc:sldMkLst>
          <pc:docMk/>
          <pc:sldMk cId="3547925650" sldId="745"/>
        </pc:sldMkLst>
        <pc:spChg chg="mod">
          <ac:chgData name="Sean Sun (NSB)" userId="ef6d28fa-f6d2-46f2-a5dd-bebee851067d" providerId="ADAL" clId="{3328FE02-DBAF-4026-ACD5-5840408025B0}" dt="2025-08-14T08:22:48.158" v="2429" actId="20577"/>
          <ac:spMkLst>
            <pc:docMk/>
            <pc:sldMk cId="3547925650" sldId="745"/>
            <ac:spMk id="2" creationId="{936F952F-4805-0BD0-C587-B6538518350F}"/>
          </ac:spMkLst>
        </pc:spChg>
        <pc:spChg chg="del">
          <ac:chgData name="Sean Sun (NSB)" userId="ef6d28fa-f6d2-46f2-a5dd-bebee851067d" providerId="ADAL" clId="{3328FE02-DBAF-4026-ACD5-5840408025B0}" dt="2025-08-14T07:48:25.784" v="1829" actId="478"/>
          <ac:spMkLst>
            <pc:docMk/>
            <pc:sldMk cId="3547925650" sldId="745"/>
            <ac:spMk id="3" creationId="{04CF0943-59B8-6FE3-E0AE-2D61211370A2}"/>
          </ac:spMkLst>
        </pc:spChg>
        <pc:spChg chg="del">
          <ac:chgData name="Sean Sun (NSB)" userId="ef6d28fa-f6d2-46f2-a5dd-bebee851067d" providerId="ADAL" clId="{3328FE02-DBAF-4026-ACD5-5840408025B0}" dt="2025-08-15T07:10:00.478" v="2896" actId="478"/>
          <ac:spMkLst>
            <pc:docMk/>
            <pc:sldMk cId="3547925650" sldId="745"/>
            <ac:spMk id="4" creationId="{744466EE-442F-4A71-337D-053F5CAF9101}"/>
          </ac:spMkLst>
        </pc:spChg>
        <pc:spChg chg="add mod">
          <ac:chgData name="Sean Sun (NSB)" userId="ef6d28fa-f6d2-46f2-a5dd-bebee851067d" providerId="ADAL" clId="{3328FE02-DBAF-4026-ACD5-5840408025B0}" dt="2025-08-15T14:57:37.822" v="4113" actId="20577"/>
          <ac:spMkLst>
            <pc:docMk/>
            <pc:sldMk cId="3547925650" sldId="745"/>
            <ac:spMk id="15" creationId="{688FFD34-CF17-3AAF-995E-495388875861}"/>
          </ac:spMkLst>
        </pc:spChg>
        <pc:spChg chg="add mod">
          <ac:chgData name="Sean Sun (NSB)" userId="ef6d28fa-f6d2-46f2-a5dd-bebee851067d" providerId="ADAL" clId="{3328FE02-DBAF-4026-ACD5-5840408025B0}" dt="2025-08-15T14:29:29.594" v="3396" actId="1076"/>
          <ac:spMkLst>
            <pc:docMk/>
            <pc:sldMk cId="3547925650" sldId="745"/>
            <ac:spMk id="16" creationId="{B231CC7E-66FA-B822-8B27-BE7CBE8F2AEB}"/>
          </ac:spMkLst>
        </pc:spChg>
        <pc:spChg chg="add mod">
          <ac:chgData name="Sean Sun (NSB)" userId="ef6d28fa-f6d2-46f2-a5dd-bebee851067d" providerId="ADAL" clId="{3328FE02-DBAF-4026-ACD5-5840408025B0}" dt="2025-08-15T14:57:59.024" v="4117" actId="6549"/>
          <ac:spMkLst>
            <pc:docMk/>
            <pc:sldMk cId="3547925650" sldId="745"/>
            <ac:spMk id="21" creationId="{0EC2DBEE-ABF5-2309-87CA-9DB760A5D7E3}"/>
          </ac:spMkLst>
        </pc:spChg>
        <pc:graphicFrameChg chg="add del mod">
          <ac:chgData name="Sean Sun (NSB)" userId="ef6d28fa-f6d2-46f2-a5dd-bebee851067d" providerId="ADAL" clId="{3328FE02-DBAF-4026-ACD5-5840408025B0}" dt="2025-08-15T07:04:55.340" v="2880" actId="478"/>
          <ac:graphicFrameMkLst>
            <pc:docMk/>
            <pc:sldMk cId="3547925650" sldId="745"/>
            <ac:graphicFrameMk id="3" creationId="{5713CCDB-8905-8E20-0196-400DA8271B8B}"/>
          </ac:graphicFrameMkLst>
        </pc:graphicFrameChg>
        <pc:graphicFrameChg chg="add del mod">
          <ac:chgData name="Sean Sun (NSB)" userId="ef6d28fa-f6d2-46f2-a5dd-bebee851067d" providerId="ADAL" clId="{3328FE02-DBAF-4026-ACD5-5840408025B0}" dt="2025-08-15T07:06:40.517" v="2884" actId="478"/>
          <ac:graphicFrameMkLst>
            <pc:docMk/>
            <pc:sldMk cId="3547925650" sldId="745"/>
            <ac:graphicFrameMk id="5" creationId="{04361CDE-CEC7-EAB5-C00C-A3ED7D3A2413}"/>
          </ac:graphicFrameMkLst>
        </pc:graphicFrameChg>
        <pc:graphicFrameChg chg="add del mod">
          <ac:chgData name="Sean Sun (NSB)" userId="ef6d28fa-f6d2-46f2-a5dd-bebee851067d" providerId="ADAL" clId="{3328FE02-DBAF-4026-ACD5-5840408025B0}" dt="2025-08-15T07:09:22.917" v="2889" actId="478"/>
          <ac:graphicFrameMkLst>
            <pc:docMk/>
            <pc:sldMk cId="3547925650" sldId="745"/>
            <ac:graphicFrameMk id="7" creationId="{672B4378-2DA0-841C-911D-0283A7953ADA}"/>
          </ac:graphicFrameMkLst>
        </pc:graphicFrameChg>
        <pc:graphicFrameChg chg="add del mod">
          <ac:chgData name="Sean Sun (NSB)" userId="ef6d28fa-f6d2-46f2-a5dd-bebee851067d" providerId="ADAL" clId="{3328FE02-DBAF-4026-ACD5-5840408025B0}" dt="2025-08-15T06:57:45.174" v="2869" actId="478"/>
          <ac:graphicFrameMkLst>
            <pc:docMk/>
            <pc:sldMk cId="3547925650" sldId="745"/>
            <ac:graphicFrameMk id="8" creationId="{3F2928E0-A77F-5881-9234-1CA00F2DA5AC}"/>
          </ac:graphicFrameMkLst>
        </pc:graphicFrameChg>
        <pc:graphicFrameChg chg="add del mod">
          <ac:chgData name="Sean Sun (NSB)" userId="ef6d28fa-f6d2-46f2-a5dd-bebee851067d" providerId="ADAL" clId="{3328FE02-DBAF-4026-ACD5-5840408025B0}" dt="2025-08-15T07:06:23.186" v="2881" actId="478"/>
          <ac:graphicFrameMkLst>
            <pc:docMk/>
            <pc:sldMk cId="3547925650" sldId="745"/>
            <ac:graphicFrameMk id="9" creationId="{085CE1D2-90E6-E25B-74E7-67F0EE6DE706}"/>
          </ac:graphicFrameMkLst>
        </pc:graphicFrameChg>
        <pc:graphicFrameChg chg="add del mod">
          <ac:chgData name="Sean Sun (NSB)" userId="ef6d28fa-f6d2-46f2-a5dd-bebee851067d" providerId="ADAL" clId="{3328FE02-DBAF-4026-ACD5-5840408025B0}" dt="2025-08-15T14:14:46.283" v="3128" actId="478"/>
          <ac:graphicFrameMkLst>
            <pc:docMk/>
            <pc:sldMk cId="3547925650" sldId="745"/>
            <ac:graphicFrameMk id="10" creationId="{78E358EF-0A0A-8E64-64E7-2762EEDCCC54}"/>
          </ac:graphicFrameMkLst>
        </pc:graphicFrameChg>
        <pc:graphicFrameChg chg="add mod">
          <ac:chgData name="Sean Sun (NSB)" userId="ef6d28fa-f6d2-46f2-a5dd-bebee851067d" providerId="ADAL" clId="{3328FE02-DBAF-4026-ACD5-5840408025B0}" dt="2025-08-15T14:30:16.845" v="3411" actId="1076"/>
          <ac:graphicFrameMkLst>
            <pc:docMk/>
            <pc:sldMk cId="3547925650" sldId="745"/>
            <ac:graphicFrameMk id="14" creationId="{36E262E6-3723-3CF3-F44B-1242BCD8FD1A}"/>
          </ac:graphicFrameMkLst>
        </pc:graphicFrameChg>
        <pc:graphicFrameChg chg="add mod">
          <ac:chgData name="Sean Sun (NSB)" userId="ef6d28fa-f6d2-46f2-a5dd-bebee851067d" providerId="ADAL" clId="{3328FE02-DBAF-4026-ACD5-5840408025B0}" dt="2025-08-15T14:30:19.425" v="3412" actId="1076"/>
          <ac:graphicFrameMkLst>
            <pc:docMk/>
            <pc:sldMk cId="3547925650" sldId="745"/>
            <ac:graphicFrameMk id="19" creationId="{FA721924-8C6A-DEC1-C5B8-C2180299A87A}"/>
          </ac:graphicFrameMkLst>
        </pc:graphicFrameChg>
        <pc:picChg chg="add del mod">
          <ac:chgData name="Sean Sun (NSB)" userId="ef6d28fa-f6d2-46f2-a5dd-bebee851067d" providerId="ADAL" clId="{3328FE02-DBAF-4026-ACD5-5840408025B0}" dt="2025-08-15T14:11:33.402" v="3123" actId="478"/>
          <ac:picMkLst>
            <pc:docMk/>
            <pc:sldMk cId="3547925650" sldId="745"/>
            <ac:picMk id="6" creationId="{B0487F29-CC5F-34E3-B52E-322E8BEBAD2D}"/>
          </ac:picMkLst>
        </pc:picChg>
        <pc:picChg chg="add mod">
          <ac:chgData name="Sean Sun (NSB)" userId="ef6d28fa-f6d2-46f2-a5dd-bebee851067d" providerId="ADAL" clId="{3328FE02-DBAF-4026-ACD5-5840408025B0}" dt="2025-08-15T14:29:31.844" v="3397" actId="1076"/>
          <ac:picMkLst>
            <pc:docMk/>
            <pc:sldMk cId="3547925650" sldId="745"/>
            <ac:picMk id="11" creationId="{BB90EBD0-711E-3B45-37EB-591AD9B59457}"/>
          </ac:picMkLst>
        </pc:picChg>
        <pc:picChg chg="add mod">
          <ac:chgData name="Sean Sun (NSB)" userId="ef6d28fa-f6d2-46f2-a5dd-bebee851067d" providerId="ADAL" clId="{3328FE02-DBAF-4026-ACD5-5840408025B0}" dt="2025-08-15T14:30:11.763" v="3409" actId="1076"/>
          <ac:picMkLst>
            <pc:docMk/>
            <pc:sldMk cId="3547925650" sldId="745"/>
            <ac:picMk id="13" creationId="{B6053C93-DD43-9092-197A-12F052C04C89}"/>
          </ac:picMkLst>
        </pc:picChg>
        <pc:picChg chg="add del mod">
          <ac:chgData name="Sean Sun (NSB)" userId="ef6d28fa-f6d2-46f2-a5dd-bebee851067d" providerId="ADAL" clId="{3328FE02-DBAF-4026-ACD5-5840408025B0}" dt="2025-08-14T07:56:03.046" v="1868" actId="478"/>
          <ac:picMkLst>
            <pc:docMk/>
            <pc:sldMk cId="3547925650" sldId="745"/>
            <ac:picMk id="13" creationId="{C1BE797D-5131-86D8-ED17-5D17BC1BB0BE}"/>
          </ac:picMkLst>
        </pc:picChg>
        <pc:picChg chg="add mod">
          <ac:chgData name="Sean Sun (NSB)" userId="ef6d28fa-f6d2-46f2-a5dd-bebee851067d" providerId="ADAL" clId="{3328FE02-DBAF-4026-ACD5-5840408025B0}" dt="2025-08-15T14:30:13.981" v="3410" actId="1076"/>
          <ac:picMkLst>
            <pc:docMk/>
            <pc:sldMk cId="3547925650" sldId="745"/>
            <ac:picMk id="23" creationId="{3381C805-C7C4-DDFA-6EE1-68886736C49F}"/>
          </ac:picMkLst>
        </pc:picChg>
      </pc:sldChg>
      <pc:sldChg chg="add del">
        <pc:chgData name="Sean Sun (NSB)" userId="ef6d28fa-f6d2-46f2-a5dd-bebee851067d" providerId="ADAL" clId="{3328FE02-DBAF-4026-ACD5-5840408025B0}" dt="2025-08-13T09:13:42.509" v="315"/>
        <pc:sldMkLst>
          <pc:docMk/>
          <pc:sldMk cId="2763322552" sldId="746"/>
        </pc:sldMkLst>
      </pc:sldChg>
      <pc:sldChg chg="delSp modSp new mod">
        <pc:chgData name="Sean Sun (NSB)" userId="ef6d28fa-f6d2-46f2-a5dd-bebee851067d" providerId="ADAL" clId="{3328FE02-DBAF-4026-ACD5-5840408025B0}" dt="2025-08-15T15:18:36.736" v="4790" actId="6549"/>
        <pc:sldMkLst>
          <pc:docMk/>
          <pc:sldMk cId="3072103050" sldId="746"/>
        </pc:sldMkLst>
        <pc:spChg chg="mod">
          <ac:chgData name="Sean Sun (NSB)" userId="ef6d28fa-f6d2-46f2-a5dd-bebee851067d" providerId="ADAL" clId="{3328FE02-DBAF-4026-ACD5-5840408025B0}" dt="2025-08-14T07:45:28.473" v="1638" actId="20577"/>
          <ac:spMkLst>
            <pc:docMk/>
            <pc:sldMk cId="3072103050" sldId="746"/>
            <ac:spMk id="2" creationId="{35F5C333-C654-3F78-1F37-198597091A92}"/>
          </ac:spMkLst>
        </pc:spChg>
        <pc:spChg chg="mod">
          <ac:chgData name="Sean Sun (NSB)" userId="ef6d28fa-f6d2-46f2-a5dd-bebee851067d" providerId="ADAL" clId="{3328FE02-DBAF-4026-ACD5-5840408025B0}" dt="2025-08-15T15:18:36.736" v="4790" actId="6549"/>
          <ac:spMkLst>
            <pc:docMk/>
            <pc:sldMk cId="3072103050" sldId="746"/>
            <ac:spMk id="3" creationId="{2588002F-D044-C99C-A5A9-FE80D5113658}"/>
          </ac:spMkLst>
        </pc:spChg>
        <pc:spChg chg="del">
          <ac:chgData name="Sean Sun (NSB)" userId="ef6d28fa-f6d2-46f2-a5dd-bebee851067d" providerId="ADAL" clId="{3328FE02-DBAF-4026-ACD5-5840408025B0}" dt="2025-08-15T07:09:39.705" v="2893" actId="478"/>
          <ac:spMkLst>
            <pc:docMk/>
            <pc:sldMk cId="3072103050" sldId="746"/>
            <ac:spMk id="4" creationId="{A2CF843E-B023-3819-01F7-38128EBB6482}"/>
          </ac:spMkLst>
        </pc:spChg>
      </pc:sldChg>
      <pc:sldChg chg="add del">
        <pc:chgData name="Sean Sun (NSB)" userId="ef6d28fa-f6d2-46f2-a5dd-bebee851067d" providerId="ADAL" clId="{3328FE02-DBAF-4026-ACD5-5840408025B0}" dt="2025-08-13T09:13:42.509" v="315"/>
        <pc:sldMkLst>
          <pc:docMk/>
          <pc:sldMk cId="1433510088" sldId="747"/>
        </pc:sldMkLst>
      </pc:sldChg>
      <pc:sldChg chg="delSp modSp new del mod ord">
        <pc:chgData name="Sean Sun (NSB)" userId="ef6d28fa-f6d2-46f2-a5dd-bebee851067d" providerId="ADAL" clId="{3328FE02-DBAF-4026-ACD5-5840408025B0}" dt="2025-08-15T07:10:12.605" v="2898" actId="47"/>
        <pc:sldMkLst>
          <pc:docMk/>
          <pc:sldMk cId="2183242613" sldId="747"/>
        </pc:sldMkLst>
        <pc:spChg chg="mod">
          <ac:chgData name="Sean Sun (NSB)" userId="ef6d28fa-f6d2-46f2-a5dd-bebee851067d" providerId="ADAL" clId="{3328FE02-DBAF-4026-ACD5-5840408025B0}" dt="2025-08-14T07:47:02.389" v="1785" actId="1076"/>
          <ac:spMkLst>
            <pc:docMk/>
            <pc:sldMk cId="2183242613" sldId="747"/>
            <ac:spMk id="2" creationId="{AC9FD5D2-9783-4C19-61FB-E832745E88A6}"/>
          </ac:spMkLst>
        </pc:spChg>
        <pc:spChg chg="del">
          <ac:chgData name="Sean Sun (NSB)" userId="ef6d28fa-f6d2-46f2-a5dd-bebee851067d" providerId="ADAL" clId="{3328FE02-DBAF-4026-ACD5-5840408025B0}" dt="2025-08-14T07:47:00.013" v="1784" actId="478"/>
          <ac:spMkLst>
            <pc:docMk/>
            <pc:sldMk cId="2183242613" sldId="747"/>
            <ac:spMk id="3" creationId="{D9E8288E-EFD1-430A-EB63-8EFB7CA95015}"/>
          </ac:spMkLst>
        </pc:spChg>
      </pc:sldChg>
      <pc:sldChg chg="addSp delSp modSp add mod">
        <pc:chgData name="Sean Sun (NSB)" userId="ef6d28fa-f6d2-46f2-a5dd-bebee851067d" providerId="ADAL" clId="{3328FE02-DBAF-4026-ACD5-5840408025B0}" dt="2025-08-15T14:58:19.125" v="4119" actId="14100"/>
        <pc:sldMkLst>
          <pc:docMk/>
          <pc:sldMk cId="392165270" sldId="748"/>
        </pc:sldMkLst>
        <pc:spChg chg="mod">
          <ac:chgData name="Sean Sun (NSB)" userId="ef6d28fa-f6d2-46f2-a5dd-bebee851067d" providerId="ADAL" clId="{3328FE02-DBAF-4026-ACD5-5840408025B0}" dt="2025-08-15T14:58:19.125" v="4119" actId="14100"/>
          <ac:spMkLst>
            <pc:docMk/>
            <pc:sldMk cId="392165270" sldId="748"/>
            <ac:spMk id="2" creationId="{8975D01F-6771-BA8E-B071-82ADE12DF3BD}"/>
          </ac:spMkLst>
        </pc:spChg>
        <pc:spChg chg="del mod">
          <ac:chgData name="Sean Sun (NSB)" userId="ef6d28fa-f6d2-46f2-a5dd-bebee851067d" providerId="ADAL" clId="{3328FE02-DBAF-4026-ACD5-5840408025B0}" dt="2025-08-15T07:09:31.936" v="2891" actId="478"/>
          <ac:spMkLst>
            <pc:docMk/>
            <pc:sldMk cId="392165270" sldId="748"/>
            <ac:spMk id="4" creationId="{A2944387-C371-CE0D-7800-9C5D397FE6E4}"/>
          </ac:spMkLst>
        </pc:spChg>
        <pc:spChg chg="add del mod">
          <ac:chgData name="Sean Sun (NSB)" userId="ef6d28fa-f6d2-46f2-a5dd-bebee851067d" providerId="ADAL" clId="{3328FE02-DBAF-4026-ACD5-5840408025B0}" dt="2025-08-15T14:23:18.157" v="3132" actId="478"/>
          <ac:spMkLst>
            <pc:docMk/>
            <pc:sldMk cId="392165270" sldId="748"/>
            <ac:spMk id="12" creationId="{D192A13B-61D3-48EF-E8EF-E8109BA35FD1}"/>
          </ac:spMkLst>
        </pc:spChg>
        <pc:graphicFrameChg chg="del">
          <ac:chgData name="Sean Sun (NSB)" userId="ef6d28fa-f6d2-46f2-a5dd-bebee851067d" providerId="ADAL" clId="{3328FE02-DBAF-4026-ACD5-5840408025B0}" dt="2025-08-14T07:55:57.577" v="1862" actId="478"/>
          <ac:graphicFrameMkLst>
            <pc:docMk/>
            <pc:sldMk cId="392165270" sldId="748"/>
            <ac:graphicFrameMk id="7" creationId="{8263884C-2B4C-7AF1-1497-71D6366874AC}"/>
          </ac:graphicFrameMkLst>
        </pc:graphicFrameChg>
        <pc:graphicFrameChg chg="del">
          <ac:chgData name="Sean Sun (NSB)" userId="ef6d28fa-f6d2-46f2-a5dd-bebee851067d" providerId="ADAL" clId="{3328FE02-DBAF-4026-ACD5-5840408025B0}" dt="2025-08-14T07:55:58.126" v="1863" actId="478"/>
          <ac:graphicFrameMkLst>
            <pc:docMk/>
            <pc:sldMk cId="392165270" sldId="748"/>
            <ac:graphicFrameMk id="8" creationId="{90CF648A-082A-71DC-AEB5-278363447065}"/>
          </ac:graphicFrameMkLst>
        </pc:graphicFrameChg>
        <pc:graphicFrameChg chg="del">
          <ac:chgData name="Sean Sun (NSB)" userId="ef6d28fa-f6d2-46f2-a5dd-bebee851067d" providerId="ADAL" clId="{3328FE02-DBAF-4026-ACD5-5840408025B0}" dt="2025-08-14T07:55:58.549" v="1864" actId="478"/>
          <ac:graphicFrameMkLst>
            <pc:docMk/>
            <pc:sldMk cId="392165270" sldId="748"/>
            <ac:graphicFrameMk id="9" creationId="{04156299-61DB-1049-FA87-AE51FAEA9583}"/>
          </ac:graphicFrameMkLst>
        </pc:graphicFrameChg>
        <pc:picChg chg="add mod">
          <ac:chgData name="Sean Sun (NSB)" userId="ef6d28fa-f6d2-46f2-a5dd-bebee851067d" providerId="ADAL" clId="{3328FE02-DBAF-4026-ACD5-5840408025B0}" dt="2025-08-14T08:15:27.565" v="2015" actId="1076"/>
          <ac:picMkLst>
            <pc:docMk/>
            <pc:sldMk cId="392165270" sldId="748"/>
            <ac:picMk id="5" creationId="{D8C61F74-5A1C-6397-563B-C776BF0A477D}"/>
          </ac:picMkLst>
        </pc:picChg>
        <pc:picChg chg="del">
          <ac:chgData name="Sean Sun (NSB)" userId="ef6d28fa-f6d2-46f2-a5dd-bebee851067d" providerId="ADAL" clId="{3328FE02-DBAF-4026-ACD5-5840408025B0}" dt="2025-08-14T07:55:52.773" v="1859" actId="478"/>
          <ac:picMkLst>
            <pc:docMk/>
            <pc:sldMk cId="392165270" sldId="748"/>
            <ac:picMk id="6" creationId="{63AA1871-4899-0FB1-340D-36936A020D06}"/>
          </ac:picMkLst>
        </pc:picChg>
        <pc:picChg chg="add del mod">
          <ac:chgData name="Sean Sun (NSB)" userId="ef6d28fa-f6d2-46f2-a5dd-bebee851067d" providerId="ADAL" clId="{3328FE02-DBAF-4026-ACD5-5840408025B0}" dt="2025-08-15T14:23:15.100" v="3131" actId="478"/>
          <ac:picMkLst>
            <pc:docMk/>
            <pc:sldMk cId="392165270" sldId="748"/>
            <ac:picMk id="6" creationId="{E4F321DF-1255-6619-A7DD-4B80C291667E}"/>
          </ac:picMkLst>
        </pc:picChg>
        <pc:picChg chg="add mod">
          <ac:chgData name="Sean Sun (NSB)" userId="ef6d28fa-f6d2-46f2-a5dd-bebee851067d" providerId="ADAL" clId="{3328FE02-DBAF-4026-ACD5-5840408025B0}" dt="2025-08-15T14:24:03.832" v="3141" actId="14100"/>
          <ac:picMkLst>
            <pc:docMk/>
            <pc:sldMk cId="392165270" sldId="748"/>
            <ac:picMk id="8" creationId="{12042A52-A439-B36E-A3FD-5D80A36857AD}"/>
          </ac:picMkLst>
        </pc:picChg>
        <pc:picChg chg="del mod">
          <ac:chgData name="Sean Sun (NSB)" userId="ef6d28fa-f6d2-46f2-a5dd-bebee851067d" providerId="ADAL" clId="{3328FE02-DBAF-4026-ACD5-5840408025B0}" dt="2025-08-14T07:56:07.531" v="1870" actId="478"/>
          <ac:picMkLst>
            <pc:docMk/>
            <pc:sldMk cId="392165270" sldId="748"/>
            <ac:picMk id="11" creationId="{E01B2B22-9B4D-F327-A11D-6A17C049AC81}"/>
          </ac:picMkLst>
        </pc:picChg>
        <pc:picChg chg="del mod">
          <ac:chgData name="Sean Sun (NSB)" userId="ef6d28fa-f6d2-46f2-a5dd-bebee851067d" providerId="ADAL" clId="{3328FE02-DBAF-4026-ACD5-5840408025B0}" dt="2025-08-15T07:02:16.845" v="2871" actId="478"/>
          <ac:picMkLst>
            <pc:docMk/>
            <pc:sldMk cId="392165270" sldId="748"/>
            <ac:picMk id="13" creationId="{12737ED0-FF06-382B-13EE-D31DD1B120D1}"/>
          </ac:picMkLst>
        </pc:picChg>
      </pc:sldChg>
      <pc:sldChg chg="new del">
        <pc:chgData name="Sean Sun (NSB)" userId="ef6d28fa-f6d2-46f2-a5dd-bebee851067d" providerId="ADAL" clId="{3328FE02-DBAF-4026-ACD5-5840408025B0}" dt="2025-08-14T07:55:48.413" v="1857" actId="47"/>
        <pc:sldMkLst>
          <pc:docMk/>
          <pc:sldMk cId="1546190727" sldId="748"/>
        </pc:sldMkLst>
      </pc:sldChg>
      <pc:sldChg chg="add del">
        <pc:chgData name="Sean Sun (NSB)" userId="ef6d28fa-f6d2-46f2-a5dd-bebee851067d" providerId="ADAL" clId="{3328FE02-DBAF-4026-ACD5-5840408025B0}" dt="2025-08-13T09:13:42.509" v="315"/>
        <pc:sldMkLst>
          <pc:docMk/>
          <pc:sldMk cId="3885492354" sldId="748"/>
        </pc:sldMkLst>
      </pc:sldChg>
      <pc:sldChg chg="delSp modSp new mod">
        <pc:chgData name="Sean Sun (NSB)" userId="ef6d28fa-f6d2-46f2-a5dd-bebee851067d" providerId="ADAL" clId="{3328FE02-DBAF-4026-ACD5-5840408025B0}" dt="2025-08-15T15:20:33.401" v="4869" actId="1076"/>
        <pc:sldMkLst>
          <pc:docMk/>
          <pc:sldMk cId="3750248729" sldId="749"/>
        </pc:sldMkLst>
        <pc:spChg chg="mod">
          <ac:chgData name="Sean Sun (NSB)" userId="ef6d28fa-f6d2-46f2-a5dd-bebee851067d" providerId="ADAL" clId="{3328FE02-DBAF-4026-ACD5-5840408025B0}" dt="2025-08-15T15:03:53.096" v="4199" actId="1076"/>
          <ac:spMkLst>
            <pc:docMk/>
            <pc:sldMk cId="3750248729" sldId="749"/>
            <ac:spMk id="2" creationId="{FE032EE8-1B55-9A75-8AE5-1F2CC478DDDD}"/>
          </ac:spMkLst>
        </pc:spChg>
        <pc:spChg chg="mod">
          <ac:chgData name="Sean Sun (NSB)" userId="ef6d28fa-f6d2-46f2-a5dd-bebee851067d" providerId="ADAL" clId="{3328FE02-DBAF-4026-ACD5-5840408025B0}" dt="2025-08-15T15:20:33.401" v="4869" actId="1076"/>
          <ac:spMkLst>
            <pc:docMk/>
            <pc:sldMk cId="3750248729" sldId="749"/>
            <ac:spMk id="3" creationId="{41F3A5D0-4E8E-4203-4BA3-7560E500F3A0}"/>
          </ac:spMkLst>
        </pc:spChg>
        <pc:spChg chg="del">
          <ac:chgData name="Sean Sun (NSB)" userId="ef6d28fa-f6d2-46f2-a5dd-bebee851067d" providerId="ADAL" clId="{3328FE02-DBAF-4026-ACD5-5840408025B0}" dt="2025-08-15T07:09:35.924" v="2892" actId="478"/>
          <ac:spMkLst>
            <pc:docMk/>
            <pc:sldMk cId="3750248729" sldId="749"/>
            <ac:spMk id="4" creationId="{51FCCBC9-F353-F99D-626B-2F830A1DA89A}"/>
          </ac:spMkLst>
        </pc:spChg>
      </pc:sldChg>
      <pc:sldChg chg="modSp add mod">
        <pc:chgData name="Sean Sun (NSB)" userId="ef6d28fa-f6d2-46f2-a5dd-bebee851067d" providerId="ADAL" clId="{3328FE02-DBAF-4026-ACD5-5840408025B0}" dt="2025-08-15T14:53:44.060" v="3947" actId="20577"/>
        <pc:sldMkLst>
          <pc:docMk/>
          <pc:sldMk cId="2191453174" sldId="750"/>
        </pc:sldMkLst>
        <pc:spChg chg="mod">
          <ac:chgData name="Sean Sun (NSB)" userId="ef6d28fa-f6d2-46f2-a5dd-bebee851067d" providerId="ADAL" clId="{3328FE02-DBAF-4026-ACD5-5840408025B0}" dt="2025-08-15T14:53:44.060" v="3947" actId="20577"/>
          <ac:spMkLst>
            <pc:docMk/>
            <pc:sldMk cId="2191453174" sldId="750"/>
            <ac:spMk id="3" creationId="{D4C0DA3F-0F4D-7283-4D67-F75962D219CE}"/>
          </ac:spMkLst>
        </pc:spChg>
      </pc:sldChg>
      <pc:sldChg chg="modSp add del">
        <pc:chgData name="Sean Sun (NSB)" userId="ef6d28fa-f6d2-46f2-a5dd-bebee851067d" providerId="ADAL" clId="{3328FE02-DBAF-4026-ACD5-5840408025B0}" dt="2025-08-15T14:48:04.032" v="3798" actId="47"/>
        <pc:sldMkLst>
          <pc:docMk/>
          <pc:sldMk cId="3141654686" sldId="751"/>
        </pc:sldMkLst>
        <pc:spChg chg="mod">
          <ac:chgData name="Sean Sun (NSB)" userId="ef6d28fa-f6d2-46f2-a5dd-bebee851067d" providerId="ADAL" clId="{3328FE02-DBAF-4026-ACD5-5840408025B0}" dt="2025-08-15T14:47:40.205" v="3797"/>
          <ac:spMkLst>
            <pc:docMk/>
            <pc:sldMk cId="3141654686" sldId="751"/>
            <ac:spMk id="3" creationId="{3E3DE340-8E40-126E-78A9-8A5D06D1B935}"/>
          </ac:spMkLst>
        </pc:spChg>
      </pc:sldChg>
      <pc:sldMasterChg chg="modSp mod">
        <pc:chgData name="Sean Sun (NSB)" userId="ef6d28fa-f6d2-46f2-a5dd-bebee851067d" providerId="ADAL" clId="{3328FE02-DBAF-4026-ACD5-5840408025B0}" dt="2025-08-15T04:44:22.976" v="2868"/>
        <pc:sldMasterMkLst>
          <pc:docMk/>
          <pc:sldMasterMk cId="0" sldId="2147483729"/>
        </pc:sldMasterMkLst>
        <pc:spChg chg="mod">
          <ac:chgData name="Sean Sun (NSB)" userId="ef6d28fa-f6d2-46f2-a5dd-bebee851067d" providerId="ADAL" clId="{3328FE02-DBAF-4026-ACD5-5840408025B0}" dt="2025-08-15T04:44:22.976" v="2868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8/15/2025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8/15/2025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071FEB-FC32-B0DA-DCD1-CAA93FE4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CAB912-7CCE-7DEF-1B5E-2796CBAB6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2ADED-F2C2-1CE3-80B2-402A07BE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2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8B9C7-3641-0DDA-B1CD-78C166017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774E2-FB27-D26B-9536-2C1EAF564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DD384B-E6B0-B426-FCBE-D2A348E5C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D999E-0187-FB40-85E0-0011FC1CF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2C72DA-610F-6069-6C46-368FA7AD4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A212B-06FD-C8E3-3984-CCB09199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21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0DEA2-8081-989B-3786-6A44A218B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A522B2-BEAC-0547-155A-9821ECEE23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3608B-124D-90CE-427D-60090F266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E4700-1CB7-813C-50DB-4015507FB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A09CD-2265-4029-2A2C-4B8E14FF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BC3A0-EF88-F790-9B83-B9BA54F7D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66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90007-3C0C-F6C7-7F65-D2A8158DA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867B99-5C93-4DA4-195B-982A44C03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CE0C2-8749-E2F1-A913-16F2438F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B0A64-43BD-98D4-6FB5-B599CCCA3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98991-54B1-622E-1B63-2D24512D0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8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728BEC-161C-DD7A-2C9E-1F62C95ED5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82A93-2039-96BC-64E6-85AB20111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3AF24-016E-2BF5-7EF6-7F064516A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7C6E6-FC32-0B8E-6882-7D648AFB4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6D3E9-CCDF-65D8-74F9-D1E81175A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3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53C21-7183-4348-1228-7CA7D74EB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18016-D3AC-DC79-AFD0-BBB1BEABC4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06B52-E51A-AD24-16D3-4C251260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68E23-10F9-7FC0-BCEA-29FB825F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77E69-90D1-8C24-8CEF-5F561598A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0FD74-036B-5E83-0254-7837D25C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008BD-FAE8-3CD5-557C-6C3759462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13292-D61B-DAB1-B032-D50DB2D6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1E5A45-A01A-79EE-EACB-A5AC83B41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7F6CC-F169-EAF5-E3D8-715BC2DC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9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5038B-02D8-1390-E97F-782A9D98E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9717C-B1B1-7BB3-A179-764EBE165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906AD-670F-7E7C-7EB3-C66FEAD5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1F341-0BD9-5E22-4834-D9DB19C1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D4CCC-C082-F531-97D1-1E58FF18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8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5EEB6-F254-476D-3A2C-F7F1FBEEC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B22F4-DBA8-302B-F1FC-C4B98CA8FD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390E8-A707-B4F3-0A62-060160623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605078-51DA-05E6-2C0F-1F6D72ADE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47D37A-A84F-1CD6-DE21-C7508D97E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77AA2-69E5-8619-1426-4762B8DA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1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2AAA6-A81B-36F8-AF6E-19111CD0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43CE3-6009-4B80-B989-F6C04F07B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1EC848-21B7-12B2-68F4-B747DEDB3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7B83B1-0E99-6D6F-95DA-AA40C6F52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576AB-E22C-A2C9-F013-F93E496F66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1222A5-9190-9579-EC7A-5062FDFB6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A2A979-6D62-CC2E-E5CB-3BB21247E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4F93E2-0116-3939-7027-1CFA80D3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3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1CFAF-2823-FEB0-03FD-2D44A0B1C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2326A-4651-01FF-50F8-56AE25BB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B0C75-15CD-C6D9-64E9-3B0733379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3D4DB8-7260-D673-7C3A-90B3FA884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2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89786" y="6376872"/>
            <a:ext cx="689471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70543" y="6422741"/>
            <a:ext cx="6446315" cy="28750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100" b="1" dirty="0"/>
              <a:t>S5-253551  </a:t>
            </a:r>
            <a:r>
              <a:rPr lang="en-US" altLang="zh-CN" sz="1100" b="1" dirty="0"/>
              <a:t>Status update on tracking stage 3 implementation difference</a:t>
            </a:r>
            <a:endParaRPr lang="en-GB" sz="1067" b="1" spc="220" baseline="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F2402E-B8AF-50B0-A1FA-07060F08F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F95A0-4015-116F-DD1E-8C05BDF27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06F35-7E8A-AD44-3932-0A4F7126E5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42BCA2-7D11-4E36-A943-764BC3039D11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1C210-1A9D-DD94-72F2-069DDCFEA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8F7C1-7115-96B3-1DA9-B6AA9291B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5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mp"/><Relationship Id="rId3" Type="http://schemas.openxmlformats.org/officeDocument/2006/relationships/image" Target="../media/image8.tmp"/><Relationship Id="rId7" Type="http://schemas.openxmlformats.org/officeDocument/2006/relationships/image" Target="../media/image10.emf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BF9CB-10EC-F86A-2AEB-6261A6365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9219" y="2173561"/>
            <a:ext cx="9602706" cy="1958491"/>
          </a:xfrm>
        </p:spPr>
        <p:txBody>
          <a:bodyPr/>
          <a:lstStyle/>
          <a:p>
            <a:pPr algn="l"/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4400" b="1" dirty="0"/>
              <a:t>Status update</a:t>
            </a:r>
            <a:r>
              <a:rPr lang="en-GB" altLang="zh-CN" sz="4400" b="1" dirty="0"/>
              <a:t> </a:t>
            </a:r>
            <a:r>
              <a:rPr lang="en-IN" altLang="zh-CN" sz="4400" b="1" dirty="0"/>
              <a:t>on tracking stage 3 implementation difference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D2F4-21A0-E756-AA98-C343F71F86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z="4000" dirty="0">
              <a:latin typeface="Arial" panose="020B0604020202020204" pitchFamily="34" charset="0"/>
            </a:endParaRPr>
          </a:p>
          <a:p>
            <a:r>
              <a:rPr lang="en-US" altLang="en-US" sz="4000" dirty="0">
                <a:latin typeface="Arial" panose="020B0604020202020204" pitchFamily="34" charset="0"/>
              </a:rPr>
              <a:t>Nokia, Nokia Shanghai Bell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957464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0A490-971A-5DD7-530E-625436CD5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Background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822BB659-D4AC-7108-F98C-96DFFFAD31B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9825789" cy="4525963"/>
          </a:xfrm>
        </p:spPr>
        <p:txBody>
          <a:bodyPr>
            <a:normAutofit/>
          </a:bodyPr>
          <a:lstStyle/>
          <a:p>
            <a:r>
              <a:rPr lang="en-US" sz="2400" dirty="0"/>
              <a:t>As part of work of AdNRM_Ph4, some study work done. This is to update the status, share progress and new ideas.</a:t>
            </a:r>
          </a:p>
          <a:p>
            <a:r>
              <a:rPr lang="en-US" altLang="zh-CN" sz="2400" dirty="0"/>
              <a:t>This is related to DP </a:t>
            </a:r>
            <a:r>
              <a:rPr lang="en-GB" altLang="zh-CN" sz="2400" b="1" dirty="0"/>
              <a:t>S5-245685  Discussion </a:t>
            </a:r>
            <a:r>
              <a:rPr lang="en-IN" altLang="zh-CN" sz="2400" b="1" dirty="0"/>
              <a:t>on creating the material to track stage 3 implementation difference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893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2D32C-15C6-688E-C3CA-3AFD4689D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Challenges with the way from DP </a:t>
            </a:r>
            <a:r>
              <a:rPr lang="en-GB" altLang="zh-CN" sz="3600" b="1" dirty="0"/>
              <a:t>S5-245685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0C6378D-F859-AA4F-DCF9-890E6623EE4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513937"/>
            <a:ext cx="10972800" cy="4662576"/>
          </a:xfrm>
        </p:spPr>
        <p:txBody>
          <a:bodyPr/>
          <a:lstStyle/>
          <a:p>
            <a:r>
              <a:rPr lang="en-US" altLang="zh-CN" sz="2800" dirty="0"/>
              <a:t>In practice, it seems to be difficult to get consistent MR title for different reasons (CR Author is too busy to follow the MR title rule, meeting schedule is too tight, etc.)</a:t>
            </a:r>
          </a:p>
          <a:p>
            <a:r>
              <a:rPr lang="en-US" altLang="zh-CN" sz="2800" dirty="0"/>
              <a:t>CR summary information is limited in the MR title, it’s difficult to get key information to compare the difference between YANG and YAML</a:t>
            </a:r>
          </a:p>
          <a:p>
            <a:r>
              <a:rPr lang="en-US" altLang="zh-CN" sz="2800" dirty="0"/>
              <a:t>Sometimes stage2 change is in a different CR </a:t>
            </a:r>
          </a:p>
          <a:p>
            <a:r>
              <a:rPr lang="en-US" altLang="zh-CN" sz="2800" dirty="0"/>
              <a:t>More importantly, the stage 2 specification is not included in the MR title analysis</a:t>
            </a:r>
          </a:p>
          <a:p>
            <a:r>
              <a:rPr lang="en-US" altLang="zh-CN" sz="2800" dirty="0"/>
              <a:t>Not leverage the advanced capability of LLM</a:t>
            </a:r>
            <a:endParaRPr lang="en-US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938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5ECA5-04A6-9257-B4C6-4F5C4AD24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DDE7C-BCC9-A55A-A46A-7F5D5966F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“A New Hope”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D4C0DA3F-0F4D-7283-4D67-F75962D219CE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573504" y="1335506"/>
            <a:ext cx="10567737" cy="4525963"/>
          </a:xfrm>
        </p:spPr>
        <p:txBody>
          <a:bodyPr/>
          <a:lstStyle/>
          <a:p>
            <a:r>
              <a:rPr lang="en-US" altLang="zh-CN" sz="2400" dirty="0"/>
              <a:t>Re-engineer the Stage-3 difference analysis: instead of having the LLM read the MR report, let the LLM </a:t>
            </a:r>
            <a:r>
              <a:rPr lang="en-US" altLang="zh-CN" sz="2400" b="1" dirty="0"/>
              <a:t>generate deterministic code </a:t>
            </a:r>
            <a:r>
              <a:rPr lang="en-US" altLang="zh-CN" sz="2400" dirty="0"/>
              <a:t>that does the comparison.</a:t>
            </a:r>
          </a:p>
          <a:p>
            <a:r>
              <a:rPr lang="en-US" altLang="zh-CN" sz="2400" dirty="0"/>
              <a:t>High-level design could be:</a:t>
            </a:r>
          </a:p>
          <a:p>
            <a:pPr lvl="1"/>
            <a:r>
              <a:rPr lang="en-US" altLang="zh-CN" sz="2000" dirty="0"/>
              <a:t>Parse the official specification files to extract:  </a:t>
            </a:r>
          </a:p>
          <a:p>
            <a:pPr lvl="2"/>
            <a:r>
              <a:rPr lang="en-US" altLang="zh-CN" sz="1800" dirty="0"/>
              <a:t>IOC class names  </a:t>
            </a:r>
          </a:p>
          <a:p>
            <a:pPr lvl="2"/>
            <a:r>
              <a:rPr lang="en-US" altLang="zh-CN" sz="1800" dirty="0"/>
              <a:t>Required member attributes  </a:t>
            </a:r>
          </a:p>
          <a:p>
            <a:pPr lvl="1"/>
            <a:r>
              <a:rPr lang="en-US" altLang="zh-CN" sz="2000" dirty="0"/>
              <a:t>Stage-3 implementation scanner  </a:t>
            </a:r>
          </a:p>
          <a:p>
            <a:pPr lvl="2"/>
            <a:r>
              <a:rPr lang="en-US" altLang="zh-CN" sz="1800" dirty="0"/>
              <a:t>For each IOC class, scan the Stage-3 source tree and collect the actual attributes implemented.</a:t>
            </a:r>
          </a:p>
          <a:p>
            <a:pPr lvl="1"/>
            <a:r>
              <a:rPr lang="en-US" altLang="zh-CN" sz="2000" dirty="0"/>
              <a:t>Diff engine &amp; report generator  </a:t>
            </a:r>
          </a:p>
          <a:p>
            <a:pPr lvl="2"/>
            <a:r>
              <a:rPr lang="en-US" altLang="zh-CN" sz="1800" dirty="0"/>
              <a:t>Compare the extracted spec against the scanned implementation, </a:t>
            </a:r>
          </a:p>
          <a:p>
            <a:pPr lvl="2"/>
            <a:r>
              <a:rPr lang="en-US" altLang="zh-CN" sz="1800" dirty="0"/>
              <a:t>Flag every delta (missing, extra, or mismatched attributes), and </a:t>
            </a:r>
          </a:p>
          <a:p>
            <a:pPr lvl="2"/>
            <a:r>
              <a:rPr lang="en-US" altLang="zh-CN" sz="1800" dirty="0"/>
              <a:t>Generate a concise report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91453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5C333-C654-3F78-1F37-198597091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Advantage and dependence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588002F-D044-C99C-A5A9-FE80D5113658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337429"/>
            <a:ext cx="9541042" cy="4858834"/>
          </a:xfrm>
        </p:spPr>
        <p:txBody>
          <a:bodyPr/>
          <a:lstStyle/>
          <a:p>
            <a:r>
              <a:rPr lang="en-US" altLang="zh-CN" sz="3200" dirty="0"/>
              <a:t>Advantage:</a:t>
            </a:r>
          </a:p>
          <a:p>
            <a:pPr lvl="1"/>
            <a:r>
              <a:rPr lang="en-US" altLang="zh-CN" sz="2000" dirty="0"/>
              <a:t>No additional work required from CR Author</a:t>
            </a:r>
          </a:p>
          <a:p>
            <a:pPr lvl="1"/>
            <a:r>
              <a:rPr lang="en-US" altLang="zh-CN" sz="2000" dirty="0"/>
              <a:t>Stage 2/3 specifications are all used, no information gap</a:t>
            </a:r>
          </a:p>
          <a:p>
            <a:pPr lvl="1"/>
            <a:r>
              <a:rPr lang="en-US" altLang="zh-CN" sz="2000" dirty="0"/>
              <a:t>The code can be executed at the end of each SA meeting (in long term, this can be part of Forge automation job)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Dependence and requirement:</a:t>
            </a:r>
          </a:p>
          <a:p>
            <a:pPr lvl="1"/>
            <a:r>
              <a:rPr lang="en-US" altLang="zh-CN" sz="2000" dirty="0"/>
              <a:t>Stage 2 template shall be well followed</a:t>
            </a:r>
          </a:p>
          <a:p>
            <a:pPr lvl="1"/>
            <a:r>
              <a:rPr lang="en-US" altLang="zh-CN" sz="2000" dirty="0"/>
              <a:t>Stage 3 implementation shall be consistent, attribute name shall follow stage 2 strictly</a:t>
            </a:r>
          </a:p>
          <a:p>
            <a:pPr lvl="1"/>
            <a:r>
              <a:rPr lang="en-US" altLang="zh-CN" sz="2000" dirty="0"/>
              <a:t>Good understanding of how code generation engineering with LLM and stage2/3 design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72103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F952F-4805-0BD0-C587-B65385183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0736"/>
            <a:ext cx="9112251" cy="1143000"/>
          </a:xfrm>
        </p:spPr>
        <p:txBody>
          <a:bodyPr/>
          <a:lstStyle/>
          <a:p>
            <a:r>
              <a:rPr lang="en-US" altLang="zh-CN" dirty="0"/>
              <a:t>Demo of current progress (1/2)</a:t>
            </a:r>
            <a:endParaRPr lang="zh-CN" altLang="en-US" dirty="0"/>
          </a:p>
        </p:txBody>
      </p:sp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B90EBD0-711E-3B45-37EB-591AD9B59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469" y="1762792"/>
            <a:ext cx="4811636" cy="261528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88FFD34-CF17-3AAF-995E-495388875861}"/>
              </a:ext>
            </a:extLst>
          </p:cNvPr>
          <p:cNvSpPr txBox="1"/>
          <p:nvPr/>
        </p:nvSpPr>
        <p:spPr>
          <a:xfrm>
            <a:off x="404954" y="1353881"/>
            <a:ext cx="60945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Example of execution of generated code with TS 28.622</a:t>
            </a:r>
            <a:endParaRPr lang="zh-CN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31CC7E-66FA-B822-8B27-BE7CBE8F2AEB}"/>
              </a:ext>
            </a:extLst>
          </p:cNvPr>
          <p:cNvSpPr txBox="1"/>
          <p:nvPr/>
        </p:nvSpPr>
        <p:spPr>
          <a:xfrm>
            <a:off x="6195927" y="1353880"/>
            <a:ext cx="60945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Example of detailed report for one class</a:t>
            </a:r>
            <a:endParaRPr lang="zh-CN" altLang="en-US" dirty="0"/>
          </a:p>
        </p:txBody>
      </p:sp>
      <p:pic>
        <p:nvPicPr>
          <p:cNvPr id="13" name="Picture 12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B6053C93-DD43-9092-197A-12F052C04C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15" y="1668138"/>
            <a:ext cx="4851099" cy="2615285"/>
          </a:xfrm>
          <a:prstGeom prst="rect">
            <a:avLst/>
          </a:prstGeom>
        </p:spPr>
      </p:pic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6E262E6-3723-3CF3-F44B-1242BCD8FD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503302"/>
              </p:ext>
            </p:extLst>
          </p:nvPr>
        </p:nvGraphicFramePr>
        <p:xfrm>
          <a:off x="4622964" y="4378077"/>
          <a:ext cx="6413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4" imgW="641160" imgH="543600" progId="Package">
                  <p:embed/>
                </p:oleObj>
              </mc:Choice>
              <mc:Fallback>
                <p:oleObj name="Packager Shell Object" showAsIcon="1" r:id="rId4" imgW="641160" imgH="543600" progId="Package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6E262E6-3723-3CF3-F44B-1242BCD8FD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22964" y="4378077"/>
                        <a:ext cx="6413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A721924-8C6A-DEC1-C5B8-C2180299A8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539039"/>
              </p:ext>
            </p:extLst>
          </p:nvPr>
        </p:nvGraphicFramePr>
        <p:xfrm>
          <a:off x="4472151" y="4921002"/>
          <a:ext cx="94297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6" imgW="942480" imgH="831960" progId="AcroExch.Document.DC">
                  <p:embed/>
                </p:oleObj>
              </mc:Choice>
              <mc:Fallback>
                <p:oleObj name="Acrobat Document" showAsIcon="1" r:id="rId6" imgW="942480" imgH="831960" progId="AcroExch.Document.DC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A721924-8C6A-DEC1-C5B8-C2180299A8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72151" y="4921002"/>
                        <a:ext cx="94297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0EC2DBEE-ABF5-2309-87CA-9DB760A5D7E3}"/>
              </a:ext>
            </a:extLst>
          </p:cNvPr>
          <p:cNvSpPr txBox="1"/>
          <p:nvPr/>
        </p:nvSpPr>
        <p:spPr>
          <a:xfrm>
            <a:off x="457199" y="5683326"/>
            <a:ext cx="67657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Example detailed report is the pdf file (converted from md to pdf). Majority of finding are positive.  </a:t>
            </a:r>
          </a:p>
          <a:p>
            <a:r>
              <a:rPr lang="en-US" altLang="zh-CN" sz="1200" dirty="0"/>
              <a:t>(A few are false positive, to be improved)</a:t>
            </a:r>
            <a:endParaRPr lang="zh-CN" altLang="en-US" dirty="0"/>
          </a:p>
        </p:txBody>
      </p:sp>
      <p:pic>
        <p:nvPicPr>
          <p:cNvPr id="23" name="Picture 22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3381C805-C7C4-DDFA-6EE1-68886736C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15" y="4355234"/>
            <a:ext cx="390672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25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88F95-6A4A-AD8A-249E-B3E2212D7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5D01F-6771-BA8E-B071-82ADE12DF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0736"/>
            <a:ext cx="9276347" cy="671317"/>
          </a:xfrm>
        </p:spPr>
        <p:txBody>
          <a:bodyPr/>
          <a:lstStyle/>
          <a:p>
            <a:r>
              <a:rPr lang="en-US" altLang="zh-CN" dirty="0"/>
              <a:t>Demo of current progress (2/2): </a:t>
            </a:r>
            <a:r>
              <a:rPr lang="en-US" altLang="zh-CN" sz="2400" dirty="0"/>
              <a:t>positive findings</a:t>
            </a:r>
            <a:endParaRPr lang="zh-CN" altLang="en-US" dirty="0"/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8C61F74-5A1C-6397-563B-C776BF0A4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53736"/>
            <a:ext cx="5187046" cy="4482347"/>
          </a:xfrm>
          <a:prstGeom prst="rect">
            <a:avLst/>
          </a:prstGeom>
        </p:spPr>
      </p:pic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2042A52-A439-B36E-A3FD-5D80A3685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75" y="1012323"/>
            <a:ext cx="4311670" cy="5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5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32EE8-1B55-9A75-8AE5-1F2CC478D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726" y="-6099"/>
            <a:ext cx="9112251" cy="1143000"/>
          </a:xfrm>
        </p:spPr>
        <p:txBody>
          <a:bodyPr/>
          <a:lstStyle/>
          <a:p>
            <a:r>
              <a:rPr lang="en-US" altLang="zh-CN" dirty="0"/>
              <a:t>Limitation and way forward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41F3A5D0-4E8E-4203-4BA3-7560E500F3A0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93821" y="972469"/>
            <a:ext cx="10972800" cy="5011236"/>
          </a:xfrm>
        </p:spPr>
        <p:txBody>
          <a:bodyPr/>
          <a:lstStyle/>
          <a:p>
            <a:r>
              <a:rPr lang="en-US" altLang="zh-CN" sz="3200" dirty="0"/>
              <a:t>Limitations and known issues</a:t>
            </a:r>
          </a:p>
          <a:p>
            <a:pPr lvl="1"/>
            <a:r>
              <a:rPr lang="en-US" altLang="zh-CN" sz="2400" dirty="0"/>
              <a:t>So far it checks only top level of attributes of IOC</a:t>
            </a:r>
          </a:p>
          <a:p>
            <a:pPr lvl="1"/>
            <a:r>
              <a:rPr lang="en-US" altLang="zh-CN" sz="2400" dirty="0"/>
              <a:t>Name containment not handled </a:t>
            </a:r>
          </a:p>
          <a:p>
            <a:pPr lvl="1"/>
            <a:r>
              <a:rPr lang="en-US" altLang="zh-CN" sz="2400" dirty="0"/>
              <a:t>There are still some bugs to be fixed or features to implement:</a:t>
            </a:r>
          </a:p>
          <a:p>
            <a:pPr lvl="2"/>
            <a:r>
              <a:rPr lang="en-US" altLang="zh-CN" sz="1800" dirty="0"/>
              <a:t>E.g., related to YANG implementations, there are some false positive findings</a:t>
            </a:r>
          </a:p>
          <a:p>
            <a:pPr lvl="2"/>
            <a:r>
              <a:rPr lang="en-US" altLang="zh-CN" sz="1800" dirty="0"/>
              <a:t>TS28.541 is too big and complex for processing, the specification should be friendly to LLM or friendly to LLM “native” format (Markdown), e.g., conversion to markdown</a:t>
            </a:r>
          </a:p>
          <a:p>
            <a:pPr lvl="2"/>
            <a:r>
              <a:rPr lang="en-US" altLang="zh-CN" sz="1800" dirty="0"/>
              <a:t>Advanced LLM is very sensitive to prompt and</a:t>
            </a:r>
            <a:r>
              <a:rPr lang="zh-CN" altLang="en-US" sz="1800" dirty="0"/>
              <a:t> </a:t>
            </a:r>
            <a:r>
              <a:rPr lang="en-US" altLang="zh-CN" sz="1800" dirty="0"/>
              <a:t>code</a:t>
            </a:r>
            <a:r>
              <a:rPr lang="zh-CN" altLang="en-US" sz="1800" dirty="0"/>
              <a:t> </a:t>
            </a:r>
            <a:r>
              <a:rPr lang="en-US" altLang="zh-CN" sz="1800" dirty="0"/>
              <a:t>generation, e.g., Gemini-Pro, local model like GPT-OSS with efficient prompt-coding engineering is to be explored further</a:t>
            </a:r>
          </a:p>
          <a:p>
            <a:pPr marL="608013" lvl="2" indent="-608013">
              <a:buBlip>
                <a:blip r:embed="rId2"/>
              </a:buBlip>
            </a:pPr>
            <a:r>
              <a:rPr lang="en-US" altLang="zh-CN" sz="3200" dirty="0">
                <a:ea typeface="+mn-ea"/>
                <a:cs typeface="+mn-cs"/>
              </a:rPr>
              <a:t>Way forward</a:t>
            </a:r>
            <a:endParaRPr lang="en-US" altLang="zh-CN" sz="2400" dirty="0">
              <a:ea typeface="+mn-ea"/>
              <a:cs typeface="+mn-cs"/>
            </a:endParaRPr>
          </a:p>
          <a:p>
            <a:pPr lvl="1"/>
            <a:r>
              <a:rPr lang="en-US" altLang="zh-CN" sz="2400" dirty="0"/>
              <a:t>The current work identified the major actual gap for TS 28.622 (v19.4.0), hence</a:t>
            </a:r>
          </a:p>
          <a:p>
            <a:pPr lvl="1"/>
            <a:r>
              <a:rPr lang="en-US" altLang="zh-CN" sz="2400" dirty="0"/>
              <a:t>Generation code to </a:t>
            </a:r>
            <a:r>
              <a:rPr lang="en-US" altLang="zh-CN" sz="2400" u="sng" dirty="0"/>
              <a:t>analyze the stage2/3 then generate the difference directly </a:t>
            </a:r>
            <a:r>
              <a:rPr lang="en-US" altLang="zh-CN" sz="2400" dirty="0"/>
              <a:t>could be the way forward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50248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Comments xmlns="3f2ce089-3858-4176-9a21-a30f9204848e">OK</Comments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RBI5PAMIO524-1616901215-25151</_dlc_DocId>
    <_dlc_DocIdUrl xmlns="71c5aaf6-e6ce-465b-b873-5148d2a4c105">
      <Url>https://nokia.sharepoint.com/sites/gxp/_layouts/15/DocIdRedir.aspx?ID=RBI5PAMIO524-1616901215-25151</Url>
      <Description>RBI5PAMIO524-1616901215-25151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6745A7-2B9A-4291-B676-7A5F4197E19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08525D8-1DB2-4C85-BD5A-39D3152A4D8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613C568A-0C46-4592-BB68-CDB41342D77A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36CD2AC6-34CE-4A91-8639-CF533DD70258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2635</TotalTime>
  <Words>558</Words>
  <Application>Microsoft Office PowerPoint</Application>
  <PresentationFormat>Widescreen</PresentationFormat>
  <Paragraphs>51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Arial</vt:lpstr>
      <vt:lpstr>Calibri</vt:lpstr>
      <vt:lpstr>Times New Roman</vt:lpstr>
      <vt:lpstr>Office Theme</vt:lpstr>
      <vt:lpstr>Custom Design</vt:lpstr>
      <vt:lpstr>Packager Shell Object</vt:lpstr>
      <vt:lpstr>Acrobat Document</vt:lpstr>
      <vt:lpstr> Status update on tracking stage 3 implementation difference</vt:lpstr>
      <vt:lpstr>Background</vt:lpstr>
      <vt:lpstr>Challenges with the way from DP S5-245685 </vt:lpstr>
      <vt:lpstr>“A New Hope”</vt:lpstr>
      <vt:lpstr>Advantage and dependence</vt:lpstr>
      <vt:lpstr>Demo of current progress (1/2)</vt:lpstr>
      <vt:lpstr>Demo of current progress (2/2): positive findings</vt:lpstr>
      <vt:lpstr>Limitation and way forward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Sean</cp:lastModifiedBy>
  <cp:revision>22</cp:revision>
  <dcterms:created xsi:type="dcterms:W3CDTF">2019-03-13T01:38:36Z</dcterms:created>
  <dcterms:modified xsi:type="dcterms:W3CDTF">2025-08-15T15:20:36Z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  <property fmtid="{D5CDD505-2E9C-101B-9397-08002B2CF9AE}" pid="10" name="MediaServiceImageTags">
    <vt:lpwstr/>
  </property>
  <property fmtid="{D5CDD505-2E9C-101B-9397-08002B2CF9AE}" pid="11" name="_dlc_DocIdItemGuid">
    <vt:lpwstr>82aca874-ecd7-41c9-999f-8f21c7dd155f</vt:lpwstr>
  </property>
</Properties>
</file>