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22"/>
  </p:notesMasterIdLst>
  <p:handoutMasterIdLst>
    <p:handoutMasterId r:id="rId23"/>
  </p:handoutMasterIdLst>
  <p:sldIdLst>
    <p:sldId id="303" r:id="rId7"/>
    <p:sldId id="668" r:id="rId8"/>
    <p:sldId id="670" r:id="rId9"/>
    <p:sldId id="930" r:id="rId10"/>
    <p:sldId id="627" r:id="rId11"/>
    <p:sldId id="635" r:id="rId12"/>
    <p:sldId id="931" r:id="rId13"/>
    <p:sldId id="863" r:id="rId14"/>
    <p:sldId id="864" r:id="rId15"/>
    <p:sldId id="932" r:id="rId16"/>
    <p:sldId id="861" r:id="rId17"/>
    <p:sldId id="865" r:id="rId18"/>
    <p:sldId id="634" r:id="rId19"/>
    <p:sldId id="752" r:id="rId20"/>
    <p:sldId id="704" r:id="rId21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CC"/>
    <a:srgbClr val="72AF2F"/>
    <a:srgbClr val="C1E442"/>
    <a:srgbClr val="FFFF99"/>
    <a:srgbClr val="C6D254"/>
    <a:srgbClr val="000000"/>
    <a:srgbClr val="5C88D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63" d="100"/>
          <a:sy n="63" d="100"/>
        </p:scale>
        <p:origin x="996" y="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presProps" Target="pres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handoutMaster" Target="handoutMasters/handout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rdella, Maryse (Nokia - FR/Paris-Saclay)" userId="b7bfbd2c-508f-4afe-847e-52a39bd9d21b" providerId="ADAL" clId="{1B66D659-6A94-4B0B-95F2-2F780CE6A731}"/>
    <pc:docChg chg="modSld modMainMaster">
      <pc:chgData name="Gardella, Maryse (Nokia - FR/Paris-Saclay)" userId="b7bfbd2c-508f-4afe-847e-52a39bd9d21b" providerId="ADAL" clId="{1B66D659-6A94-4B0B-95F2-2F780CE6A731}" dt="2020-08-13T12:11:45.337" v="42"/>
      <pc:docMkLst>
        <pc:docMk/>
      </pc:docMkLst>
      <pc:sldChg chg="modSp">
        <pc:chgData name="Gardella, Maryse (Nokia - FR/Paris-Saclay)" userId="b7bfbd2c-508f-4afe-847e-52a39bd9d21b" providerId="ADAL" clId="{1B66D659-6A94-4B0B-95F2-2F780CE6A731}" dt="2020-08-13T11:54:49.249" v="2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1B66D659-6A94-4B0B-95F2-2F780CE6A731}" dt="2020-08-13T11:54:49.249" v="2" actId="6549"/>
          <ac:spMkLst>
            <pc:docMk/>
            <pc:sldMk cId="0" sldId="303"/>
            <ac:spMk id="9219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1B66D659-6A94-4B0B-95F2-2F780CE6A731}" dt="2020-08-13T12:03:27.502" v="40" actId="20577"/>
        <pc:sldMkLst>
          <pc:docMk/>
          <pc:sldMk cId="428086271" sldId="627"/>
        </pc:sldMkLst>
        <pc:graphicFrameChg chg="mod modGraphic">
          <ac:chgData name="Gardella, Maryse (Nokia - FR/Paris-Saclay)" userId="b7bfbd2c-508f-4afe-847e-52a39bd9d21b" providerId="ADAL" clId="{1B66D659-6A94-4B0B-95F2-2F780CE6A731}" dt="2020-08-13T12:03:27.502" v="40" actId="20577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1B66D659-6A94-4B0B-95F2-2F780CE6A731}" dt="2020-08-13T11:56:19.139" v="17" actId="108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1B66D659-6A94-4B0B-95F2-2F780CE6A731}" dt="2020-08-13T11:56:19.139" v="17" actId="108"/>
          <ac:graphicFrameMkLst>
            <pc:docMk/>
            <pc:sldMk cId="1363835068" sldId="668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1B66D659-6A94-4B0B-95F2-2F780CE6A731}" dt="2020-08-13T12:11:45.337" v="42"/>
        <pc:sldMkLst>
          <pc:docMk/>
          <pc:sldMk cId="3075603900" sldId="931"/>
        </pc:sldMkLst>
        <pc:graphicFrameChg chg="mod modGraphic">
          <ac:chgData name="Gardella, Maryse (Nokia - FR/Paris-Saclay)" userId="b7bfbd2c-508f-4afe-847e-52a39bd9d21b" providerId="ADAL" clId="{1B66D659-6A94-4B0B-95F2-2F780CE6A731}" dt="2020-08-13T12:11:45.337" v="42"/>
          <ac:graphicFrameMkLst>
            <pc:docMk/>
            <pc:sldMk cId="3075603900" sldId="931"/>
            <ac:graphicFrameMk id="6" creationId="{00000000-0000-0000-0000-000000000000}"/>
          </ac:graphicFrameMkLst>
        </pc:graphicFrameChg>
      </pc:sldChg>
      <pc:sldMasterChg chg="modSp">
        <pc:chgData name="Gardella, Maryse (Nokia - FR/Paris-Saclay)" userId="b7bfbd2c-508f-4afe-847e-52a39bd9d21b" providerId="ADAL" clId="{1B66D659-6A94-4B0B-95F2-2F780CE6A731}" dt="2020-08-13T11:55:43.227" v="14" actId="20577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1B66D659-6A94-4B0B-95F2-2F780CE6A731}" dt="2020-08-13T11:55:43.227" v="14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454915C2-4132-4DEA-B116-B652A34AC05C}"/>
    <pc:docChg chg="undo custSel addSld delSld modSld sldOrd">
      <pc:chgData name="Gardella, Maryse (Nokia - FR/Paris-Saclay)" userId="b7bfbd2c-508f-4afe-847e-52a39bd9d21b" providerId="ADAL" clId="{454915C2-4132-4DEA-B116-B652A34AC05C}" dt="2020-06-08T21:04:22.894" v="2591" actId="14100"/>
      <pc:docMkLst>
        <pc:docMk/>
      </pc:docMkLst>
      <pc:sldChg chg="modSp">
        <pc:chgData name="Gardella, Maryse (Nokia - FR/Paris-Saclay)" userId="b7bfbd2c-508f-4afe-847e-52a39bd9d21b" providerId="ADAL" clId="{454915C2-4132-4DEA-B116-B652A34AC05C}" dt="2020-06-08T19:37:48.842" v="2358"/>
        <pc:sldMkLst>
          <pc:docMk/>
          <pc:sldMk cId="428086271" sldId="627"/>
        </pc:sldMkLst>
        <pc:graphicFrameChg chg="mod modGraphic">
          <ac:chgData name="Gardella, Maryse (Nokia - FR/Paris-Saclay)" userId="b7bfbd2c-508f-4afe-847e-52a39bd9d21b" providerId="ADAL" clId="{454915C2-4132-4DEA-B116-B652A34AC05C}" dt="2020-06-08T19:37:48.842" v="2358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 add">
        <pc:chgData name="Gardella, Maryse (Nokia - FR/Paris-Saclay)" userId="b7bfbd2c-508f-4afe-847e-52a39bd9d21b" providerId="ADAL" clId="{454915C2-4132-4DEA-B116-B652A34AC05C}" dt="2020-06-08T21:00:39.174" v="2576" actId="1076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454915C2-4132-4DEA-B116-B652A34AC05C}" dt="2020-06-08T21:00:39.174" v="2576" actId="1076"/>
          <ac:spMkLst>
            <pc:docMk/>
            <pc:sldMk cId="2585739943" sldId="634"/>
            <ac:spMk id="14338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454915C2-4132-4DEA-B116-B652A34AC05C}" dt="2020-06-08T06:41:12.077" v="163"/>
        <pc:sldMkLst>
          <pc:docMk/>
          <pc:sldMk cId="4062750734" sldId="635"/>
        </pc:sldMkLst>
        <pc:spChg chg="mod">
          <ac:chgData name="Gardella, Maryse (Nokia - FR/Paris-Saclay)" userId="b7bfbd2c-508f-4afe-847e-52a39bd9d21b" providerId="ADAL" clId="{454915C2-4132-4DEA-B116-B652A34AC05C}" dt="2020-06-08T06:39:42.361" v="147" actId="20577"/>
          <ac:spMkLst>
            <pc:docMk/>
            <pc:sldMk cId="4062750734" sldId="635"/>
            <ac:spMk id="1433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54915C2-4132-4DEA-B116-B652A34AC05C}" dt="2020-06-08T06:41:12.077" v="163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 add">
        <pc:chgData name="Gardella, Maryse (Nokia - FR/Paris-Saclay)" userId="b7bfbd2c-508f-4afe-847e-52a39bd9d21b" providerId="ADAL" clId="{454915C2-4132-4DEA-B116-B652A34AC05C}" dt="2020-06-08T19:58:12.549" v="2557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454915C2-4132-4DEA-B116-B652A34AC05C}" dt="2020-06-08T19:58:12.549" v="2557"/>
          <ac:graphicFrameMkLst>
            <pc:docMk/>
            <pc:sldMk cId="1363835068" sldId="668"/>
            <ac:graphicFrameMk id="5" creationId="{00000000-0000-0000-0000-000000000000}"/>
          </ac:graphicFrameMkLst>
        </pc:graphicFrameChg>
      </pc:sldChg>
      <pc:sldChg chg="add">
        <pc:chgData name="Gardella, Maryse (Nokia - FR/Paris-Saclay)" userId="b7bfbd2c-508f-4afe-847e-52a39bd9d21b" providerId="ADAL" clId="{454915C2-4132-4DEA-B116-B652A34AC05C}" dt="2020-06-08T19:53:09.968" v="2543"/>
        <pc:sldMkLst>
          <pc:docMk/>
          <pc:sldMk cId="1397636490" sldId="670"/>
        </pc:sldMkLst>
      </pc:sldChg>
      <pc:sldChg chg="add">
        <pc:chgData name="Gardella, Maryse (Nokia - FR/Paris-Saclay)" userId="b7bfbd2c-508f-4afe-847e-52a39bd9d21b" providerId="ADAL" clId="{454915C2-4132-4DEA-B116-B652A34AC05C}" dt="2020-06-08T21:00:00.385" v="2570"/>
        <pc:sldMkLst>
          <pc:docMk/>
          <pc:sldMk cId="1195480555" sldId="704"/>
        </pc:sldMkLst>
      </pc:sldChg>
      <pc:sldChg chg="addSp delSp modSp add">
        <pc:chgData name="Gardella, Maryse (Nokia - FR/Paris-Saclay)" userId="b7bfbd2c-508f-4afe-847e-52a39bd9d21b" providerId="ADAL" clId="{454915C2-4132-4DEA-B116-B652A34AC05C}" dt="2020-06-08T21:04:22.894" v="2591" actId="14100"/>
        <pc:sldMkLst>
          <pc:docMk/>
          <pc:sldMk cId="1708451613" sldId="752"/>
        </pc:sldMkLst>
        <pc:spChg chg="mod">
          <ac:chgData name="Gardella, Maryse (Nokia - FR/Paris-Saclay)" userId="b7bfbd2c-508f-4afe-847e-52a39bd9d21b" providerId="ADAL" clId="{454915C2-4132-4DEA-B116-B652A34AC05C}" dt="2020-06-08T20:59:34.374" v="2568"/>
          <ac:spMkLst>
            <pc:docMk/>
            <pc:sldMk cId="1708451613" sldId="752"/>
            <ac:spMk id="2" creationId="{E29A4462-8410-4856-8E91-37BCEC64D8D3}"/>
          </ac:spMkLst>
        </pc:spChg>
        <pc:spChg chg="mod">
          <ac:chgData name="Gardella, Maryse (Nokia - FR/Paris-Saclay)" userId="b7bfbd2c-508f-4afe-847e-52a39bd9d21b" providerId="ADAL" clId="{454915C2-4132-4DEA-B116-B652A34AC05C}" dt="2020-06-08T20:59:18.712" v="2566"/>
          <ac:spMkLst>
            <pc:docMk/>
            <pc:sldMk cId="1708451613" sldId="752"/>
            <ac:spMk id="3" creationId="{126A0F4C-1F3F-4B7E-AB9C-EEE50D4A050E}"/>
          </ac:spMkLst>
        </pc:spChg>
        <pc:graphicFrameChg chg="add del">
          <ac:chgData name="Gardella, Maryse (Nokia - FR/Paris-Saclay)" userId="b7bfbd2c-508f-4afe-847e-52a39bd9d21b" providerId="ADAL" clId="{454915C2-4132-4DEA-B116-B652A34AC05C}" dt="2020-06-08T21:01:36.879" v="2578" actId="478"/>
          <ac:graphicFrameMkLst>
            <pc:docMk/>
            <pc:sldMk cId="1708451613" sldId="752"/>
            <ac:graphicFrameMk id="4" creationId="{03A1F9D0-C821-4696-A22A-9A488230A916}"/>
          </ac:graphicFrameMkLst>
        </pc:graphicFrameChg>
        <pc:graphicFrameChg chg="add del mod">
          <ac:chgData name="Gardella, Maryse (Nokia - FR/Paris-Saclay)" userId="b7bfbd2c-508f-4afe-847e-52a39bd9d21b" providerId="ADAL" clId="{454915C2-4132-4DEA-B116-B652A34AC05C}" dt="2020-06-08T21:02:13.916" v="2580"/>
          <ac:graphicFrameMkLst>
            <pc:docMk/>
            <pc:sldMk cId="1708451613" sldId="752"/>
            <ac:graphicFrameMk id="5" creationId="{9234A011-2104-486E-865F-DD80193BCD41}"/>
          </ac:graphicFrameMkLst>
        </pc:graphicFrameChg>
        <pc:graphicFrameChg chg="add del mod">
          <ac:chgData name="Gardella, Maryse (Nokia - FR/Paris-Saclay)" userId="b7bfbd2c-508f-4afe-847e-52a39bd9d21b" providerId="ADAL" clId="{454915C2-4132-4DEA-B116-B652A34AC05C}" dt="2020-06-08T21:03:18.059" v="2583" actId="478"/>
          <ac:graphicFrameMkLst>
            <pc:docMk/>
            <pc:sldMk cId="1708451613" sldId="752"/>
            <ac:graphicFrameMk id="6" creationId="{C0EB813C-1D08-4AD3-8ABC-2CCE48613A61}"/>
          </ac:graphicFrameMkLst>
        </pc:graphicFrameChg>
        <pc:graphicFrameChg chg="add mod">
          <ac:chgData name="Gardella, Maryse (Nokia - FR/Paris-Saclay)" userId="b7bfbd2c-508f-4afe-847e-52a39bd9d21b" providerId="ADAL" clId="{454915C2-4132-4DEA-B116-B652A34AC05C}" dt="2020-06-08T21:04:22.894" v="2591" actId="14100"/>
          <ac:graphicFrameMkLst>
            <pc:docMk/>
            <pc:sldMk cId="1708451613" sldId="752"/>
            <ac:graphicFrameMk id="7" creationId="{AE46B5F3-36EE-4EE7-BB50-07FE4653D6AB}"/>
          </ac:graphicFrameMkLst>
        </pc:graphicFrameChg>
      </pc:sldChg>
      <pc:sldChg chg="modSp">
        <pc:chgData name="Gardella, Maryse (Nokia - FR/Paris-Saclay)" userId="b7bfbd2c-508f-4afe-847e-52a39bd9d21b" providerId="ADAL" clId="{454915C2-4132-4DEA-B116-B652A34AC05C}" dt="2020-06-08T06:43:19.238" v="184" actId="6549"/>
        <pc:sldMkLst>
          <pc:docMk/>
          <pc:sldMk cId="868138432" sldId="861"/>
        </pc:sldMkLst>
        <pc:spChg chg="mod">
          <ac:chgData name="Gardella, Maryse (Nokia - FR/Paris-Saclay)" userId="b7bfbd2c-508f-4afe-847e-52a39bd9d21b" providerId="ADAL" clId="{454915C2-4132-4DEA-B116-B652A34AC05C}" dt="2020-06-08T06:43:19.238" v="184" actId="6549"/>
          <ac:spMkLst>
            <pc:docMk/>
            <pc:sldMk cId="868138432" sldId="861"/>
            <ac:spMk id="8" creationId="{00000000-0000-0000-0000-000000000000}"/>
          </ac:spMkLst>
        </pc:spChg>
      </pc:sldChg>
      <pc:sldChg chg="modSp">
        <pc:chgData name="Gardella, Maryse (Nokia - FR/Paris-Saclay)" userId="b7bfbd2c-508f-4afe-847e-52a39bd9d21b" providerId="ADAL" clId="{454915C2-4132-4DEA-B116-B652A34AC05C}" dt="2020-06-08T19:38:26.597" v="2359" actId="113"/>
        <pc:sldMkLst>
          <pc:docMk/>
          <pc:sldMk cId="3221513516" sldId="863"/>
        </pc:sldMkLst>
        <pc:spChg chg="mod">
          <ac:chgData name="Gardella, Maryse (Nokia - FR/Paris-Saclay)" userId="b7bfbd2c-508f-4afe-847e-52a39bd9d21b" providerId="ADAL" clId="{454915C2-4132-4DEA-B116-B652A34AC05C}" dt="2020-06-08T19:38:26.597" v="2359" actId="113"/>
          <ac:spMkLst>
            <pc:docMk/>
            <pc:sldMk cId="3221513516" sldId="863"/>
            <ac:spMk id="9" creationId="{00000000-0000-0000-0000-000000000000}"/>
          </ac:spMkLst>
        </pc:spChg>
        <pc:spChg chg="mod">
          <ac:chgData name="Gardella, Maryse (Nokia - FR/Paris-Saclay)" userId="b7bfbd2c-508f-4afe-847e-52a39bd9d21b" providerId="ADAL" clId="{454915C2-4132-4DEA-B116-B652A34AC05C}" dt="2020-06-08T07:18:36.812" v="627" actId="1076"/>
          <ac:spMkLst>
            <pc:docMk/>
            <pc:sldMk cId="3221513516" sldId="863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54915C2-4132-4DEA-B116-B652A34AC05C}" dt="2020-06-08T13:48:59.631" v="2215" actId="20577"/>
          <ac:graphicFrameMkLst>
            <pc:docMk/>
            <pc:sldMk cId="3221513516" sldId="863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454915C2-4132-4DEA-B116-B652A34AC05C}" dt="2020-06-08T19:38:36.785" v="2360" actId="113"/>
        <pc:sldMkLst>
          <pc:docMk/>
          <pc:sldMk cId="679798489" sldId="864"/>
        </pc:sldMkLst>
        <pc:spChg chg="del">
          <ac:chgData name="Gardella, Maryse (Nokia - FR/Paris-Saclay)" userId="b7bfbd2c-508f-4afe-847e-52a39bd9d21b" providerId="ADAL" clId="{454915C2-4132-4DEA-B116-B652A34AC05C}" dt="2020-06-08T07:23:00.527" v="723" actId="478"/>
          <ac:spMkLst>
            <pc:docMk/>
            <pc:sldMk cId="679798489" sldId="864"/>
            <ac:spMk id="6" creationId="{B7FE8A88-169B-4431-BB5A-A512ACAB1F2F}"/>
          </ac:spMkLst>
        </pc:spChg>
        <pc:spChg chg="add mod">
          <ac:chgData name="Gardella, Maryse (Nokia - FR/Paris-Saclay)" userId="b7bfbd2c-508f-4afe-847e-52a39bd9d21b" providerId="ADAL" clId="{454915C2-4132-4DEA-B116-B652A34AC05C}" dt="2020-06-08T19:38:36.785" v="2360" actId="113"/>
          <ac:spMkLst>
            <pc:docMk/>
            <pc:sldMk cId="679798489" sldId="864"/>
            <ac:spMk id="9" creationId="{709A5B14-3902-415B-9C05-6E96FA38AF8F}"/>
          </ac:spMkLst>
        </pc:spChg>
        <pc:spChg chg="mod">
          <ac:chgData name="Gardella, Maryse (Nokia - FR/Paris-Saclay)" userId="b7bfbd2c-508f-4afe-847e-52a39bd9d21b" providerId="ADAL" clId="{454915C2-4132-4DEA-B116-B652A34AC05C}" dt="2020-06-08T07:23:14.052" v="727" actId="1076"/>
          <ac:spMkLst>
            <pc:docMk/>
            <pc:sldMk cId="679798489" sldId="864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54915C2-4132-4DEA-B116-B652A34AC05C}" dt="2020-06-08T13:49:18.945" v="2218"/>
          <ac:graphicFrameMkLst>
            <pc:docMk/>
            <pc:sldMk cId="679798489" sldId="86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454915C2-4132-4DEA-B116-B652A34AC05C}" dt="2020-06-08T19:38:48.587" v="2363" actId="113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454915C2-4132-4DEA-B116-B652A34AC05C}" dt="2020-06-08T19:38:48.587" v="2363" actId="113"/>
          <ac:spMkLst>
            <pc:docMk/>
            <pc:sldMk cId="2040769281" sldId="865"/>
            <ac:spMk id="9" creationId="{00000000-0000-0000-0000-000000000000}"/>
          </ac:spMkLst>
        </pc:spChg>
        <pc:spChg chg="mod">
          <ac:chgData name="Gardella, Maryse (Nokia - FR/Paris-Saclay)" userId="b7bfbd2c-508f-4afe-847e-52a39bd9d21b" providerId="ADAL" clId="{454915C2-4132-4DEA-B116-B652A34AC05C}" dt="2020-06-08T12:00:47.764" v="1265" actId="1076"/>
          <ac:spMkLst>
            <pc:docMk/>
            <pc:sldMk cId="2040769281" sldId="865"/>
            <ac:spMk id="10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454915C2-4132-4DEA-B116-B652A34AC05C}" dt="2020-06-08T13:49:29.910" v="2221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454915C2-4132-4DEA-B116-B652A34AC05C}" dt="2020-06-08T13:48:16.274" v="2202" actId="13926"/>
        <pc:sldMkLst>
          <pc:docMk/>
          <pc:sldMk cId="3860170208" sldId="866"/>
        </pc:sldMkLst>
        <pc:spChg chg="add del">
          <ac:chgData name="Gardella, Maryse (Nokia - FR/Paris-Saclay)" userId="b7bfbd2c-508f-4afe-847e-52a39bd9d21b" providerId="ADAL" clId="{454915C2-4132-4DEA-B116-B652A34AC05C}" dt="2020-06-08T12:27:24.664" v="1539"/>
          <ac:spMkLst>
            <pc:docMk/>
            <pc:sldMk cId="3860170208" sldId="866"/>
            <ac:spMk id="2" creationId="{A66C0D4A-EF99-4759-AB54-13F68458F56B}"/>
          </ac:spMkLst>
        </pc:spChg>
        <pc:spChg chg="mod">
          <ac:chgData name="Gardella, Maryse (Nokia - FR/Paris-Saclay)" userId="b7bfbd2c-508f-4afe-847e-52a39bd9d21b" providerId="ADAL" clId="{454915C2-4132-4DEA-B116-B652A34AC05C}" dt="2020-06-08T13:46:10.085" v="2181" actId="6549"/>
          <ac:spMkLst>
            <pc:docMk/>
            <pc:sldMk cId="3860170208" sldId="866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454915C2-4132-4DEA-B116-B652A34AC05C}" dt="2020-06-08T13:48:16.274" v="2202" actId="13926"/>
          <ac:graphicFrameMkLst>
            <pc:docMk/>
            <pc:sldMk cId="3860170208" sldId="866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454915C2-4132-4DEA-B116-B652A34AC05C}" dt="2020-06-08T19:48:29.922" v="2541" actId="20577"/>
        <pc:sldMkLst>
          <pc:docMk/>
          <pc:sldMk cId="2020485545" sldId="867"/>
        </pc:sldMkLst>
        <pc:spChg chg="mod">
          <ac:chgData name="Gardella, Maryse (Nokia - FR/Paris-Saclay)" userId="b7bfbd2c-508f-4afe-847e-52a39bd9d21b" providerId="ADAL" clId="{454915C2-4132-4DEA-B116-B652A34AC05C}" dt="2020-06-08T19:48:29.922" v="2541" actId="20577"/>
          <ac:spMkLst>
            <pc:docMk/>
            <pc:sldMk cId="2020485545" sldId="867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454915C2-4132-4DEA-B116-B652A34AC05C}" dt="2020-06-08T13:48:29.550" v="2208" actId="13926"/>
          <ac:graphicFrameMkLst>
            <pc:docMk/>
            <pc:sldMk cId="2020485545" sldId="867"/>
            <ac:graphicFrameMk id="7" creationId="{00000000-0000-0000-0000-000000000000}"/>
          </ac:graphicFrameMkLst>
        </pc:graphicFrameChg>
      </pc:sldChg>
      <pc:sldChg chg="ord">
        <pc:chgData name="Gardella, Maryse (Nokia - FR/Paris-Saclay)" userId="b7bfbd2c-508f-4afe-847e-52a39bd9d21b" providerId="ADAL" clId="{454915C2-4132-4DEA-B116-B652A34AC05C}" dt="2020-06-08T19:54:47.757" v="2547"/>
        <pc:sldMkLst>
          <pc:docMk/>
          <pc:sldMk cId="4035062416" sldId="930"/>
        </pc:sldMkLst>
      </pc:sldChg>
      <pc:sldChg chg="modSp">
        <pc:chgData name="Gardella, Maryse (Nokia - FR/Paris-Saclay)" userId="b7bfbd2c-508f-4afe-847e-52a39bd9d21b" providerId="ADAL" clId="{454915C2-4132-4DEA-B116-B652A34AC05C}" dt="2020-06-08T12:23:03.332" v="1514" actId="14734"/>
        <pc:sldMkLst>
          <pc:docMk/>
          <pc:sldMk cId="3075603900" sldId="931"/>
        </pc:sldMkLst>
        <pc:graphicFrameChg chg="mod modGraphic">
          <ac:chgData name="Gardella, Maryse (Nokia - FR/Paris-Saclay)" userId="b7bfbd2c-508f-4afe-847e-52a39bd9d21b" providerId="ADAL" clId="{454915C2-4132-4DEA-B116-B652A34AC05C}" dt="2020-06-08T12:23:03.332" v="1514" actId="14734"/>
          <ac:graphicFrameMkLst>
            <pc:docMk/>
            <pc:sldMk cId="3075603900" sldId="931"/>
            <ac:graphicFrameMk id="6" creationId="{00000000-0000-0000-0000-000000000000}"/>
          </ac:graphicFrameMkLst>
        </pc:graphicFrameChg>
      </pc:sldChg>
    </pc:docChg>
  </pc:docChgLst>
  <pc:docChgLst>
    <pc:chgData name="Gardella, Maryse (Nokia - FR/Paris-Saclay)" userId="b7bfbd2c-508f-4afe-847e-52a39bd9d21b" providerId="ADAL" clId="{F160CD6F-B803-41F3-B6B4-508221645FD1}"/>
    <pc:docChg chg="undo addSld delSld modSld modMainMaster">
      <pc:chgData name="Gardella, Maryse (Nokia - FR/Paris-Saclay)" userId="b7bfbd2c-508f-4afe-847e-52a39bd9d21b" providerId="ADAL" clId="{F160CD6F-B803-41F3-B6B4-508221645FD1}" dt="2020-06-05T16:26:25" v="105" actId="2696"/>
      <pc:docMkLst>
        <pc:docMk/>
      </pc:docMkLst>
      <pc:sldChg chg="modSp">
        <pc:chgData name="Gardella, Maryse (Nokia - FR/Paris-Saclay)" userId="b7bfbd2c-508f-4afe-847e-52a39bd9d21b" providerId="ADAL" clId="{F160CD6F-B803-41F3-B6B4-508221645FD1}" dt="2020-06-05T16:22:17.386" v="33" actId="6549"/>
        <pc:sldMkLst>
          <pc:docMk/>
          <pc:sldMk cId="0" sldId="303"/>
        </pc:sldMkLst>
        <pc:spChg chg="mod">
          <ac:chgData name="Gardella, Maryse (Nokia - FR/Paris-Saclay)" userId="b7bfbd2c-508f-4afe-847e-52a39bd9d21b" providerId="ADAL" clId="{F160CD6F-B803-41F3-B6B4-508221645FD1}" dt="2020-06-05T16:21:25.202" v="1" actId="6549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Gardella, Maryse (Nokia - FR/Paris-Saclay)" userId="b7bfbd2c-508f-4afe-847e-52a39bd9d21b" providerId="ADAL" clId="{F160CD6F-B803-41F3-B6B4-508221645FD1}" dt="2020-06-05T16:22:17.386" v="33" actId="6549"/>
          <ac:spMkLst>
            <pc:docMk/>
            <pc:sldMk cId="0" sldId="303"/>
            <ac:spMk id="9219" creationId="{00000000-0000-0000-0000-000000000000}"/>
          </ac:spMkLst>
        </pc:spChg>
      </pc:sldChg>
      <pc:sldMasterChg chg="modSp">
        <pc:chgData name="Gardella, Maryse (Nokia - FR/Paris-Saclay)" userId="b7bfbd2c-508f-4afe-847e-52a39bd9d21b" providerId="ADAL" clId="{F160CD6F-B803-41F3-B6B4-508221645FD1}" dt="2020-06-05T16:25:41.641" v="83" actId="20577"/>
        <pc:sldMasterMkLst>
          <pc:docMk/>
          <pc:sldMasterMk cId="0" sldId="2147483729"/>
        </pc:sldMasterMkLst>
        <pc:spChg chg="mod">
          <ac:chgData name="Gardella, Maryse (Nokia - FR/Paris-Saclay)" userId="b7bfbd2c-508f-4afe-847e-52a39bd9d21b" providerId="ADAL" clId="{F160CD6F-B803-41F3-B6B4-508221645FD1}" dt="2020-06-05T16:25:41.641" v="83" actId="20577"/>
          <ac:spMkLst>
            <pc:docMk/>
            <pc:sldMasterMk cId="0" sldId="2147483729"/>
            <ac:spMk id="14" creationId="{00000000-0000-0000-0000-000000000000}"/>
          </ac:spMkLst>
        </pc:spChg>
      </pc:sldMasterChg>
    </pc:docChg>
  </pc:docChgLst>
  <pc:docChgLst>
    <pc:chgData name="Gardella, Maryse (Nokia - FR/Paris-Saclay)" userId="b7bfbd2c-508f-4afe-847e-52a39bd9d21b" providerId="ADAL" clId="{37740BBF-263E-481E-9395-33EBCE4E87A1}"/>
    <pc:docChg chg="undo redo custSel addSld delSld modSld">
      <pc:chgData name="Gardella, Maryse (Nokia - FR/Paris-Saclay)" userId="b7bfbd2c-508f-4afe-847e-52a39bd9d21b" providerId="ADAL" clId="{37740BBF-263E-481E-9395-33EBCE4E87A1}" dt="2020-08-30T16:47:27.793" v="1441" actId="2696"/>
      <pc:docMkLst>
        <pc:docMk/>
      </pc:docMkLst>
      <pc:sldChg chg="modSp">
        <pc:chgData name="Gardella, Maryse (Nokia - FR/Paris-Saclay)" userId="b7bfbd2c-508f-4afe-847e-52a39bd9d21b" providerId="ADAL" clId="{37740BBF-263E-481E-9395-33EBCE4E87A1}" dt="2020-08-30T15:08:02.021" v="1406" actId="20577"/>
        <pc:sldMkLst>
          <pc:docMk/>
          <pc:sldMk cId="428086271" sldId="627"/>
        </pc:sldMkLst>
        <pc:graphicFrameChg chg="mod modGraphic">
          <ac:chgData name="Gardella, Maryse (Nokia - FR/Paris-Saclay)" userId="b7bfbd2c-508f-4afe-847e-52a39bd9d21b" providerId="ADAL" clId="{37740BBF-263E-481E-9395-33EBCE4E87A1}" dt="2020-08-30T15:08:02.021" v="1406" actId="20577"/>
          <ac:graphicFrameMkLst>
            <pc:docMk/>
            <pc:sldMk cId="428086271" sldId="627"/>
            <ac:graphicFrameMk id="4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37740BBF-263E-481E-9395-33EBCE4E87A1}" dt="2020-08-27T19:47:31.417" v="281" actId="6549"/>
        <pc:sldMkLst>
          <pc:docMk/>
          <pc:sldMk cId="2585739943" sldId="634"/>
        </pc:sldMkLst>
        <pc:spChg chg="mod">
          <ac:chgData name="Gardella, Maryse (Nokia - FR/Paris-Saclay)" userId="b7bfbd2c-508f-4afe-847e-52a39bd9d21b" providerId="ADAL" clId="{37740BBF-263E-481E-9395-33EBCE4E87A1}" dt="2020-08-27T19:47:31.417" v="281" actId="6549"/>
          <ac:spMkLst>
            <pc:docMk/>
            <pc:sldMk cId="2585739943" sldId="634"/>
            <ac:spMk id="14338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37740BBF-263E-481E-9395-33EBCE4E87A1}" dt="2020-08-27T19:47:19.786" v="279"/>
          <ac:graphicFrameMkLst>
            <pc:docMk/>
            <pc:sldMk cId="2585739943" sldId="634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37740BBF-263E-481E-9395-33EBCE4E87A1}" dt="2020-08-30T15:07:12.575" v="1394" actId="20577"/>
        <pc:sldMkLst>
          <pc:docMk/>
          <pc:sldMk cId="4062750734" sldId="635"/>
        </pc:sldMkLst>
        <pc:graphicFrameChg chg="mod modGraphic">
          <ac:chgData name="Gardella, Maryse (Nokia - FR/Paris-Saclay)" userId="b7bfbd2c-508f-4afe-847e-52a39bd9d21b" providerId="ADAL" clId="{37740BBF-263E-481E-9395-33EBCE4E87A1}" dt="2020-08-30T15:07:12.575" v="1394" actId="20577"/>
          <ac:graphicFrameMkLst>
            <pc:docMk/>
            <pc:sldMk cId="4062750734" sldId="635"/>
            <ac:graphicFrameMk id="6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37740BBF-263E-481E-9395-33EBCE4E87A1}" dt="2020-08-27T19:03:27.112" v="2"/>
        <pc:sldMkLst>
          <pc:docMk/>
          <pc:sldMk cId="1363835068" sldId="668"/>
        </pc:sldMkLst>
        <pc:graphicFrameChg chg="mod modGraphic">
          <ac:chgData name="Gardella, Maryse (Nokia - FR/Paris-Saclay)" userId="b7bfbd2c-508f-4afe-847e-52a39bd9d21b" providerId="ADAL" clId="{37740BBF-263E-481E-9395-33EBCE4E87A1}" dt="2020-08-27T19:03:27.112" v="2"/>
          <ac:graphicFrameMkLst>
            <pc:docMk/>
            <pc:sldMk cId="1363835068" sldId="668"/>
            <ac:graphicFrameMk id="5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37740BBF-263E-481E-9395-33EBCE4E87A1}" dt="2020-08-27T19:04:39.452" v="16" actId="122"/>
        <pc:sldMkLst>
          <pc:docMk/>
          <pc:sldMk cId="1397636490" sldId="670"/>
        </pc:sldMkLst>
        <pc:graphicFrameChg chg="mod modGraphic">
          <ac:chgData name="Gardella, Maryse (Nokia - FR/Paris-Saclay)" userId="b7bfbd2c-508f-4afe-847e-52a39bd9d21b" providerId="ADAL" clId="{37740BBF-263E-481E-9395-33EBCE4E87A1}" dt="2020-08-27T19:04:39.452" v="16" actId="122"/>
          <ac:graphicFrameMkLst>
            <pc:docMk/>
            <pc:sldMk cId="1397636490" sldId="670"/>
            <ac:graphicFrameMk id="5" creationId="{00000000-0000-0000-0000-000000000000}"/>
          </ac:graphicFrameMkLst>
        </pc:graphicFrameChg>
      </pc:sldChg>
      <pc:sldChg chg="addSp delSp modSp">
        <pc:chgData name="Gardella, Maryse (Nokia - FR/Paris-Saclay)" userId="b7bfbd2c-508f-4afe-847e-52a39bd9d21b" providerId="ADAL" clId="{37740BBF-263E-481E-9395-33EBCE4E87A1}" dt="2020-08-30T16:46:52.289" v="1439" actId="14100"/>
        <pc:sldMkLst>
          <pc:docMk/>
          <pc:sldMk cId="1708451613" sldId="752"/>
        </pc:sldMkLst>
        <pc:graphicFrameChg chg="add mod">
          <ac:chgData name="Gardella, Maryse (Nokia - FR/Paris-Saclay)" userId="b7bfbd2c-508f-4afe-847e-52a39bd9d21b" providerId="ADAL" clId="{37740BBF-263E-481E-9395-33EBCE4E87A1}" dt="2020-08-30T16:46:52.289" v="1439" actId="14100"/>
          <ac:graphicFrameMkLst>
            <pc:docMk/>
            <pc:sldMk cId="1708451613" sldId="752"/>
            <ac:graphicFrameMk id="5" creationId="{0E35D8CC-82F7-4A5F-9448-8769AABF83D3}"/>
          </ac:graphicFrameMkLst>
        </pc:graphicFrameChg>
        <pc:graphicFrameChg chg="del mod">
          <ac:chgData name="Gardella, Maryse (Nokia - FR/Paris-Saclay)" userId="b7bfbd2c-508f-4afe-847e-52a39bd9d21b" providerId="ADAL" clId="{37740BBF-263E-481E-9395-33EBCE4E87A1}" dt="2020-08-30T16:46:47.398" v="1436" actId="478"/>
          <ac:graphicFrameMkLst>
            <pc:docMk/>
            <pc:sldMk cId="1708451613" sldId="752"/>
            <ac:graphicFrameMk id="7" creationId="{AE46B5F3-36EE-4EE7-BB50-07FE4653D6AB}"/>
          </ac:graphicFrameMkLst>
        </pc:graphicFrameChg>
      </pc:sldChg>
      <pc:sldChg chg="modSp del">
        <pc:chgData name="Gardella, Maryse (Nokia - FR/Paris-Saclay)" userId="b7bfbd2c-508f-4afe-847e-52a39bd9d21b" providerId="ADAL" clId="{37740BBF-263E-481E-9395-33EBCE4E87A1}" dt="2020-08-30T15:07:43.969" v="1396" actId="2696"/>
        <pc:sldMkLst>
          <pc:docMk/>
          <pc:sldMk cId="868138432" sldId="861"/>
        </pc:sldMkLst>
        <pc:spChg chg="mod">
          <ac:chgData name="Gardella, Maryse (Nokia - FR/Paris-Saclay)" userId="b7bfbd2c-508f-4afe-847e-52a39bd9d21b" providerId="ADAL" clId="{37740BBF-263E-481E-9395-33EBCE4E87A1}" dt="2020-08-30T15:07:34.663" v="1395" actId="13926"/>
          <ac:spMkLst>
            <pc:docMk/>
            <pc:sldMk cId="868138432" sldId="861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37740BBF-263E-481E-9395-33EBCE4E87A1}" dt="2020-08-27T19:26:41.227" v="108" actId="20577"/>
          <ac:spMkLst>
            <pc:docMk/>
            <pc:sldMk cId="868138432" sldId="861"/>
            <ac:spMk id="9" creationId="{00000000-0000-0000-0000-000000000000}"/>
          </ac:spMkLst>
        </pc:spChg>
        <pc:graphicFrameChg chg="modGraphic">
          <ac:chgData name="Gardella, Maryse (Nokia - FR/Paris-Saclay)" userId="b7bfbd2c-508f-4afe-847e-52a39bd9d21b" providerId="ADAL" clId="{37740BBF-263E-481E-9395-33EBCE4E87A1}" dt="2020-08-30T15:05:56.440" v="1375" actId="6549"/>
          <ac:graphicFrameMkLst>
            <pc:docMk/>
            <pc:sldMk cId="868138432" sldId="861"/>
            <ac:graphicFrameMk id="7" creationId="{00000000-0000-0000-0000-000000000000}"/>
          </ac:graphicFrameMkLst>
        </pc:graphicFrameChg>
      </pc:sldChg>
      <pc:sldChg chg="add">
        <pc:chgData name="Gardella, Maryse (Nokia - FR/Paris-Saclay)" userId="b7bfbd2c-508f-4afe-847e-52a39bd9d21b" providerId="ADAL" clId="{37740BBF-263E-481E-9395-33EBCE4E87A1}" dt="2020-08-30T15:07:50.279" v="1397"/>
        <pc:sldMkLst>
          <pc:docMk/>
          <pc:sldMk cId="1868873662" sldId="861"/>
        </pc:sldMkLst>
      </pc:sldChg>
      <pc:sldChg chg="addSp delSp modSp">
        <pc:chgData name="Gardella, Maryse (Nokia - FR/Paris-Saclay)" userId="b7bfbd2c-508f-4afe-847e-52a39bd9d21b" providerId="ADAL" clId="{37740BBF-263E-481E-9395-33EBCE4E87A1}" dt="2020-08-30T16:46:02.923" v="1429" actId="14100"/>
        <pc:sldMkLst>
          <pc:docMk/>
          <pc:sldMk cId="3221513516" sldId="863"/>
        </pc:sldMkLst>
        <pc:spChg chg="add del">
          <ac:chgData name="Gardella, Maryse (Nokia - FR/Paris-Saclay)" userId="b7bfbd2c-508f-4afe-847e-52a39bd9d21b" providerId="ADAL" clId="{37740BBF-263E-481E-9395-33EBCE4E87A1}" dt="2020-08-27T20:05:02.039" v="711"/>
          <ac:spMkLst>
            <pc:docMk/>
            <pc:sldMk cId="3221513516" sldId="863"/>
            <ac:spMk id="2" creationId="{9ACFAE64-E947-4C02-8474-40DBD8448EA4}"/>
          </ac:spMkLst>
        </pc:spChg>
        <pc:spChg chg="mod">
          <ac:chgData name="Gardella, Maryse (Nokia - FR/Paris-Saclay)" userId="b7bfbd2c-508f-4afe-847e-52a39bd9d21b" providerId="ADAL" clId="{37740BBF-263E-481E-9395-33EBCE4E87A1}" dt="2020-08-30T16:44:53.523" v="1425" actId="20577"/>
          <ac:spMkLst>
            <pc:docMk/>
            <pc:sldMk cId="3221513516" sldId="863"/>
            <ac:spMk id="9" creationId="{00000000-0000-0000-0000-000000000000}"/>
          </ac:spMkLst>
        </pc:spChg>
        <pc:graphicFrameChg chg="add del mod">
          <ac:chgData name="Gardella, Maryse (Nokia - FR/Paris-Saclay)" userId="b7bfbd2c-508f-4afe-847e-52a39bd9d21b" providerId="ADAL" clId="{37740BBF-263E-481E-9395-33EBCE4E87A1}" dt="2020-08-30T16:44:50.642" v="1424"/>
          <ac:graphicFrameMkLst>
            <pc:docMk/>
            <pc:sldMk cId="3221513516" sldId="863"/>
            <ac:graphicFrameMk id="2" creationId="{F9967142-0A4D-4E63-BAB0-F7E52DC02CE8}"/>
          </ac:graphicFrameMkLst>
        </pc:graphicFrameChg>
        <pc:graphicFrameChg chg="add mod">
          <ac:chgData name="Gardella, Maryse (Nokia - FR/Paris-Saclay)" userId="b7bfbd2c-508f-4afe-847e-52a39bd9d21b" providerId="ADAL" clId="{37740BBF-263E-481E-9395-33EBCE4E87A1}" dt="2020-08-30T16:46:02.923" v="1429" actId="14100"/>
          <ac:graphicFrameMkLst>
            <pc:docMk/>
            <pc:sldMk cId="3221513516" sldId="863"/>
            <ac:graphicFrameMk id="3" creationId="{E36FD6ED-31BD-4589-8490-29C233B693DA}"/>
          </ac:graphicFrameMkLst>
        </pc:graphicFrameChg>
        <pc:graphicFrameChg chg="modGraphic">
          <ac:chgData name="Gardella, Maryse (Nokia - FR/Paris-Saclay)" userId="b7bfbd2c-508f-4afe-847e-52a39bd9d21b" providerId="ADAL" clId="{37740BBF-263E-481E-9395-33EBCE4E87A1}" dt="2020-08-27T19:27:31.672" v="128" actId="13926"/>
          <ac:graphicFrameMkLst>
            <pc:docMk/>
            <pc:sldMk cId="3221513516" sldId="863"/>
            <ac:graphicFrameMk id="7" creationId="{00000000-0000-0000-0000-000000000000}"/>
          </ac:graphicFrameMkLst>
        </pc:graphicFrameChg>
      </pc:sldChg>
      <pc:sldChg chg="addSp modSp">
        <pc:chgData name="Gardella, Maryse (Nokia - FR/Paris-Saclay)" userId="b7bfbd2c-508f-4afe-847e-52a39bd9d21b" providerId="ADAL" clId="{37740BBF-263E-481E-9395-33EBCE4E87A1}" dt="2020-08-30T16:46:16.561" v="1431"/>
        <pc:sldMkLst>
          <pc:docMk/>
          <pc:sldMk cId="679798489" sldId="864"/>
        </pc:sldMkLst>
        <pc:spChg chg="mod">
          <ac:chgData name="Gardella, Maryse (Nokia - FR/Paris-Saclay)" userId="b7bfbd2c-508f-4afe-847e-52a39bd9d21b" providerId="ADAL" clId="{37740BBF-263E-481E-9395-33EBCE4E87A1}" dt="2020-08-27T20:38:03.413" v="1167" actId="20577"/>
          <ac:spMkLst>
            <pc:docMk/>
            <pc:sldMk cId="679798489" sldId="864"/>
            <ac:spMk id="9" creationId="{709A5B14-3902-415B-9C05-6E96FA38AF8F}"/>
          </ac:spMkLst>
        </pc:spChg>
        <pc:graphicFrameChg chg="add mod">
          <ac:chgData name="Gardella, Maryse (Nokia - FR/Paris-Saclay)" userId="b7bfbd2c-508f-4afe-847e-52a39bd9d21b" providerId="ADAL" clId="{37740BBF-263E-481E-9395-33EBCE4E87A1}" dt="2020-08-30T16:46:16.561" v="1431"/>
          <ac:graphicFrameMkLst>
            <pc:docMk/>
            <pc:sldMk cId="679798489" sldId="864"/>
            <ac:graphicFrameMk id="6" creationId="{DADC6DE1-58EE-4242-8C0B-16B74CA0A923}"/>
          </ac:graphicFrameMkLst>
        </pc:graphicFrameChg>
        <pc:graphicFrameChg chg="modGraphic">
          <ac:chgData name="Gardella, Maryse (Nokia - FR/Paris-Saclay)" userId="b7bfbd2c-508f-4afe-847e-52a39bd9d21b" providerId="ADAL" clId="{37740BBF-263E-481E-9395-33EBCE4E87A1}" dt="2020-08-27T20:10:06.717" v="809" actId="13926"/>
          <ac:graphicFrameMkLst>
            <pc:docMk/>
            <pc:sldMk cId="679798489" sldId="864"/>
            <ac:graphicFrameMk id="7" creationId="{00000000-0000-0000-0000-000000000000}"/>
          </ac:graphicFrameMkLst>
        </pc:graphicFrameChg>
      </pc:sldChg>
      <pc:sldChg chg="modSp">
        <pc:chgData name="Gardella, Maryse (Nokia - FR/Paris-Saclay)" userId="b7bfbd2c-508f-4afe-847e-52a39bd9d21b" providerId="ADAL" clId="{37740BBF-263E-481E-9395-33EBCE4E87A1}" dt="2020-08-27T19:45:53.773" v="262" actId="6549"/>
        <pc:sldMkLst>
          <pc:docMk/>
          <pc:sldMk cId="2040769281" sldId="865"/>
        </pc:sldMkLst>
        <pc:spChg chg="mod">
          <ac:chgData name="Gardella, Maryse (Nokia - FR/Paris-Saclay)" userId="b7bfbd2c-508f-4afe-847e-52a39bd9d21b" providerId="ADAL" clId="{37740BBF-263E-481E-9395-33EBCE4E87A1}" dt="2020-08-27T19:40:10.606" v="164"/>
          <ac:spMkLst>
            <pc:docMk/>
            <pc:sldMk cId="2040769281" sldId="865"/>
            <ac:spMk id="8" creationId="{00000000-0000-0000-0000-000000000000}"/>
          </ac:spMkLst>
        </pc:spChg>
        <pc:spChg chg="mod">
          <ac:chgData name="Gardella, Maryse (Nokia - FR/Paris-Saclay)" userId="b7bfbd2c-508f-4afe-847e-52a39bd9d21b" providerId="ADAL" clId="{37740BBF-263E-481E-9395-33EBCE4E87A1}" dt="2020-08-27T19:45:53.773" v="262" actId="6549"/>
          <ac:spMkLst>
            <pc:docMk/>
            <pc:sldMk cId="2040769281" sldId="865"/>
            <ac:spMk id="9" creationId="{00000000-0000-0000-0000-000000000000}"/>
          </ac:spMkLst>
        </pc:spChg>
        <pc:graphicFrameChg chg="mod modGraphic">
          <ac:chgData name="Gardella, Maryse (Nokia - FR/Paris-Saclay)" userId="b7bfbd2c-508f-4afe-847e-52a39bd9d21b" providerId="ADAL" clId="{37740BBF-263E-481E-9395-33EBCE4E87A1}" dt="2020-08-27T19:42:26.780" v="191"/>
          <ac:graphicFrameMkLst>
            <pc:docMk/>
            <pc:sldMk cId="2040769281" sldId="865"/>
            <ac:graphicFrameMk id="7" creationId="{00000000-0000-0000-0000-000000000000}"/>
          </ac:graphicFrameMkLst>
        </pc:graphicFrameChg>
      </pc:sldChg>
      <pc:sldChg chg="del">
        <pc:chgData name="Gardella, Maryse (Nokia - FR/Paris-Saclay)" userId="b7bfbd2c-508f-4afe-847e-52a39bd9d21b" providerId="ADAL" clId="{37740BBF-263E-481E-9395-33EBCE4E87A1}" dt="2020-08-27T19:39:28.430" v="161" actId="2696"/>
        <pc:sldMkLst>
          <pc:docMk/>
          <pc:sldMk cId="3860170208" sldId="866"/>
        </pc:sldMkLst>
      </pc:sldChg>
      <pc:sldChg chg="del">
        <pc:chgData name="Gardella, Maryse (Nokia - FR/Paris-Saclay)" userId="b7bfbd2c-508f-4afe-847e-52a39bd9d21b" providerId="ADAL" clId="{37740BBF-263E-481E-9395-33EBCE4E87A1}" dt="2020-08-27T19:39:29.676" v="162" actId="2696"/>
        <pc:sldMkLst>
          <pc:docMk/>
          <pc:sldMk cId="2020485545" sldId="867"/>
        </pc:sldMkLst>
      </pc:sldChg>
      <pc:sldChg chg="add del">
        <pc:chgData name="Gardella, Maryse (Nokia - FR/Paris-Saclay)" userId="b7bfbd2c-508f-4afe-847e-52a39bd9d21b" providerId="ADAL" clId="{37740BBF-263E-481E-9395-33EBCE4E87A1}" dt="2020-08-30T16:47:27.793" v="1441" actId="2696"/>
        <pc:sldMkLst>
          <pc:docMk/>
          <pc:sldMk cId="960015084" sldId="878"/>
        </pc:sldMkLst>
      </pc:sldChg>
      <pc:sldChg chg="addSp modSp add">
        <pc:chgData name="Gardella, Maryse (Nokia - FR/Paris-Saclay)" userId="b7bfbd2c-508f-4afe-847e-52a39bd9d21b" providerId="ADAL" clId="{37740BBF-263E-481E-9395-33EBCE4E87A1}" dt="2020-08-30T16:46:34.890" v="1434" actId="1076"/>
        <pc:sldMkLst>
          <pc:docMk/>
          <pc:sldMk cId="3241030921" sldId="932"/>
        </pc:sldMkLst>
        <pc:spChg chg="mod">
          <ac:chgData name="Gardella, Maryse (Nokia - FR/Paris-Saclay)" userId="b7bfbd2c-508f-4afe-847e-52a39bd9d21b" providerId="ADAL" clId="{37740BBF-263E-481E-9395-33EBCE4E87A1}" dt="2020-08-27T20:47:20.774" v="1365" actId="20577"/>
          <ac:spMkLst>
            <pc:docMk/>
            <pc:sldMk cId="3241030921" sldId="932"/>
            <ac:spMk id="9" creationId="{00000000-0000-0000-0000-000000000000}"/>
          </ac:spMkLst>
        </pc:spChg>
        <pc:graphicFrameChg chg="add mod">
          <ac:chgData name="Gardella, Maryse (Nokia - FR/Paris-Saclay)" userId="b7bfbd2c-508f-4afe-847e-52a39bd9d21b" providerId="ADAL" clId="{37740BBF-263E-481E-9395-33EBCE4E87A1}" dt="2020-08-30T16:46:34.890" v="1434" actId="1076"/>
          <ac:graphicFrameMkLst>
            <pc:docMk/>
            <pc:sldMk cId="3241030921" sldId="932"/>
            <ac:graphicFrameMk id="6" creationId="{09FF77A0-3C62-46F9-AAAF-3EF347EC4F21}"/>
          </ac:graphicFrameMkLst>
        </pc:graphicFrameChg>
        <pc:graphicFrameChg chg="modGraphic">
          <ac:chgData name="Gardella, Maryse (Nokia - FR/Paris-Saclay)" userId="b7bfbd2c-508f-4afe-847e-52a39bd9d21b" providerId="ADAL" clId="{37740BBF-263E-481E-9395-33EBCE4E87A1}" dt="2020-08-27T20:41:51.019" v="1179" actId="13926"/>
          <ac:graphicFrameMkLst>
            <pc:docMk/>
            <pc:sldMk cId="3241030921" sldId="932"/>
            <ac:graphicFrameMk id="7" creationId="{00000000-0000-0000-0000-000000000000}"/>
          </ac:graphicFrameMkLst>
        </pc:graphicFrameChg>
      </pc:sldChg>
      <pc:sldChg chg="add del">
        <pc:chgData name="Gardella, Maryse (Nokia - FR/Paris-Saclay)" userId="b7bfbd2c-508f-4afe-847e-52a39bd9d21b" providerId="ADAL" clId="{37740BBF-263E-481E-9395-33EBCE4E87A1}" dt="2020-08-30T16:47:09.278" v="1440" actId="2696"/>
        <pc:sldMkLst>
          <pc:docMk/>
          <pc:sldMk cId="509050007" sldId="933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8/30/2020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8/30/2020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Relationship Id="rId9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S5-204009 CH exec report from SA5#132e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2020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8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1/docs/zip/SP-191187.zip" TargetMode="Externa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Microsoft_Word_97_-_2003_Document2.doc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4/Docs/SP-190367.zip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TSG_SA/TSGS_88E_Electronic/Docs/SP-200467.zip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Word_97_-_2003_Document3.doc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7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WG5_TM/TSGS5_132e/Docs/S5-204017.zip" TargetMode="Externa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3gpp.org/ftp/TSG_SA/WG5_TM/TSGS5_131e/Docs/S5-203053.zip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85/Docs/SP-190780.zip" TargetMode="Externa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Microsoft_Word_97_-_2003_Document.doc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85/Docs/SP-190788.zip" TargetMode="Externa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emf"/><Relationship Id="rId4" Type="http://schemas.openxmlformats.org/officeDocument/2006/relationships/oleObject" Target="../embeddings/Microsoft_Word_97_-_2003_Document1.doc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455333"/>
            <a:ext cx="8621712" cy="183354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altLang="zh-CN" sz="4800" b="1" dirty="0"/>
              <a:t>Exec Report SA5#132e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23069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Maryse Gardella</a:t>
            </a:r>
            <a:r>
              <a:rPr lang="de-DE" altLang="de-DE" sz="2400" dirty="0">
                <a:latin typeface="Arial" charset="0"/>
              </a:rPr>
              <a:t> SA5 Vice Chair, </a:t>
            </a:r>
            <a:r>
              <a:rPr lang="en-GB" altLang="zh-CN" sz="2400" dirty="0">
                <a:latin typeface="Arial" charset="0"/>
              </a:rPr>
              <a:t>Nokia</a:t>
            </a:r>
            <a:endParaRPr lang="en-GB" sz="2400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667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7873231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ATSSS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Charging Access Traffic Steering, Switching and Splitting in 5G system architecture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(E.R)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32.255,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3"/>
                        </a:rPr>
                        <a:t>SP-191187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SA#87 (03/2020)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ATSSS</a:t>
            </a:r>
          </a:p>
        </p:txBody>
      </p:sp>
      <p:sp>
        <p:nvSpPr>
          <p:cNvPr id="9" name="矩形 8"/>
          <p:cNvSpPr/>
          <p:nvPr/>
        </p:nvSpPr>
        <p:spPr>
          <a:xfrm>
            <a:off x="297012" y="3527973"/>
            <a:ext cx="11269350" cy="181588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CR </a:t>
            </a: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was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to TS 32.255 on: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Completion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of triggers for 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ATSSS (considering the additional access)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Stage 3 CRs: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On TS  32.298 for full set of ATSSS charging parameter CDRs description and ASN.1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On TS 32.291 for full set of ATSSS charging attribute in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PDUsessionInformation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and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PDUContainerInformation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for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Nchf_convergedchargingservice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and corresponding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OpenAPI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09FF77A0-3C62-46F9-AAAF-3EF347EC4F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8459464"/>
              </p:ext>
            </p:extLst>
          </p:nvPr>
        </p:nvGraphicFramePr>
        <p:xfrm>
          <a:off x="9865360" y="4435914"/>
          <a:ext cx="1595120" cy="1365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Document" showAsIcon="1" r:id="rId4" imgW="914597" imgH="806311" progId="Word.Document.8">
                  <p:embed/>
                </p:oleObj>
              </mc:Choice>
              <mc:Fallback>
                <p:oleObj name="Document" showAsIcon="1" r:id="rId4" imgW="914597" imgH="806311" progId="Word.Document.8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09FF77A0-3C62-46F9-AAAF-3EF347EC4F2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865360" y="4435914"/>
                        <a:ext cx="1595120" cy="13657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41030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448394" y="1623105"/>
          <a:ext cx="11295212" cy="19488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5GSIMSCH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IMS Charging in 5G System Architecture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30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30%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32.260, TS 32.275, TS 32.281,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32.290, TS 32.291, TS 32.298, TS 32.297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SP-190367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 (06/2021)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+mn-cs"/>
                        </a:rPr>
                        <a:t>Ericsson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440033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5GSIMSCH (</a:t>
            </a:r>
            <a:r>
              <a:rPr lang="en-US" altLang="zh-CN" sz="3200" kern="0" dirty="0">
                <a:highlight>
                  <a:srgbClr val="FFFF00"/>
                </a:highlight>
              </a:rPr>
              <a:t>Rel-17</a:t>
            </a:r>
            <a:r>
              <a:rPr lang="en-US" altLang="zh-CN" sz="3200" kern="0" dirty="0"/>
              <a:t>)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4013513"/>
            <a:ext cx="11269350" cy="175432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sz="2400" dirty="0">
                <a:latin typeface="Calibri" pitchFamily="34" charset="0"/>
                <a:ea typeface="宋体" pitchFamily="2" charset="-122"/>
                <a:cs typeface="Arial" charset="0"/>
              </a:rPr>
              <a:t>  (Not input)</a:t>
            </a:r>
            <a:endParaRPr lang="en-US" sz="2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lvl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5335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28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571969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1868873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3787412"/>
              </p:ext>
            </p:extLst>
          </p:nvPr>
        </p:nvGraphicFramePr>
        <p:xfrm>
          <a:off x="380975" y="1594564"/>
          <a:ext cx="11295212" cy="1499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 0%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TR 28.815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2"/>
                        </a:rPr>
                        <a:t>SP-200467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(03/2021)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Intel Corporation (UK) Ltd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0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FS_EDGE_CH</a:t>
            </a:r>
          </a:p>
        </p:txBody>
      </p:sp>
      <p:sp>
        <p:nvSpPr>
          <p:cNvPr id="9" name="矩形 8"/>
          <p:cNvSpPr/>
          <p:nvPr/>
        </p:nvSpPr>
        <p:spPr>
          <a:xfrm>
            <a:off x="297012" y="3527973"/>
            <a:ext cx="11269350" cy="95410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pCR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 </a:t>
            </a: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agreed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to TS 28.815 for structure of the content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Draft TS 28.815 (email approval S5-204645)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80975" y="3093667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</p:spTree>
    <p:extLst>
      <p:ext uri="{BB962C8B-B14F-4D97-AF65-F5344CB8AC3E}">
        <p14:creationId xmlns:p14="http://schemas.microsoft.com/office/powerpoint/2010/main" val="20407692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SA#89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143839"/>
              </p:ext>
            </p:extLst>
          </p:nvPr>
        </p:nvGraphicFramePr>
        <p:xfrm>
          <a:off x="1128524" y="2073555"/>
          <a:ext cx="9230128" cy="1394224"/>
        </p:xfrm>
        <a:graphic>
          <a:graphicData uri="http://schemas.openxmlformats.org/drawingml/2006/table">
            <a:tbl>
              <a:tblPr/>
              <a:tblGrid>
                <a:gridCol w="11097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60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049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360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algn="l" fontAlgn="t"/>
                      <a:r>
                        <a:rPr kumimoji="0" lang="fr-FR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S5-204604</a:t>
                      </a: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TS 28.201 “Charging management; Network slice performance and analytics charging in the 5G System (5GS); Stage 2”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Approval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5281403"/>
                  </a:ext>
                </a:extLst>
              </a:tr>
              <a:tr h="514232">
                <a:tc>
                  <a:txBody>
                    <a:bodyPr/>
                    <a:lstStyle/>
                    <a:p>
                      <a:pPr algn="l" fontAlgn="t"/>
                      <a:r>
                        <a:rPr lang="en-US" sz="1600" dirty="0"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S5-204614</a:t>
                      </a:r>
                      <a:endParaRPr kumimoji="0" lang="fr-FR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宋体" pitchFamily="2" charset="-122"/>
                        <a:cs typeface="Arial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TS 28.202 “Charging management; Network slice management charging in the 5G System (5GS); Stage 2”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Approval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9525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28600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Maintenance and Rel-16 small Enhancements </a:t>
            </a:r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0E35D8CC-82F7-4A5F-9448-8769AABF83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034070"/>
              </p:ext>
            </p:extLst>
          </p:nvPr>
        </p:nvGraphicFramePr>
        <p:xfrm>
          <a:off x="4053840" y="2702394"/>
          <a:ext cx="3180080" cy="22905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Document" showAsIcon="1" r:id="rId3" imgW="914597" imgH="806311" progId="Word.Document.8">
                  <p:embed/>
                </p:oleObj>
              </mc:Choice>
              <mc:Fallback>
                <p:oleObj name="Document" showAsIcon="1" r:id="rId3" imgW="914597" imgH="806311" progId="Word.Document.8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0E35D8CC-82F7-4A5F-9448-8769AABF83D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53840" y="2702394"/>
                        <a:ext cx="3180080" cy="229051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8451613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3600" dirty="0" err="1"/>
              <a:t>Thank</a:t>
            </a:r>
            <a:r>
              <a:rPr lang="sv-SE" sz="3600" dirty="0"/>
              <a:t> </a:t>
            </a:r>
            <a:r>
              <a:rPr lang="sv-SE" sz="3600" dirty="0" err="1"/>
              <a:t>you</a:t>
            </a:r>
            <a:r>
              <a:rPr lang="sv-SE" sz="3600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409" y="0"/>
            <a:ext cx="8973312" cy="768101"/>
          </a:xfrm>
        </p:spPr>
        <p:txBody>
          <a:bodyPr/>
          <a:lstStyle/>
          <a:p>
            <a:r>
              <a:rPr lang="sv-SE"/>
              <a:t>Incoming LSs</a:t>
            </a:r>
            <a:endParaRPr lang="sv-SE" dirty="0"/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812175117"/>
              </p:ext>
            </p:extLst>
          </p:nvPr>
        </p:nvGraphicFramePr>
        <p:xfrm>
          <a:off x="355600" y="2114001"/>
          <a:ext cx="11663679" cy="1640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6726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092062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21077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12726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196852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ReplyIn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91325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S5-204017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Resubmitted LS Out to SA2 and SA5 on making PSCELL ID available at the SGW of EPC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ETSI TC LI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Postponed</a:t>
                      </a:r>
                      <a:endParaRPr lang="en-US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95250" marR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1" i="0" u="sng" strike="noStrike" kern="12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01291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702744140"/>
              </p:ext>
            </p:extLst>
          </p:nvPr>
        </p:nvGraphicFramePr>
        <p:xfrm>
          <a:off x="487680" y="1828506"/>
          <a:ext cx="11020140" cy="1684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1457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602897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352833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263494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569459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967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ReplyTo</a:t>
                      </a:r>
                      <a:endParaRPr lang="sv-SE" sz="16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465724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  <a:hlinkClick r:id="rId2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S5-204593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LSout</a:t>
                      </a: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 on New function for Network Slice PA and Management Charging 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u="non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CT3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u="none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4655" y="278490"/>
            <a:ext cx="9102725" cy="828207"/>
          </a:xfrm>
        </p:spPr>
        <p:txBody>
          <a:bodyPr/>
          <a:lstStyle/>
          <a:p>
            <a:r>
              <a:rPr lang="sv-SE" sz="3200" dirty="0"/>
              <a:t>Summary of </a:t>
            </a:r>
            <a:r>
              <a:rPr lang="sv-SE" sz="3200" dirty="0" err="1"/>
              <a:t>ongoing</a:t>
            </a:r>
            <a:r>
              <a:rPr lang="sv-SE" sz="3200" dirty="0"/>
              <a:t> CH </a:t>
            </a:r>
            <a:r>
              <a:rPr lang="sv-SE" sz="3200" dirty="0" err="1"/>
              <a:t>WIs</a:t>
            </a:r>
            <a:r>
              <a:rPr lang="sv-SE" sz="3200" dirty="0"/>
              <a:t>/SIs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6394692"/>
              </p:ext>
            </p:extLst>
          </p:nvPr>
        </p:nvGraphicFramePr>
        <p:xfrm>
          <a:off x="1097280" y="1544659"/>
          <a:ext cx="8924101" cy="3519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0800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3905905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65283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2044557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</a:tblGrid>
              <a:tr h="7711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6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6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dirty="0" err="1"/>
                        <a:t>Completion</a:t>
                      </a:r>
                      <a:r>
                        <a:rPr lang="sv-SE" sz="16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6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527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5GSIMSCH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IMS Charging in 5G System Architecture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30%-&gt;30%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SA#92(12/2021) (Rel-17)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36051932"/>
                  </a:ext>
                </a:extLst>
              </a:tr>
              <a:tr h="527136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5GS_NSPACH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Network Slice Performance and Analytics Charging in 5G System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60%-&gt;100%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SA#87 (03/2020) =&gt; </a:t>
                      </a:r>
                      <a:r>
                        <a:rPr kumimoji="0" lang="en-GB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Rel-16 E.R (Exception request)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4903681"/>
                  </a:ext>
                </a:extLst>
              </a:tr>
              <a:tr h="527136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5GS_NSMCH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Network Slice Management Charging in 5G System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50%-&gt;100%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SA#87 (03/2020) </a:t>
                      </a:r>
                      <a:r>
                        <a:rPr kumimoji="0" lang="en-GB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=&gt; </a:t>
                      </a:r>
                      <a:r>
                        <a:rPr kumimoji="0" lang="en-GB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Rel-16 E.R  </a:t>
                      </a:r>
                      <a:endParaRPr kumimoji="0" lang="en-GB" altLang="zh-CN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highlight>
                          <a:srgbClr val="FFFF00"/>
                        </a:highlight>
                        <a:uLnTx/>
                        <a:uFillTx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6424987"/>
                  </a:ext>
                </a:extLst>
              </a:tr>
              <a:tr h="527136"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ATSSS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Charging Access Traffic Steering, Switching and Splitting in 5G system architecture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70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  100%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SA#87 (03/2020) =&gt; </a:t>
                      </a:r>
                      <a:r>
                        <a:rPr kumimoji="0" lang="en-GB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highlight>
                            <a:srgbClr val="FFFF00"/>
                          </a:highlight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Rel-16 E.R  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073200"/>
                  </a:ext>
                </a:extLst>
              </a:tr>
              <a:tr h="527136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FS_EDGE_CH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charging aspects of Edge Computing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0</a:t>
                      </a:r>
                      <a:r>
                        <a:rPr lang="en-US" altLang="zh-CN" sz="14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%-&gt;   0%</a:t>
                      </a:r>
                      <a:endParaRPr lang="sv-SE" sz="14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SA#91 (03/2021)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82293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8086271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1130226"/>
              </p:ext>
            </p:extLst>
          </p:nvPr>
        </p:nvGraphicFramePr>
        <p:xfrm>
          <a:off x="995680" y="1899704"/>
          <a:ext cx="10281920" cy="2384191"/>
        </p:xfrm>
        <a:graphic>
          <a:graphicData uri="http://schemas.openxmlformats.org/drawingml/2006/table">
            <a:tbl>
              <a:tblPr/>
              <a:tblGrid>
                <a:gridCol w="132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22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38960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S5-204607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WID on charging enhancement for URLLC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Huawei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0050895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S5-204657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SID on charging aspects of 5GS </a:t>
                      </a:r>
                      <a:r>
                        <a:rPr lang="en-GB" sz="1600" kern="12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CIoT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Huawei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S5-204591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SID on charging aspects of Proximity-based Services in 5GC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CATT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101755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S5-204592</a:t>
                      </a:r>
                      <a:endParaRPr lang="fr-FR" sz="1600" kern="12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New WID on N40 Interface Enhancements to Support GERAN and UTRAN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>
                        <a:spcAft>
                          <a:spcPts val="900"/>
                        </a:spcAft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China Mobile Com. Corporation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6197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7089315"/>
              </p:ext>
            </p:extLst>
          </p:nvPr>
        </p:nvGraphicFramePr>
        <p:xfrm>
          <a:off x="1384176" y="1899704"/>
          <a:ext cx="8290169" cy="991501"/>
        </p:xfrm>
        <a:graphic>
          <a:graphicData uri="http://schemas.openxmlformats.org/drawingml/2006/table">
            <a:tbl>
              <a:tblPr/>
              <a:tblGrid>
                <a:gridCol w="1194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953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4967027"/>
              </p:ext>
            </p:extLst>
          </p:nvPr>
        </p:nvGraphicFramePr>
        <p:xfrm>
          <a:off x="355113" y="1327319"/>
          <a:ext cx="11295212" cy="1781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63294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22259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5GS_NSPACH 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Network Slice Performance and Analytics Charging in 5G System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60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 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(E.R)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32.290, TS 32.291, TS 32.298, TS 32.297, TS 28.201 (New)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3"/>
                        </a:rPr>
                        <a:t>SP-190780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SA#87 (03/2020)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Huawei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396491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5GS_NSPACH </a:t>
            </a:r>
          </a:p>
        </p:txBody>
      </p:sp>
      <p:sp>
        <p:nvSpPr>
          <p:cNvPr id="9" name="矩形 8"/>
          <p:cNvSpPr/>
          <p:nvPr/>
        </p:nvSpPr>
        <p:spPr>
          <a:xfrm>
            <a:off x="205572" y="3400931"/>
            <a:ext cx="11444754" cy="310854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approved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for draft TS 28.201 </a:t>
            </a: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with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Final name for the New Charging Enablement Function (CEF) : consumer of PM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MnS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, NWDAF service and CHF service.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Final architecture with CHF, CEF,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MnS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Producer and NWDAF for performance and analytics charging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Charging Data Request/Response structure with: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“Tenant Identifier”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umbrella NSPA Charging Information with S-NSSAI 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NSPA Container Information for multiple reporting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Network slice performance and analytics CHF CDR description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Stage 3 CRs: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On TS  32.298 for NSPA (NS performance and analytics) charging parameter CDRs description and ASN.1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On TS 32.291 for NSPA charging attribute for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Nchf_convergedchargingservice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and corresponding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OpenAPI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Draft TS 28.201 (email approvalS5-204603) sent for approval (S5-204604)</a:t>
            </a:r>
          </a:p>
          <a:p>
            <a:pPr marL="1572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Agreed CRs: 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55113" y="3108543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E36FD6ED-31BD-4589-8490-29C233B693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889966"/>
              </p:ext>
            </p:extLst>
          </p:nvPr>
        </p:nvGraphicFramePr>
        <p:xfrm>
          <a:off x="9611360" y="4643120"/>
          <a:ext cx="1595120" cy="13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showAsIcon="1" r:id="rId4" imgW="914597" imgH="806311" progId="Word.Document.8">
                  <p:embed/>
                </p:oleObj>
              </mc:Choice>
              <mc:Fallback>
                <p:oleObj name="Document" showAsIcon="1" r:id="rId4" imgW="914597" imgH="806311" progId="Word.Document.8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E36FD6ED-31BD-4589-8490-29C233B693D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611360" y="4643120"/>
                        <a:ext cx="1595120" cy="135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1513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3631879"/>
              </p:ext>
            </p:extLst>
          </p:nvPr>
        </p:nvGraphicFramePr>
        <p:xfrm>
          <a:off x="380975" y="1426035"/>
          <a:ext cx="11295212" cy="17812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2629">
                  <a:extLst>
                    <a:ext uri="{9D8B030D-6E8A-4147-A177-3AD203B41FA5}">
                      <a16:colId xmlns:a16="http://schemas.microsoft.com/office/drawing/2014/main" val="23408469"/>
                    </a:ext>
                  </a:extLst>
                </a:gridCol>
                <a:gridCol w="2283046">
                  <a:extLst>
                    <a:ext uri="{9D8B030D-6E8A-4147-A177-3AD203B41FA5}">
                      <a16:colId xmlns:a16="http://schemas.microsoft.com/office/drawing/2014/main" val="1386727148"/>
                    </a:ext>
                  </a:extLst>
                </a:gridCol>
                <a:gridCol w="1102507">
                  <a:extLst>
                    <a:ext uri="{9D8B030D-6E8A-4147-A177-3AD203B41FA5}">
                      <a16:colId xmlns:a16="http://schemas.microsoft.com/office/drawing/2014/main" val="4240727412"/>
                    </a:ext>
                  </a:extLst>
                </a:gridCol>
                <a:gridCol w="9358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420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1675550634"/>
                    </a:ext>
                  </a:extLst>
                </a:gridCol>
                <a:gridCol w="10539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227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4633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77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code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 Title</a:t>
                      </a:r>
                      <a:endParaRPr lang="sv-SE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 err="1"/>
                        <a:t>Completion</a:t>
                      </a:r>
                      <a:r>
                        <a:rPr lang="sv-SE" sz="1200" dirty="0"/>
                        <a:t> rate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TS/TR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 err="1"/>
                        <a:t>Tdoc</a:t>
                      </a:r>
                      <a:r>
                        <a:rPr lang="en-US" altLang="zh-CN" sz="1200" dirty="0"/>
                        <a:t> reference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v-SE" sz="1200" dirty="0"/>
                        <a:t>Target date</a:t>
                      </a:r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Rapporteur</a:t>
                      </a:r>
                    </a:p>
                    <a:p>
                      <a:pPr algn="ctr"/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200" dirty="0"/>
                        <a:t>Related</a:t>
                      </a:r>
                      <a:r>
                        <a:rPr lang="sv-SE" altLang="zh-CN" sz="1200" baseline="0" dirty="0"/>
                        <a:t> groups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200" dirty="0"/>
                        <a:t>Related</a:t>
                      </a:r>
                      <a:r>
                        <a:rPr lang="sv-SE" sz="1200" baseline="0" dirty="0"/>
                        <a:t> </a:t>
                      </a:r>
                      <a:r>
                        <a:rPr lang="en-US" altLang="zh-CN" sz="1200" dirty="0"/>
                        <a:t>topic</a:t>
                      </a:r>
                      <a:endParaRPr lang="sv-SE" sz="1200" dirty="0"/>
                    </a:p>
                  </a:txBody>
                  <a:tcPr anchor="ctr">
                    <a:solidFill>
                      <a:srgbClr val="C1E44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750895"/>
                  </a:ext>
                </a:extLst>
              </a:tr>
              <a:tr h="891359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5GS_NSMCH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8255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Network Slice Management Charging in 5G System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50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%-&gt; </a:t>
                      </a: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100%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CN" sz="1100" kern="1200" dirty="0">
                          <a:solidFill>
                            <a:schemeClr val="dk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(E.R)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highlight>
                          <a:srgbClr val="FFFF00"/>
                        </a:highlight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TS 32.240, TS 32.290, TS 32.291, TS 32.298, TS 32.297, TS 28.202 (New)</a:t>
                      </a: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  <a:hlinkClick r:id="rId3"/>
                        </a:rPr>
                        <a:t>SP-190788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SA#87 (03/2020)</a:t>
                      </a:r>
                      <a:r>
                        <a:rPr lang="en-GB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sv-SE" altLang="zh-CN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Nokia</a:t>
                      </a:r>
                      <a:endParaRPr kumimoji="0" lang="en-GB" altLang="zh-CN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charset="0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SimSu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altLang="zh-CN" sz="11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sv-SE" sz="11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2894448"/>
                  </a:ext>
                </a:extLst>
              </a:tr>
            </a:tbl>
          </a:graphicData>
        </a:graphic>
      </p:graphicFrame>
      <p:sp>
        <p:nvSpPr>
          <p:cNvPr id="8" name="Title 1"/>
          <p:cNvSpPr txBox="1">
            <a:spLocks/>
          </p:cNvSpPr>
          <p:nvPr/>
        </p:nvSpPr>
        <p:spPr>
          <a:xfrm>
            <a:off x="205572" y="505347"/>
            <a:ext cx="10139206" cy="92068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0000"/>
                </a:solidFill>
                <a:latin typeface="Calibri" pitchFamily="34" charset="0"/>
              </a:defRPr>
            </a:lvl5pPr>
            <a:lvl6pPr marL="609585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6pPr>
            <a:lvl7pPr marL="1219170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7pPr>
            <a:lvl8pPr marL="1828754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8pPr>
            <a:lvl9pPr marL="2438339" algn="ctr" rtl="0" eaLnBrk="0" fontAlgn="base" hangingPunct="0">
              <a:spcBef>
                <a:spcPct val="0"/>
              </a:spcBef>
              <a:spcAft>
                <a:spcPct val="0"/>
              </a:spcAft>
              <a:defRPr sz="4267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r>
              <a:rPr lang="en-US" altLang="zh-CN" sz="3200" kern="0" dirty="0"/>
              <a:t>5GS_NSMCH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06837" y="3136612"/>
            <a:ext cx="11269350" cy="292388"/>
          </a:xfrm>
          <a:prstGeom prst="rect">
            <a:avLst/>
          </a:prstGeom>
          <a:solidFill>
            <a:srgbClr val="C1E44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zh-CN" b="1" dirty="0"/>
              <a:t>Working Progress</a:t>
            </a:r>
            <a:endParaRPr lang="zh-CN" altLang="en-US" b="1" dirty="0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09A5B14-3902-415B-9C05-6E96FA38AF8F}"/>
              </a:ext>
            </a:extLst>
          </p:cNvPr>
          <p:cNvSpPr/>
          <p:nvPr/>
        </p:nvSpPr>
        <p:spPr>
          <a:xfrm>
            <a:off x="380975" y="3534013"/>
            <a:ext cx="11444754" cy="332398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marL="285750" lvl="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pCRs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were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</a:t>
            </a: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approved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 for draft TS 28.202 </a:t>
            </a:r>
            <a:r>
              <a:rPr lang="fr-FR" sz="1400" dirty="0" err="1">
                <a:latin typeface="Calibri" pitchFamily="34" charset="0"/>
                <a:ea typeface="宋体" pitchFamily="2" charset="-122"/>
                <a:cs typeface="Arial" charset="0"/>
              </a:rPr>
              <a:t>with</a:t>
            </a:r>
            <a:r>
              <a:rPr lang="fr-FR" sz="1400" dirty="0">
                <a:latin typeface="Calibri" pitchFamily="34" charset="0"/>
                <a:ea typeface="宋体" pitchFamily="2" charset="-122"/>
                <a:cs typeface="Arial" charset="0"/>
              </a:rPr>
              <a:t>: 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new Charging Enablement Function (CEF) name consideration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Final architectures with CHF and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MnS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Producer for Network Slice Management charging: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Charging Trigger Function (CTF) based: 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MnS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Producer (CTF) is a consumer CHF service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Charging Enablement Function (CEF) based: CEF is a consumer of Provisioning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MnS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and CHF service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Charging Data Request/Response structure with: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“Tenant Identifier” and “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MnS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Consumer Identifier”</a:t>
            </a:r>
          </a:p>
          <a:p>
            <a:pPr marL="1503363" lvl="2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NSM Charging Information with a list of “Service profile Charging Information“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Network slice Management CHF CDR description </a:t>
            </a: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Stage 3 CRs: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On TS  32.298 for NSM (NS Management) charging parameter CDRs description and ASN.1</a:t>
            </a: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On TS 32.291 for NSM charging attribute for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Nchf_convergedchargingservice</a:t>
            </a: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 and corresponding </a:t>
            </a:r>
            <a:r>
              <a:rPr lang="en-US" sz="1400" dirty="0" err="1">
                <a:latin typeface="Calibri" pitchFamily="34" charset="0"/>
                <a:ea typeface="宋体" pitchFamily="2" charset="-122"/>
                <a:cs typeface="Arial" charset="0"/>
              </a:rPr>
              <a:t>OpenAPI</a:t>
            </a: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285750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en-US" sz="1400" dirty="0">
                <a:latin typeface="Calibri" pitchFamily="34" charset="0"/>
                <a:ea typeface="宋体" pitchFamily="2" charset="-122"/>
                <a:cs typeface="Arial" charset="0"/>
              </a:rPr>
              <a:t>Draft TS 28.202 (email approval S5-204613) sent for approval (S5-204614)</a:t>
            </a:r>
          </a:p>
          <a:p>
            <a:pPr marL="609585" lvl="1" indent="0" defTabSz="121917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  <a:p>
            <a:pPr marL="893763" lvl="1" indent="-285750" defTabSz="121917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400" dirty="0">
              <a:latin typeface="Calibri" pitchFamily="34" charset="0"/>
              <a:ea typeface="宋体" pitchFamily="2" charset="-122"/>
              <a:cs typeface="Arial" charset="0"/>
            </a:endParaRP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ADC6DE1-58EE-4242-8C0B-16B74CA0A9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3868232"/>
              </p:ext>
            </p:extLst>
          </p:nvPr>
        </p:nvGraphicFramePr>
        <p:xfrm>
          <a:off x="9611360" y="4643120"/>
          <a:ext cx="1595120" cy="1355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Document" showAsIcon="1" r:id="rId4" imgW="914597" imgH="806311" progId="Word.Document.8">
                  <p:embed/>
                </p:oleObj>
              </mc:Choice>
              <mc:Fallback>
                <p:oleObj name="Document" showAsIcon="1" r:id="rId4" imgW="914597" imgH="806311" progId="Word.Document.8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DADC6DE1-58EE-4242-8C0B-16B74CA0A92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611360" y="4643120"/>
                        <a:ext cx="1595120" cy="1355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797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613C568A-0C46-4592-BB68-CDB41342D77A}">
  <ds:schemaRefs>
    <ds:schemaRef ds:uri="http://schemas.openxmlformats.org/package/2006/metadata/core-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71c5aaf6-e6ce-465b-b873-5148d2a4c105"/>
    <ds:schemaRef ds:uri="b4d06219-a142-4c5f-be55-53f74cb980c7"/>
    <ds:schemaRef ds:uri="687e87d0-d0a8-4c48-8f94-14f0c67212c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18253</TotalTime>
  <Words>1042</Words>
  <Application>Microsoft Office PowerPoint</Application>
  <PresentationFormat>Widescreen</PresentationFormat>
  <Paragraphs>221</Paragraphs>
  <Slides>15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Times New Roman</vt:lpstr>
      <vt:lpstr>Wingdings</vt:lpstr>
      <vt:lpstr>Office Theme</vt:lpstr>
      <vt:lpstr>Microsoft Word 97 - 2003 Document</vt:lpstr>
      <vt:lpstr>   Exec Report SA5#132e  Charging Management (CH)  </vt:lpstr>
      <vt:lpstr>Incoming LSs</vt:lpstr>
      <vt:lpstr>Outgoing LSs</vt:lpstr>
      <vt:lpstr>Charging (CH) WIs/SIs</vt:lpstr>
      <vt:lpstr>Summary of ongoing CH WIs/SIs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Charging CRs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Rapporteur</cp:lastModifiedBy>
  <cp:revision>181</cp:revision>
  <dcterms:created xsi:type="dcterms:W3CDTF">2019-03-13T01:38:36Z</dcterms:created>
  <dcterms:modified xsi:type="dcterms:W3CDTF">2020-08-30T16:47:56Z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