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3252" r:id="rId3"/>
    <p:sldId id="3396" r:id="rId5"/>
    <p:sldId id="3381" r:id="rId6"/>
    <p:sldId id="3399" r:id="rId7"/>
    <p:sldId id="3397" r:id="rId8"/>
    <p:sldId id="3403" r:id="rId9"/>
    <p:sldId id="3404" r:id="rId10"/>
  </p:sldIdLst>
  <p:sldSz cx="12192000" cy="6858000"/>
  <p:notesSz cx="7103745" cy="10234295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黄媛媛" initials="hyy" lastIdx="1" clrIdx="0"/>
  <p:cmAuthor id="1" name="chenqiming@gd.cmcc" initials="W用" lastIdx="1" clrIdx="0"/>
  <p:cmAuthor id="2" name="刘天龙" initials="ltl" lastIdx="1" clrIdx="1"/>
  <p:cmAuthor id="3" name="B YY" initials="BY" lastIdx="1" clrIdx="2"/>
  <p:cmAuthor id="4" name="10040290" initials="1" lastIdx="1" clrIdx="3"/>
  <p:cmAuthor id="5" name="puchengzu" initials="p" lastIdx="1" clrIdx="4"/>
  <p:cmAuthor id="6" name="Tina W" initials="TW" lastIdx="4" clrIdx="5"/>
  <p:cmAuthor id="7" name="00070164" initials="0" lastIdx="2" clrIdx="6"/>
  <p:cmAuthor id="8" name="10087098" initials="1" lastIdx="1" clrIdx="7"/>
  <p:cmAuthor id="9" name="Administrator" initials="A" lastIdx="7" clrIdx="8"/>
  <p:cmAuthor id="10" name="10107538" initials="1" lastIdx="1" clrIdx="9"/>
  <p:cmAuthor id="11" name="bokite" initials="b" lastIdx="2" clrIdx="10"/>
  <p:cmAuthor id="12" name="zhouwd" initials="1" lastIdx="1" clrIdx="11"/>
  <p:cmAuthor id="13" name="马云飞10014438" initials="马" lastIdx="4" clrIdx="0"/>
  <p:cmAuthor id="14" name="John" initials="J" lastIdx="36" clrIdx="13"/>
  <p:cmAuthor id="15" name="10025093" initials="1" lastIdx="51" clrIdx="14"/>
  <p:cmAuthor id="16" name="10078380" initials="1" lastIdx="1" clrIdx="15"/>
  <p:cmAuthor id="17" name="00035181" initials="0" lastIdx="1" clrIdx="16"/>
  <p:cmAuthor id="19" name="Saku Uchikawa" initials="S" lastIdx="11" clrIdx="0"/>
  <p:cmAuthor id="21" name="10066351" initials="1" lastIdx="2" clrIdx="0"/>
  <p:cmAuthor id="24" name="cmcc" initials="c" lastIdx="5" clrIdx="23"/>
  <p:cmAuthor id="25" name="徐亮" initials="XL" lastIdx="1" clrIdx="24"/>
  <p:cmAuthor id="31" name="Author" initials="A" lastIdx="0" clrIdx="30"/>
  <p:cmAuthor id="32" name="Qlstc" initials="Q" lastIdx="1" clrIdx="31"/>
  <p:cmAuthor id="33" name="泾伦" initials="泾伦" lastIdx="1" clrIdx="32"/>
  <p:cmAuthor id="34" name="Y Y" initials="YY" lastIdx="2" clrIdx="33"/>
  <p:cmAuthor id="35" name="Caixiaojin" initials="C" lastIdx="1" clrIdx="3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635C"/>
    <a:srgbClr val="CE2A20"/>
    <a:srgbClr val="0487A8"/>
    <a:srgbClr val="F66200"/>
    <a:srgbClr val="FFFFFF"/>
    <a:srgbClr val="FFE1E1"/>
    <a:srgbClr val="DF2F27"/>
    <a:srgbClr val="D23029"/>
    <a:srgbClr val="CF2A21"/>
    <a:srgbClr val="C92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1" autoAdjust="0"/>
    <p:restoredTop sz="80901" autoAdjust="0"/>
  </p:normalViewPr>
  <p:slideViewPr>
    <p:cSldViewPr snapToGrid="0" showGuides="1">
      <p:cViewPr varScale="1">
        <p:scale>
          <a:sx n="116" d="100"/>
          <a:sy n="116" d="100"/>
        </p:scale>
        <p:origin x="174" y="84"/>
      </p:cViewPr>
      <p:guideLst>
        <p:guide orient="horz" pos="2356"/>
        <p:guide pos="368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79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8427" cy="513508"/>
          </a:xfrm>
          <a:prstGeom prst="rect">
            <a:avLst/>
          </a:prstGeom>
        </p:spPr>
        <p:txBody>
          <a:bodyPr vert="horz" lIns="94788" tIns="47394" rIns="94788" bIns="47394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994" y="1"/>
            <a:ext cx="3078427" cy="513508"/>
          </a:xfrm>
          <a:prstGeom prst="rect">
            <a:avLst/>
          </a:prstGeom>
        </p:spPr>
        <p:txBody>
          <a:bodyPr vert="horz" lIns="94788" tIns="47394" rIns="94788" bIns="47394" rtlCol="0"/>
          <a:lstStyle>
            <a:lvl1pPr algn="r">
              <a:defRPr sz="1200"/>
            </a:lvl1pPr>
          </a:lstStyle>
          <a:p>
            <a:fld id="{DD87647F-9F9E-456A-9D9C-7ADDE2C499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2" y="9721108"/>
            <a:ext cx="3078427" cy="513507"/>
          </a:xfrm>
          <a:prstGeom prst="rect">
            <a:avLst/>
          </a:prstGeom>
        </p:spPr>
        <p:txBody>
          <a:bodyPr vert="horz" lIns="94788" tIns="47394" rIns="94788" bIns="47394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994" y="9721108"/>
            <a:ext cx="3078427" cy="513507"/>
          </a:xfrm>
          <a:prstGeom prst="rect">
            <a:avLst/>
          </a:prstGeom>
        </p:spPr>
        <p:txBody>
          <a:bodyPr vert="horz" lIns="94788" tIns="47394" rIns="94788" bIns="47394" rtlCol="0" anchor="b"/>
          <a:lstStyle>
            <a:lvl1pPr algn="r">
              <a:defRPr sz="1200"/>
            </a:lvl1pPr>
          </a:lstStyle>
          <a:p>
            <a:fld id="{F7F27653-B334-4558-A713-F87B0CBFA5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8427" cy="513508"/>
          </a:xfrm>
          <a:prstGeom prst="rect">
            <a:avLst/>
          </a:prstGeom>
        </p:spPr>
        <p:txBody>
          <a:bodyPr vert="horz" lIns="94788" tIns="47394" rIns="94788" bIns="47394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4" y="1"/>
            <a:ext cx="3078427" cy="513508"/>
          </a:xfrm>
          <a:prstGeom prst="rect">
            <a:avLst/>
          </a:prstGeom>
        </p:spPr>
        <p:txBody>
          <a:bodyPr vert="horz" lIns="94788" tIns="47394" rIns="94788" bIns="47394" rtlCol="0"/>
          <a:lstStyle>
            <a:lvl1pPr algn="r">
              <a:defRPr sz="1200"/>
            </a:lvl1pPr>
          </a:lstStyle>
          <a:p>
            <a:fld id="{E61501EB-ECEE-4DC9-A96B-551D468213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8" tIns="47394" rIns="94788" bIns="4739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88" tIns="47394" rIns="94788" bIns="47394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9721108"/>
            <a:ext cx="3078427" cy="513507"/>
          </a:xfrm>
          <a:prstGeom prst="rect">
            <a:avLst/>
          </a:prstGeom>
        </p:spPr>
        <p:txBody>
          <a:bodyPr vert="horz" lIns="94788" tIns="47394" rIns="94788" bIns="47394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4" y="9721108"/>
            <a:ext cx="3078427" cy="513507"/>
          </a:xfrm>
          <a:prstGeom prst="rect">
            <a:avLst/>
          </a:prstGeom>
        </p:spPr>
        <p:txBody>
          <a:bodyPr vert="horz" lIns="94788" tIns="47394" rIns="94788" bIns="47394" rtlCol="0" anchor="b"/>
          <a:lstStyle>
            <a:lvl1pPr algn="r">
              <a:defRPr sz="1200"/>
            </a:lvl1pPr>
          </a:lstStyle>
          <a:p>
            <a:fld id="{0A660C34-AF22-4DAE-ACB2-2B1EEC2ABE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10487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98" y="9405353"/>
            <a:ext cx="2922057" cy="49752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38505" indent="-28448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3665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592580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46605" indent="-227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0253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5656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11220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66515" indent="-2273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816D29-952E-4024-A0EF-5E635B2834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49700" y="0"/>
            <a:ext cx="819150" cy="6699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90" y="5462905"/>
            <a:ext cx="3301365" cy="1236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2695" y="1781175"/>
            <a:ext cx="819150" cy="5076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1945" y="2295525"/>
            <a:ext cx="4241800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grpSp>
        <p:nvGrpSpPr>
          <p:cNvPr id="5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6" name="矩形 5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" name="直接连接符 20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32764"/>
          <a:stretch>
            <a:fillRect/>
          </a:stretch>
        </p:blipFill>
        <p:spPr>
          <a:xfrm>
            <a:off x="0" y="0"/>
            <a:ext cx="614807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591820"/>
          </a:xfrm>
          <a:prstGeom prst="rect">
            <a:avLst/>
          </a:prstGeom>
          <a:gradFill flip="none" rotWithShape="1">
            <a:gsLst>
              <a:gs pos="0">
                <a:srgbClr val="8FC31F"/>
              </a:gs>
              <a:gs pos="100000">
                <a:srgbClr val="0085D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 bwMode="auto">
          <a:xfrm>
            <a:off x="10598785" y="89535"/>
            <a:ext cx="1318260" cy="414655"/>
            <a:chOff x="0" y="0"/>
            <a:chExt cx="3833813" cy="1209675"/>
          </a:xfrm>
        </p:grpSpPr>
        <p:grpSp>
          <p:nvGrpSpPr>
            <p:cNvPr id="9" name="组合 8"/>
            <p:cNvGrpSpPr/>
            <p:nvPr userDrawn="1"/>
          </p:nvGrpSpPr>
          <p:grpSpPr bwMode="auto">
            <a:xfrm>
              <a:off x="1474788" y="74612"/>
              <a:ext cx="2359025" cy="1003301"/>
              <a:chOff x="0" y="0"/>
              <a:chExt cx="2359025" cy="1003301"/>
            </a:xfrm>
          </p:grpSpPr>
          <p:sp>
            <p:nvSpPr>
              <p:cNvPr id="17" name="Freeform 5"/>
              <p:cNvSpPr>
                <a:spLocks noEditPoints="1"/>
              </p:cNvSpPr>
              <p:nvPr userDrawn="1"/>
            </p:nvSpPr>
            <p:spPr bwMode="auto">
              <a:xfrm>
                <a:off x="0" y="7938"/>
                <a:ext cx="481013" cy="555625"/>
              </a:xfrm>
              <a:custGeom>
                <a:avLst/>
                <a:gdLst>
                  <a:gd name="T0" fmla="*/ 0 w 303"/>
                  <a:gd name="T1" fmla="*/ 0 h 350"/>
                  <a:gd name="T2" fmla="*/ 303 w 303"/>
                  <a:gd name="T3" fmla="*/ 350 h 350"/>
                </a:gdLst>
                <a:ahLst/>
                <a:cxnLst>
                  <a:cxn ang="0">
                    <a:pos x="303" y="64"/>
                  </a:cxn>
                  <a:cxn ang="0">
                    <a:pos x="168" y="64"/>
                  </a:cxn>
                  <a:cxn ang="0">
                    <a:pos x="168" y="0"/>
                  </a:cxn>
                  <a:cxn ang="0">
                    <a:pos x="133" y="0"/>
                  </a:cxn>
                  <a:cxn ang="0">
                    <a:pos x="133" y="64"/>
                  </a:cxn>
                  <a:cxn ang="0">
                    <a:pos x="0" y="64"/>
                  </a:cxn>
                  <a:cxn ang="0">
                    <a:pos x="0" y="250"/>
                  </a:cxn>
                  <a:cxn ang="0">
                    <a:pos x="133" y="250"/>
                  </a:cxn>
                  <a:cxn ang="0">
                    <a:pos x="133" y="350"/>
                  </a:cxn>
                  <a:cxn ang="0">
                    <a:pos x="168" y="350"/>
                  </a:cxn>
                  <a:cxn ang="0">
                    <a:pos x="168" y="250"/>
                  </a:cxn>
                  <a:cxn ang="0">
                    <a:pos x="303" y="250"/>
                  </a:cxn>
                  <a:cxn ang="0">
                    <a:pos x="303" y="64"/>
                  </a:cxn>
                  <a:cxn ang="0">
                    <a:pos x="33" y="217"/>
                  </a:cxn>
                  <a:cxn ang="0">
                    <a:pos x="33" y="98"/>
                  </a:cxn>
                  <a:cxn ang="0">
                    <a:pos x="133" y="98"/>
                  </a:cxn>
                  <a:cxn ang="0">
                    <a:pos x="133" y="217"/>
                  </a:cxn>
                  <a:cxn ang="0">
                    <a:pos x="33" y="217"/>
                  </a:cxn>
                  <a:cxn ang="0">
                    <a:pos x="268" y="217"/>
                  </a:cxn>
                  <a:cxn ang="0">
                    <a:pos x="168" y="217"/>
                  </a:cxn>
                  <a:cxn ang="0">
                    <a:pos x="168" y="98"/>
                  </a:cxn>
                  <a:cxn ang="0">
                    <a:pos x="268" y="98"/>
                  </a:cxn>
                  <a:cxn ang="0">
                    <a:pos x="268" y="217"/>
                  </a:cxn>
                </a:cxnLst>
                <a:rect l="T0" t="T1" r="T2" b="T3"/>
                <a:pathLst>
                  <a:path w="303" h="350">
                    <a:moveTo>
                      <a:pt x="303" y="64"/>
                    </a:moveTo>
                    <a:lnTo>
                      <a:pt x="168" y="64"/>
                    </a:lnTo>
                    <a:lnTo>
                      <a:pt x="168" y="0"/>
                    </a:lnTo>
                    <a:lnTo>
                      <a:pt x="133" y="0"/>
                    </a:lnTo>
                    <a:lnTo>
                      <a:pt x="133" y="64"/>
                    </a:lnTo>
                    <a:lnTo>
                      <a:pt x="0" y="64"/>
                    </a:lnTo>
                    <a:lnTo>
                      <a:pt x="0" y="250"/>
                    </a:lnTo>
                    <a:lnTo>
                      <a:pt x="133" y="250"/>
                    </a:lnTo>
                    <a:lnTo>
                      <a:pt x="133" y="350"/>
                    </a:lnTo>
                    <a:lnTo>
                      <a:pt x="168" y="350"/>
                    </a:lnTo>
                    <a:lnTo>
                      <a:pt x="168" y="250"/>
                    </a:lnTo>
                    <a:lnTo>
                      <a:pt x="303" y="250"/>
                    </a:lnTo>
                    <a:lnTo>
                      <a:pt x="303" y="64"/>
                    </a:lnTo>
                    <a:close/>
                    <a:moveTo>
                      <a:pt x="33" y="217"/>
                    </a:moveTo>
                    <a:lnTo>
                      <a:pt x="33" y="98"/>
                    </a:lnTo>
                    <a:lnTo>
                      <a:pt x="133" y="98"/>
                    </a:lnTo>
                    <a:lnTo>
                      <a:pt x="133" y="217"/>
                    </a:lnTo>
                    <a:lnTo>
                      <a:pt x="33" y="217"/>
                    </a:lnTo>
                    <a:close/>
                    <a:moveTo>
                      <a:pt x="268" y="217"/>
                    </a:moveTo>
                    <a:lnTo>
                      <a:pt x="168" y="217"/>
                    </a:lnTo>
                    <a:lnTo>
                      <a:pt x="168" y="98"/>
                    </a:lnTo>
                    <a:lnTo>
                      <a:pt x="268" y="98"/>
                    </a:lnTo>
                    <a:lnTo>
                      <a:pt x="268" y="21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Freeform 6"/>
              <p:cNvSpPr>
                <a:spLocks noEditPoints="1"/>
              </p:cNvSpPr>
              <p:nvPr userDrawn="1"/>
            </p:nvSpPr>
            <p:spPr bwMode="auto">
              <a:xfrm>
                <a:off x="612775" y="26988"/>
                <a:ext cx="488950" cy="522288"/>
              </a:xfrm>
              <a:custGeom>
                <a:avLst/>
                <a:gdLst>
                  <a:gd name="T0" fmla="*/ 0 w 308"/>
                  <a:gd name="T1" fmla="*/ 0 h 329"/>
                  <a:gd name="T2" fmla="*/ 308 w 308"/>
                  <a:gd name="T3" fmla="*/ 329 h 329"/>
                </a:gdLst>
                <a:ahLst/>
                <a:cxnLst>
                  <a:cxn ang="0">
                    <a:pos x="0" y="0"/>
                  </a:cxn>
                  <a:cxn ang="0">
                    <a:pos x="0" y="329"/>
                  </a:cxn>
                  <a:cxn ang="0">
                    <a:pos x="308" y="329"/>
                  </a:cxn>
                  <a:cxn ang="0">
                    <a:pos x="308" y="0"/>
                  </a:cxn>
                  <a:cxn ang="0">
                    <a:pos x="0" y="0"/>
                  </a:cxn>
                  <a:cxn ang="0">
                    <a:pos x="275" y="298"/>
                  </a:cxn>
                  <a:cxn ang="0">
                    <a:pos x="33" y="298"/>
                  </a:cxn>
                  <a:cxn ang="0">
                    <a:pos x="33" y="31"/>
                  </a:cxn>
                  <a:cxn ang="0">
                    <a:pos x="275" y="31"/>
                  </a:cxn>
                  <a:cxn ang="0">
                    <a:pos x="275" y="298"/>
                  </a:cxn>
                </a:cxnLst>
                <a:rect l="T0" t="T1" r="T2" b="T3"/>
                <a:pathLst>
                  <a:path w="308" h="329">
                    <a:moveTo>
                      <a:pt x="0" y="0"/>
                    </a:moveTo>
                    <a:lnTo>
                      <a:pt x="0" y="329"/>
                    </a:lnTo>
                    <a:lnTo>
                      <a:pt x="308" y="329"/>
                    </a:lnTo>
                    <a:lnTo>
                      <a:pt x="308" y="0"/>
                    </a:lnTo>
                    <a:lnTo>
                      <a:pt x="0" y="0"/>
                    </a:lnTo>
                    <a:close/>
                    <a:moveTo>
                      <a:pt x="275" y="298"/>
                    </a:moveTo>
                    <a:lnTo>
                      <a:pt x="33" y="298"/>
                    </a:lnTo>
                    <a:lnTo>
                      <a:pt x="33" y="31"/>
                    </a:lnTo>
                    <a:lnTo>
                      <a:pt x="275" y="31"/>
                    </a:lnTo>
                    <a:lnTo>
                      <a:pt x="275" y="29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Freeform 7"/>
              <p:cNvSpPr/>
              <p:nvPr userDrawn="1"/>
            </p:nvSpPr>
            <p:spPr bwMode="auto">
              <a:xfrm>
                <a:off x="692150" y="117475"/>
                <a:ext cx="327025" cy="336550"/>
              </a:xfrm>
              <a:custGeom>
                <a:avLst/>
                <a:gdLst>
                  <a:gd name="T0" fmla="*/ 0 w 206"/>
                  <a:gd name="T1" fmla="*/ 0 h 212"/>
                  <a:gd name="T2" fmla="*/ 206 w 206"/>
                  <a:gd name="T3" fmla="*/ 212 h 212"/>
                </a:gdLst>
                <a:ahLst/>
                <a:cxnLst>
                  <a:cxn ang="0">
                    <a:pos x="118" y="181"/>
                  </a:cxn>
                  <a:cxn ang="0">
                    <a:pos x="118" y="107"/>
                  </a:cxn>
                  <a:cxn ang="0">
                    <a:pos x="194" y="107"/>
                  </a:cxn>
                  <a:cxn ang="0">
                    <a:pos x="194" y="77"/>
                  </a:cxn>
                  <a:cxn ang="0">
                    <a:pos x="118" y="77"/>
                  </a:cxn>
                  <a:cxn ang="0">
                    <a:pos x="118" y="31"/>
                  </a:cxn>
                  <a:cxn ang="0">
                    <a:pos x="199" y="31"/>
                  </a:cxn>
                  <a:cxn ang="0">
                    <a:pos x="199" y="0"/>
                  </a:cxn>
                  <a:cxn ang="0">
                    <a:pos x="5" y="0"/>
                  </a:cxn>
                  <a:cxn ang="0">
                    <a:pos x="5" y="31"/>
                  </a:cxn>
                  <a:cxn ang="0">
                    <a:pos x="88" y="31"/>
                  </a:cxn>
                  <a:cxn ang="0">
                    <a:pos x="88" y="77"/>
                  </a:cxn>
                  <a:cxn ang="0">
                    <a:pos x="12" y="77"/>
                  </a:cxn>
                  <a:cxn ang="0">
                    <a:pos x="12" y="107"/>
                  </a:cxn>
                  <a:cxn ang="0">
                    <a:pos x="88" y="107"/>
                  </a:cxn>
                  <a:cxn ang="0">
                    <a:pos x="88" y="181"/>
                  </a:cxn>
                  <a:cxn ang="0">
                    <a:pos x="0" y="181"/>
                  </a:cxn>
                  <a:cxn ang="0">
                    <a:pos x="0" y="212"/>
                  </a:cxn>
                  <a:cxn ang="0">
                    <a:pos x="206" y="212"/>
                  </a:cxn>
                  <a:cxn ang="0">
                    <a:pos x="206" y="181"/>
                  </a:cxn>
                  <a:cxn ang="0">
                    <a:pos x="118" y="181"/>
                  </a:cxn>
                </a:cxnLst>
                <a:rect l="T0" t="T1" r="T2" b="T3"/>
                <a:pathLst>
                  <a:path w="206" h="212">
                    <a:moveTo>
                      <a:pt x="118" y="181"/>
                    </a:moveTo>
                    <a:lnTo>
                      <a:pt x="118" y="107"/>
                    </a:lnTo>
                    <a:lnTo>
                      <a:pt x="194" y="107"/>
                    </a:lnTo>
                    <a:lnTo>
                      <a:pt x="194" y="77"/>
                    </a:lnTo>
                    <a:lnTo>
                      <a:pt x="118" y="77"/>
                    </a:lnTo>
                    <a:lnTo>
                      <a:pt x="118" y="31"/>
                    </a:lnTo>
                    <a:lnTo>
                      <a:pt x="199" y="31"/>
                    </a:lnTo>
                    <a:lnTo>
                      <a:pt x="199" y="0"/>
                    </a:lnTo>
                    <a:lnTo>
                      <a:pt x="5" y="0"/>
                    </a:lnTo>
                    <a:lnTo>
                      <a:pt x="5" y="31"/>
                    </a:lnTo>
                    <a:lnTo>
                      <a:pt x="88" y="31"/>
                    </a:lnTo>
                    <a:lnTo>
                      <a:pt x="88" y="77"/>
                    </a:lnTo>
                    <a:lnTo>
                      <a:pt x="12" y="77"/>
                    </a:lnTo>
                    <a:lnTo>
                      <a:pt x="12" y="107"/>
                    </a:lnTo>
                    <a:lnTo>
                      <a:pt x="88" y="107"/>
                    </a:lnTo>
                    <a:lnTo>
                      <a:pt x="88" y="181"/>
                    </a:lnTo>
                    <a:lnTo>
                      <a:pt x="0" y="181"/>
                    </a:lnTo>
                    <a:lnTo>
                      <a:pt x="0" y="212"/>
                    </a:lnTo>
                    <a:lnTo>
                      <a:pt x="206" y="212"/>
                    </a:lnTo>
                    <a:lnTo>
                      <a:pt x="206" y="181"/>
                    </a:lnTo>
                    <a:lnTo>
                      <a:pt x="118" y="18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Freeform 8"/>
              <p:cNvSpPr/>
              <p:nvPr userDrawn="1"/>
            </p:nvSpPr>
            <p:spPr bwMode="auto">
              <a:xfrm>
                <a:off x="895350" y="292100"/>
                <a:ext cx="101600" cy="106363"/>
              </a:xfrm>
              <a:custGeom>
                <a:avLst/>
                <a:gdLst>
                  <a:gd name="T0" fmla="*/ 0 w 27"/>
                  <a:gd name="T1" fmla="*/ 0 h 28"/>
                  <a:gd name="T2" fmla="*/ 27 w 27"/>
                  <a:gd name="T3" fmla="*/ 28 h 28"/>
                </a:gdLst>
                <a:ahLst/>
                <a:cxnLst>
                  <a:cxn ang="0">
                    <a:pos x="16" y="28"/>
                  </a:cxn>
                  <a:cxn ang="0">
                    <a:pos x="27" y="19"/>
                  </a:cxn>
                  <a:cxn ang="0">
                    <a:pos x="11" y="0"/>
                  </a:cxn>
                  <a:cxn ang="0">
                    <a:pos x="0" y="8"/>
                  </a:cxn>
                  <a:cxn ang="0">
                    <a:pos x="16" y="28"/>
                  </a:cxn>
                </a:cxnLst>
                <a:rect l="T0" t="T1" r="T2" b="T3"/>
                <a:pathLst>
                  <a:path w="27" h="28">
                    <a:moveTo>
                      <a:pt x="16" y="28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21" y="12"/>
                      <a:pt x="11" y="0"/>
                      <a:pt x="1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9" y="18"/>
                      <a:pt x="16" y="28"/>
                      <a:pt x="16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Freeform 9"/>
              <p:cNvSpPr/>
              <p:nvPr userDrawn="1"/>
            </p:nvSpPr>
            <p:spPr bwMode="auto">
              <a:xfrm>
                <a:off x="1195387" y="26988"/>
                <a:ext cx="241300" cy="536575"/>
              </a:xfrm>
              <a:custGeom>
                <a:avLst/>
                <a:gdLst>
                  <a:gd name="T0" fmla="*/ 0 w 64"/>
                  <a:gd name="T1" fmla="*/ 0 h 142"/>
                  <a:gd name="T2" fmla="*/ 64 w 64"/>
                  <a:gd name="T3" fmla="*/ 142 h 142"/>
                </a:gdLst>
                <a:ahLst/>
                <a:cxnLst>
                  <a:cxn ang="0">
                    <a:pos x="55" y="91"/>
                  </a:cxn>
                  <a:cxn ang="0">
                    <a:pos x="64" y="80"/>
                  </a:cxn>
                  <a:cxn ang="0">
                    <a:pos x="40" y="60"/>
                  </a:cxn>
                  <a:cxn ang="0">
                    <a:pos x="40" y="53"/>
                  </a:cxn>
                  <a:cxn ang="0">
                    <a:pos x="60" y="53"/>
                  </a:cxn>
                  <a:cxn ang="0">
                    <a:pos x="60" y="40"/>
                  </a:cxn>
                  <a:cxn ang="0">
                    <a:pos x="40" y="40"/>
                  </a:cxn>
                  <a:cxn ang="0">
                    <a:pos x="40" y="19"/>
                  </a:cxn>
                  <a:cxn ang="0">
                    <a:pos x="61" y="14"/>
                  </a:cxn>
                  <a:cxn ang="0">
                    <a:pos x="58" y="0"/>
                  </a:cxn>
                  <a:cxn ang="0">
                    <a:pos x="5" y="9"/>
                  </a:cxn>
                  <a:cxn ang="0">
                    <a:pos x="7" y="22"/>
                  </a:cxn>
                  <a:cxn ang="0">
                    <a:pos x="26" y="19"/>
                  </a:cxn>
                  <a:cxn ang="0">
                    <a:pos x="26" y="40"/>
                  </a:cxn>
                  <a:cxn ang="0">
                    <a:pos x="3" y="40"/>
                  </a:cxn>
                  <a:cxn ang="0">
                    <a:pos x="3" y="53"/>
                  </a:cxn>
                  <a:cxn ang="0">
                    <a:pos x="24" y="53"/>
                  </a:cxn>
                  <a:cxn ang="0">
                    <a:pos x="0" y="101"/>
                  </a:cxn>
                  <a:cxn ang="0">
                    <a:pos x="11" y="112"/>
                  </a:cxn>
                  <a:cxn ang="0">
                    <a:pos x="26" y="84"/>
                  </a:cxn>
                  <a:cxn ang="0">
                    <a:pos x="26" y="142"/>
                  </a:cxn>
                  <a:cxn ang="0">
                    <a:pos x="40" y="142"/>
                  </a:cxn>
                  <a:cxn ang="0">
                    <a:pos x="40" y="77"/>
                  </a:cxn>
                  <a:cxn ang="0">
                    <a:pos x="55" y="91"/>
                  </a:cxn>
                </a:cxnLst>
                <a:rect l="T0" t="T1" r="T2" b="T3"/>
                <a:pathLst>
                  <a:path w="64" h="142">
                    <a:moveTo>
                      <a:pt x="55" y="91"/>
                    </a:moveTo>
                    <a:cubicBezTo>
                      <a:pt x="64" y="80"/>
                      <a:pt x="64" y="80"/>
                      <a:pt x="64" y="8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9" y="16"/>
                      <a:pt x="61" y="14"/>
                      <a:pt x="61" y="1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6" y="4"/>
                      <a:pt x="5" y="9"/>
                      <a:pt x="5" y="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8"/>
                      <a:pt x="15" y="80"/>
                      <a:pt x="0" y="101"/>
                    </a:cubicBez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12"/>
                      <a:pt x="19" y="98"/>
                      <a:pt x="26" y="84"/>
                    </a:cubicBezTo>
                    <a:cubicBezTo>
                      <a:pt x="26" y="142"/>
                      <a:pt x="26" y="142"/>
                      <a:pt x="26" y="142"/>
                    </a:cubicBezTo>
                    <a:cubicBezTo>
                      <a:pt x="40" y="142"/>
                      <a:pt x="40" y="142"/>
                      <a:pt x="40" y="142"/>
                    </a:cubicBezTo>
                    <a:cubicBezTo>
                      <a:pt x="40" y="77"/>
                      <a:pt x="40" y="77"/>
                      <a:pt x="40" y="77"/>
                    </a:cubicBezTo>
                    <a:lnTo>
                      <a:pt x="55" y="9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Freeform 10"/>
              <p:cNvSpPr/>
              <p:nvPr userDrawn="1"/>
            </p:nvSpPr>
            <p:spPr bwMode="auto">
              <a:xfrm>
                <a:off x="1392237" y="0"/>
                <a:ext cx="360363" cy="563563"/>
              </a:xfrm>
              <a:custGeom>
                <a:avLst/>
                <a:gdLst>
                  <a:gd name="T0" fmla="*/ 0 w 96"/>
                  <a:gd name="T1" fmla="*/ 0 h 149"/>
                  <a:gd name="T2" fmla="*/ 96 w 96"/>
                  <a:gd name="T3" fmla="*/ 149 h 149"/>
                </a:gdLst>
                <a:ahLst/>
                <a:cxnLst>
                  <a:cxn ang="0">
                    <a:pos x="59" y="76"/>
                  </a:cxn>
                  <a:cxn ang="0">
                    <a:pos x="62" y="69"/>
                  </a:cxn>
                  <a:cxn ang="0">
                    <a:pos x="49" y="67"/>
                  </a:cxn>
                  <a:cxn ang="0">
                    <a:pos x="55" y="64"/>
                  </a:cxn>
                  <a:cxn ang="0">
                    <a:pos x="91" y="26"/>
                  </a:cxn>
                  <a:cxn ang="0">
                    <a:pos x="91" y="14"/>
                  </a:cxn>
                  <a:cxn ang="0">
                    <a:pos x="44" y="14"/>
                  </a:cxn>
                  <a:cxn ang="0">
                    <a:pos x="49" y="5"/>
                  </a:cxn>
                  <a:cxn ang="0">
                    <a:pos x="36" y="0"/>
                  </a:cxn>
                  <a:cxn ang="0">
                    <a:pos x="3" y="40"/>
                  </a:cxn>
                  <a:cxn ang="0">
                    <a:pos x="15" y="49"/>
                  </a:cxn>
                  <a:cxn ang="0">
                    <a:pos x="35" y="27"/>
                  </a:cxn>
                  <a:cxn ang="0">
                    <a:pos x="75" y="27"/>
                  </a:cxn>
                  <a:cxn ang="0">
                    <a:pos x="53" y="49"/>
                  </a:cxn>
                  <a:cxn ang="0">
                    <a:pos x="35" y="34"/>
                  </a:cxn>
                  <a:cxn ang="0">
                    <a:pos x="26" y="44"/>
                  </a:cxn>
                  <a:cxn ang="0">
                    <a:pos x="41" y="56"/>
                  </a:cxn>
                  <a:cxn ang="0">
                    <a:pos x="6" y="71"/>
                  </a:cxn>
                  <a:cxn ang="0">
                    <a:pos x="15" y="82"/>
                  </a:cxn>
                  <a:cxn ang="0">
                    <a:pos x="46" y="69"/>
                  </a:cxn>
                  <a:cxn ang="0">
                    <a:pos x="27" y="91"/>
                  </a:cxn>
                  <a:cxn ang="0">
                    <a:pos x="3" y="108"/>
                  </a:cxn>
                  <a:cxn ang="0">
                    <a:pos x="13" y="119"/>
                  </a:cxn>
                  <a:cxn ang="0">
                    <a:pos x="50" y="89"/>
                  </a:cxn>
                  <a:cxn ang="0">
                    <a:pos x="80" y="89"/>
                  </a:cxn>
                  <a:cxn ang="0">
                    <a:pos x="57" y="121"/>
                  </a:cxn>
                  <a:cxn ang="0">
                    <a:pos x="40" y="105"/>
                  </a:cxn>
                  <a:cxn ang="0">
                    <a:pos x="30" y="113"/>
                  </a:cxn>
                  <a:cxn ang="0">
                    <a:pos x="44" y="127"/>
                  </a:cxn>
                  <a:cxn ang="0">
                    <a:pos x="0" y="137"/>
                  </a:cxn>
                  <a:cxn ang="0">
                    <a:pos x="6" y="149"/>
                  </a:cxn>
                  <a:cxn ang="0">
                    <a:pos x="68" y="128"/>
                  </a:cxn>
                  <a:cxn ang="0">
                    <a:pos x="96" y="89"/>
                  </a:cxn>
                  <a:cxn ang="0">
                    <a:pos x="96" y="76"/>
                  </a:cxn>
                  <a:cxn ang="0">
                    <a:pos x="59" y="76"/>
                  </a:cxn>
                </a:cxnLst>
                <a:rect l="T0" t="T1" r="T2" b="T3"/>
                <a:pathLst>
                  <a:path w="96" h="149">
                    <a:moveTo>
                      <a:pt x="59" y="76"/>
                    </a:moveTo>
                    <a:cubicBezTo>
                      <a:pt x="60" y="74"/>
                      <a:pt x="61" y="72"/>
                      <a:pt x="62" y="69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51" y="66"/>
                      <a:pt x="53" y="65"/>
                      <a:pt x="55" y="64"/>
                    </a:cubicBezTo>
                    <a:cubicBezTo>
                      <a:pt x="82" y="46"/>
                      <a:pt x="91" y="26"/>
                      <a:pt x="91" y="26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6" y="11"/>
                      <a:pt x="48" y="8"/>
                      <a:pt x="49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25" y="24"/>
                      <a:pt x="3" y="4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25" y="40"/>
                      <a:pt x="3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69" y="36"/>
                      <a:pt x="61" y="43"/>
                      <a:pt x="53" y="49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23" y="66"/>
                      <a:pt x="6" y="71"/>
                      <a:pt x="6" y="7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28" y="77"/>
                      <a:pt x="37" y="73"/>
                      <a:pt x="46" y="69"/>
                    </a:cubicBezTo>
                    <a:cubicBezTo>
                      <a:pt x="43" y="73"/>
                      <a:pt x="38" y="81"/>
                      <a:pt x="27" y="91"/>
                    </a:cubicBezTo>
                    <a:cubicBezTo>
                      <a:pt x="21" y="97"/>
                      <a:pt x="13" y="103"/>
                      <a:pt x="3" y="108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19"/>
                      <a:pt x="34" y="108"/>
                      <a:pt x="50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7" y="104"/>
                      <a:pt x="68" y="114"/>
                      <a:pt x="57" y="121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9" y="122"/>
                      <a:pt x="44" y="127"/>
                    </a:cubicBezTo>
                    <a:cubicBezTo>
                      <a:pt x="23" y="136"/>
                      <a:pt x="0" y="137"/>
                      <a:pt x="0" y="137"/>
                    </a:cubicBezTo>
                    <a:cubicBezTo>
                      <a:pt x="6" y="149"/>
                      <a:pt x="6" y="149"/>
                      <a:pt x="6" y="149"/>
                    </a:cubicBezTo>
                    <a:cubicBezTo>
                      <a:pt x="35" y="146"/>
                      <a:pt x="54" y="138"/>
                      <a:pt x="68" y="128"/>
                    </a:cubicBezTo>
                    <a:cubicBezTo>
                      <a:pt x="91" y="111"/>
                      <a:pt x="96" y="89"/>
                      <a:pt x="96" y="89"/>
                    </a:cubicBezTo>
                    <a:cubicBezTo>
                      <a:pt x="96" y="76"/>
                      <a:pt x="96" y="76"/>
                      <a:pt x="96" y="76"/>
                    </a:cubicBezTo>
                    <a:lnTo>
                      <a:pt x="59" y="7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 userDrawn="1"/>
            </p:nvSpPr>
            <p:spPr bwMode="auto">
              <a:xfrm>
                <a:off x="1851025" y="57150"/>
                <a:ext cx="228600" cy="523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4" name="Freeform 12"/>
              <p:cNvSpPr/>
              <p:nvPr userDrawn="1"/>
            </p:nvSpPr>
            <p:spPr bwMode="auto">
              <a:xfrm>
                <a:off x="1824037" y="204788"/>
                <a:ext cx="277813" cy="309563"/>
              </a:xfrm>
              <a:custGeom>
                <a:avLst/>
                <a:gdLst>
                  <a:gd name="T0" fmla="*/ 0 w 74"/>
                  <a:gd name="T1" fmla="*/ 0 h 82"/>
                  <a:gd name="T2" fmla="*/ 74 w 74"/>
                  <a:gd name="T3" fmla="*/ 82 h 82"/>
                </a:gdLst>
                <a:ahLst/>
                <a:cxnLst>
                  <a:cxn ang="0">
                    <a:pos x="56" y="73"/>
                  </a:cxn>
                  <a:cxn ang="0">
                    <a:pos x="70" y="68"/>
                  </a:cxn>
                  <a:cxn ang="0">
                    <a:pos x="53" y="29"/>
                  </a:cxn>
                  <a:cxn ang="0">
                    <a:pos x="40" y="35"/>
                  </a:cxn>
                  <a:cxn ang="0">
                    <a:pos x="50" y="58"/>
                  </a:cxn>
                  <a:cxn ang="0">
                    <a:pos x="19" y="66"/>
                  </a:cxn>
                  <a:cxn ang="0">
                    <a:pos x="30" y="39"/>
                  </a:cxn>
                  <a:cxn ang="0">
                    <a:pos x="40" y="13"/>
                  </a:cxn>
                  <a:cxn ang="0">
                    <a:pos x="74" y="13"/>
                  </a:cxn>
                  <a:cxn ang="0">
                    <a:pos x="74" y="0"/>
                  </a:cxn>
                  <a:cxn ang="0">
                    <a:pos x="0" y="0"/>
                  </a:cxn>
                  <a:cxn ang="0">
                    <a:pos x="0" y="13"/>
                  </a:cxn>
                  <a:cxn ang="0">
                    <a:pos x="24" y="13"/>
                  </a:cxn>
                  <a:cxn ang="0">
                    <a:pos x="13" y="48"/>
                  </a:cxn>
                  <a:cxn ang="0">
                    <a:pos x="0" y="71"/>
                  </a:cxn>
                  <a:cxn ang="0">
                    <a:pos x="4" y="82"/>
                  </a:cxn>
                  <a:cxn ang="0">
                    <a:pos x="55" y="70"/>
                  </a:cxn>
                  <a:cxn ang="0">
                    <a:pos x="56" y="73"/>
                  </a:cxn>
                </a:cxnLst>
                <a:rect l="T0" t="T1" r="T2" b="T3"/>
                <a:pathLst>
                  <a:path w="74" h="82">
                    <a:moveTo>
                      <a:pt x="56" y="73"/>
                    </a:moveTo>
                    <a:cubicBezTo>
                      <a:pt x="70" y="68"/>
                      <a:pt x="70" y="68"/>
                      <a:pt x="70" y="68"/>
                    </a:cubicBezTo>
                    <a:cubicBezTo>
                      <a:pt x="67" y="60"/>
                      <a:pt x="53" y="29"/>
                      <a:pt x="53" y="29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4" y="42"/>
                      <a:pt x="47" y="51"/>
                      <a:pt x="50" y="58"/>
                    </a:cubicBezTo>
                    <a:cubicBezTo>
                      <a:pt x="44" y="59"/>
                      <a:pt x="27" y="63"/>
                      <a:pt x="19" y="66"/>
                    </a:cubicBezTo>
                    <a:cubicBezTo>
                      <a:pt x="19" y="66"/>
                      <a:pt x="23" y="59"/>
                      <a:pt x="30" y="39"/>
                    </a:cubicBezTo>
                    <a:cubicBezTo>
                      <a:pt x="36" y="22"/>
                      <a:pt x="37" y="17"/>
                      <a:pt x="40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8"/>
                      <a:pt x="19" y="33"/>
                      <a:pt x="13" y="48"/>
                    </a:cubicBezTo>
                    <a:cubicBezTo>
                      <a:pt x="9" y="57"/>
                      <a:pt x="5" y="65"/>
                      <a:pt x="0" y="71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2"/>
                      <a:pt x="41" y="71"/>
                      <a:pt x="55" y="70"/>
                    </a:cubicBezTo>
                    <a:cubicBezTo>
                      <a:pt x="56" y="72"/>
                      <a:pt x="56" y="73"/>
                      <a:pt x="56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13"/>
              <p:cNvSpPr/>
              <p:nvPr userDrawn="1"/>
            </p:nvSpPr>
            <p:spPr bwMode="auto">
              <a:xfrm>
                <a:off x="2024062" y="7938"/>
                <a:ext cx="334963" cy="563563"/>
              </a:xfrm>
              <a:custGeom>
                <a:avLst/>
                <a:gdLst>
                  <a:gd name="T0" fmla="*/ 0 w 89"/>
                  <a:gd name="T1" fmla="*/ 0 h 149"/>
                  <a:gd name="T2" fmla="*/ 89 w 89"/>
                  <a:gd name="T3" fmla="*/ 149 h 149"/>
                </a:gdLst>
                <a:ahLst/>
                <a:cxnLst>
                  <a:cxn ang="0">
                    <a:pos x="50" y="30"/>
                  </a:cxn>
                  <a:cxn ang="0">
                    <a:pos x="50" y="0"/>
                  </a:cxn>
                  <a:cxn ang="0">
                    <a:pos x="35" y="0"/>
                  </a:cxn>
                  <a:cxn ang="0">
                    <a:pos x="35" y="30"/>
                  </a:cxn>
                  <a:cxn ang="0">
                    <a:pos x="16" y="30"/>
                  </a:cxn>
                  <a:cxn ang="0">
                    <a:pos x="16" y="44"/>
                  </a:cxn>
                  <a:cxn ang="0">
                    <a:pos x="35" y="44"/>
                  </a:cxn>
                  <a:cxn ang="0">
                    <a:pos x="34" y="73"/>
                  </a:cxn>
                  <a:cxn ang="0">
                    <a:pos x="30" y="97"/>
                  </a:cxn>
                  <a:cxn ang="0">
                    <a:pos x="0" y="139"/>
                  </a:cxn>
                  <a:cxn ang="0">
                    <a:pos x="11" y="149"/>
                  </a:cxn>
                  <a:cxn ang="0">
                    <a:pos x="49" y="67"/>
                  </a:cxn>
                  <a:cxn ang="0">
                    <a:pos x="49" y="44"/>
                  </a:cxn>
                  <a:cxn ang="0">
                    <a:pos x="74" y="44"/>
                  </a:cxn>
                  <a:cxn ang="0">
                    <a:pos x="71" y="119"/>
                  </a:cxn>
                  <a:cxn ang="0">
                    <a:pos x="62" y="128"/>
                  </a:cxn>
                  <a:cxn ang="0">
                    <a:pos x="45" y="128"/>
                  </a:cxn>
                  <a:cxn ang="0">
                    <a:pos x="48" y="143"/>
                  </a:cxn>
                  <a:cxn ang="0">
                    <a:pos x="64" y="143"/>
                  </a:cxn>
                  <a:cxn ang="0">
                    <a:pos x="86" y="121"/>
                  </a:cxn>
                  <a:cxn ang="0">
                    <a:pos x="89" y="30"/>
                  </a:cxn>
                  <a:cxn ang="0">
                    <a:pos x="50" y="30"/>
                  </a:cxn>
                </a:cxnLst>
                <a:rect l="T0" t="T1" r="T2" b="T3"/>
                <a:pathLst>
                  <a:path w="89" h="149">
                    <a:moveTo>
                      <a:pt x="50" y="3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13"/>
                      <a:pt x="3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5"/>
                      <a:pt x="35" y="66"/>
                      <a:pt x="34" y="73"/>
                    </a:cubicBezTo>
                    <a:cubicBezTo>
                      <a:pt x="33" y="90"/>
                      <a:pt x="30" y="97"/>
                      <a:pt x="30" y="97"/>
                    </a:cubicBezTo>
                    <a:cubicBezTo>
                      <a:pt x="23" y="126"/>
                      <a:pt x="0" y="139"/>
                      <a:pt x="0" y="139"/>
                    </a:cubicBezTo>
                    <a:cubicBezTo>
                      <a:pt x="11" y="149"/>
                      <a:pt x="11" y="149"/>
                      <a:pt x="11" y="149"/>
                    </a:cubicBezTo>
                    <a:cubicBezTo>
                      <a:pt x="51" y="124"/>
                      <a:pt x="49" y="67"/>
                      <a:pt x="49" y="67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1" y="119"/>
                      <a:pt x="71" y="119"/>
                      <a:pt x="71" y="119"/>
                    </a:cubicBezTo>
                    <a:cubicBezTo>
                      <a:pt x="71" y="129"/>
                      <a:pt x="62" y="128"/>
                      <a:pt x="62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8" y="143"/>
                      <a:pt x="48" y="143"/>
                      <a:pt x="48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85" y="143"/>
                      <a:pt x="86" y="121"/>
                      <a:pt x="86" y="121"/>
                    </a:cubicBezTo>
                    <a:cubicBezTo>
                      <a:pt x="89" y="30"/>
                      <a:pt x="89" y="30"/>
                      <a:pt x="89" y="30"/>
                    </a:cubicBezTo>
                    <a:lnTo>
                      <a:pt x="50" y="3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Rectangle 14"/>
              <p:cNvSpPr>
                <a:spLocks noChangeArrowheads="1"/>
              </p:cNvSpPr>
              <p:nvPr userDrawn="1"/>
            </p:nvSpPr>
            <p:spPr bwMode="auto">
              <a:xfrm>
                <a:off x="563562" y="773113"/>
                <a:ext cx="46038" cy="222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Rectangle 15"/>
              <p:cNvSpPr>
                <a:spLocks noChangeArrowheads="1"/>
              </p:cNvSpPr>
              <p:nvPr userDrawn="1"/>
            </p:nvSpPr>
            <p:spPr bwMode="auto">
              <a:xfrm>
                <a:off x="563562" y="685800"/>
                <a:ext cx="46038" cy="492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 userDrawn="1"/>
            </p:nvSpPr>
            <p:spPr bwMode="auto">
              <a:xfrm>
                <a:off x="1997075" y="773113"/>
                <a:ext cx="41275" cy="222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 userDrawn="1"/>
            </p:nvSpPr>
            <p:spPr bwMode="auto">
              <a:xfrm>
                <a:off x="2087562" y="661988"/>
                <a:ext cx="41275" cy="3333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 userDrawn="1"/>
            </p:nvSpPr>
            <p:spPr bwMode="auto">
              <a:xfrm>
                <a:off x="1997075" y="685800"/>
                <a:ext cx="41275" cy="492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>
                  <a:buFont typeface="Arial" panose="020B0604020202020204" pitchFamily="34" charset="0"/>
                  <a:buNone/>
                </a:pPr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1" name="Freeform 19"/>
              <p:cNvSpPr/>
              <p:nvPr userDrawn="1"/>
            </p:nvSpPr>
            <p:spPr bwMode="auto">
              <a:xfrm>
                <a:off x="338137" y="661988"/>
                <a:ext cx="188913" cy="333375"/>
              </a:xfrm>
              <a:custGeom>
                <a:avLst/>
                <a:gdLst>
                  <a:gd name="T0" fmla="*/ 0 w 50"/>
                  <a:gd name="T1" fmla="*/ 0 h 88"/>
                  <a:gd name="T2" fmla="*/ 50 w 50"/>
                  <a:gd name="T3" fmla="*/ 88 h 88"/>
                </a:gdLst>
                <a:ahLst/>
                <a:cxnLst>
                  <a:cxn ang="0">
                    <a:pos x="34" y="29"/>
                  </a:cxn>
                  <a:cxn ang="0">
                    <a:pos x="12" y="35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88"/>
                  </a:cxn>
                  <a:cxn ang="0">
                    <a:pos x="12" y="88"/>
                  </a:cxn>
                  <a:cxn ang="0">
                    <a:pos x="12" y="48"/>
                  </a:cxn>
                  <a:cxn ang="0">
                    <a:pos x="30" y="38"/>
                  </a:cxn>
                  <a:cxn ang="0">
                    <a:pos x="37" y="50"/>
                  </a:cxn>
                  <a:cxn ang="0">
                    <a:pos x="37" y="88"/>
                  </a:cxn>
                  <a:cxn ang="0">
                    <a:pos x="48" y="88"/>
                  </a:cxn>
                  <a:cxn ang="0">
                    <a:pos x="48" y="50"/>
                  </a:cxn>
                  <a:cxn ang="0">
                    <a:pos x="34" y="29"/>
                  </a:cxn>
                </a:cxnLst>
                <a:rect l="T0" t="T1" r="T2" b="T3"/>
                <a:pathLst>
                  <a:path w="50" h="88">
                    <a:moveTo>
                      <a:pt x="34" y="29"/>
                    </a:moveTo>
                    <a:cubicBezTo>
                      <a:pt x="34" y="29"/>
                      <a:pt x="21" y="25"/>
                      <a:pt x="12" y="3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4" y="44"/>
                      <a:pt x="19" y="36"/>
                      <a:pt x="30" y="38"/>
                    </a:cubicBezTo>
                    <a:cubicBezTo>
                      <a:pt x="30" y="38"/>
                      <a:pt x="37" y="39"/>
                      <a:pt x="37" y="50"/>
                    </a:cubicBezTo>
                    <a:cubicBezTo>
                      <a:pt x="37" y="61"/>
                      <a:pt x="37" y="88"/>
                      <a:pt x="37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0"/>
                      <a:pt x="50" y="32"/>
                      <a:pt x="34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Freeform 20"/>
              <p:cNvSpPr/>
              <p:nvPr userDrawn="1"/>
            </p:nvSpPr>
            <p:spPr bwMode="auto">
              <a:xfrm>
                <a:off x="654050" y="757238"/>
                <a:ext cx="188913" cy="238125"/>
              </a:xfrm>
              <a:custGeom>
                <a:avLst/>
                <a:gdLst>
                  <a:gd name="T0" fmla="*/ 0 w 50"/>
                  <a:gd name="T1" fmla="*/ 0 h 63"/>
                  <a:gd name="T2" fmla="*/ 50 w 50"/>
                  <a:gd name="T3" fmla="*/ 63 h 63"/>
                </a:gdLst>
                <a:ahLst/>
                <a:cxnLst>
                  <a:cxn ang="0">
                    <a:pos x="34" y="4"/>
                  </a:cxn>
                  <a:cxn ang="0">
                    <a:pos x="11" y="11"/>
                  </a:cxn>
                  <a:cxn ang="0">
                    <a:pos x="9" y="4"/>
                  </a:cxn>
                  <a:cxn ang="0">
                    <a:pos x="0" y="4"/>
                  </a:cxn>
                  <a:cxn ang="0">
                    <a:pos x="0" y="63"/>
                  </a:cxn>
                  <a:cxn ang="0">
                    <a:pos x="11" y="63"/>
                  </a:cxn>
                  <a:cxn ang="0">
                    <a:pos x="11" y="23"/>
                  </a:cxn>
                  <a:cxn ang="0">
                    <a:pos x="11" y="23"/>
                  </a:cxn>
                  <a:cxn ang="0">
                    <a:pos x="30" y="13"/>
                  </a:cxn>
                  <a:cxn ang="0">
                    <a:pos x="36" y="25"/>
                  </a:cxn>
                  <a:cxn ang="0">
                    <a:pos x="36" y="63"/>
                  </a:cxn>
                  <a:cxn ang="0">
                    <a:pos x="48" y="63"/>
                  </a:cxn>
                  <a:cxn ang="0">
                    <a:pos x="48" y="25"/>
                  </a:cxn>
                  <a:cxn ang="0">
                    <a:pos x="34" y="4"/>
                  </a:cxn>
                </a:cxnLst>
                <a:rect l="T0" t="T1" r="T2" b="T3"/>
                <a:pathLst>
                  <a:path w="50" h="63">
                    <a:moveTo>
                      <a:pt x="34" y="4"/>
                    </a:moveTo>
                    <a:cubicBezTo>
                      <a:pt x="34" y="4"/>
                      <a:pt x="20" y="0"/>
                      <a:pt x="11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3" y="20"/>
                      <a:pt x="19" y="12"/>
                      <a:pt x="30" y="13"/>
                    </a:cubicBezTo>
                    <a:cubicBezTo>
                      <a:pt x="30" y="13"/>
                      <a:pt x="36" y="14"/>
                      <a:pt x="36" y="25"/>
                    </a:cubicBezTo>
                    <a:cubicBezTo>
                      <a:pt x="36" y="36"/>
                      <a:pt x="36" y="63"/>
                      <a:pt x="36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50" y="7"/>
                      <a:pt x="3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21"/>
              <p:cNvSpPr>
                <a:spLocks noEditPoints="1"/>
              </p:cNvSpPr>
              <p:nvPr userDrawn="1"/>
            </p:nvSpPr>
            <p:spPr bwMode="auto">
              <a:xfrm>
                <a:off x="846137" y="754063"/>
                <a:ext cx="203200" cy="249238"/>
              </a:xfrm>
              <a:custGeom>
                <a:avLst/>
                <a:gdLst>
                  <a:gd name="T0" fmla="*/ 0 w 54"/>
                  <a:gd name="T1" fmla="*/ 0 h 66"/>
                  <a:gd name="T2" fmla="*/ 54 w 54"/>
                  <a:gd name="T3" fmla="*/ 66 h 66"/>
                </a:gdLst>
                <a:ahLst/>
                <a:cxnLst>
                  <a:cxn ang="0">
                    <a:pos x="39" y="6"/>
                  </a:cxn>
                  <a:cxn ang="0">
                    <a:pos x="10" y="7"/>
                  </a:cxn>
                  <a:cxn ang="0">
                    <a:pos x="10" y="18"/>
                  </a:cxn>
                  <a:cxn ang="0">
                    <a:pos x="41" y="29"/>
                  </a:cxn>
                  <a:cxn ang="0">
                    <a:pos x="41" y="29"/>
                  </a:cxn>
                  <a:cxn ang="0">
                    <a:pos x="15" y="30"/>
                  </a:cxn>
                  <a:cxn ang="0">
                    <a:pos x="7" y="54"/>
                  </a:cxn>
                  <a:cxn ang="0">
                    <a:pos x="25" y="66"/>
                  </a:cxn>
                  <a:cxn ang="0">
                    <a:pos x="42" y="59"/>
                  </a:cxn>
                  <a:cxn ang="0">
                    <a:pos x="42" y="64"/>
                  </a:cxn>
                  <a:cxn ang="0">
                    <a:pos x="53" y="64"/>
                  </a:cxn>
                  <a:cxn ang="0">
                    <a:pos x="53" y="27"/>
                  </a:cxn>
                  <a:cxn ang="0">
                    <a:pos x="39" y="6"/>
                  </a:cxn>
                  <a:cxn ang="0">
                    <a:pos x="41" y="49"/>
                  </a:cxn>
                  <a:cxn ang="0">
                    <a:pos x="25" y="55"/>
                  </a:cxn>
                  <a:cxn ang="0">
                    <a:pos x="17" y="45"/>
                  </a:cxn>
                  <a:cxn ang="0">
                    <a:pos x="41" y="39"/>
                  </a:cxn>
                  <a:cxn ang="0">
                    <a:pos x="41" y="49"/>
                  </a:cxn>
                </a:cxnLst>
                <a:rect l="T0" t="T1" r="T2" b="T3"/>
                <a:pathLst>
                  <a:path w="54" h="66">
                    <a:moveTo>
                      <a:pt x="39" y="6"/>
                    </a:moveTo>
                    <a:cubicBezTo>
                      <a:pt x="25" y="0"/>
                      <a:pt x="10" y="7"/>
                      <a:pt x="10" y="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41" y="4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24" y="24"/>
                      <a:pt x="15" y="30"/>
                    </a:cubicBezTo>
                    <a:cubicBezTo>
                      <a:pt x="15" y="30"/>
                      <a:pt x="0" y="38"/>
                      <a:pt x="7" y="54"/>
                    </a:cubicBezTo>
                    <a:cubicBezTo>
                      <a:pt x="7" y="54"/>
                      <a:pt x="12" y="66"/>
                      <a:pt x="25" y="66"/>
                    </a:cubicBezTo>
                    <a:cubicBezTo>
                      <a:pt x="30" y="65"/>
                      <a:pt x="35" y="64"/>
                      <a:pt x="42" y="59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4" y="11"/>
                      <a:pt x="39" y="6"/>
                    </a:cubicBezTo>
                    <a:close/>
                    <a:moveTo>
                      <a:pt x="41" y="49"/>
                    </a:moveTo>
                    <a:cubicBezTo>
                      <a:pt x="41" y="49"/>
                      <a:pt x="35" y="55"/>
                      <a:pt x="25" y="55"/>
                    </a:cubicBezTo>
                    <a:cubicBezTo>
                      <a:pt x="25" y="55"/>
                      <a:pt x="16" y="54"/>
                      <a:pt x="17" y="45"/>
                    </a:cubicBezTo>
                    <a:cubicBezTo>
                      <a:pt x="18" y="35"/>
                      <a:pt x="31" y="36"/>
                      <a:pt x="41" y="39"/>
                    </a:cubicBezTo>
                    <a:lnTo>
                      <a:pt x="41" y="4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22"/>
              <p:cNvSpPr/>
              <p:nvPr userDrawn="1"/>
            </p:nvSpPr>
            <p:spPr bwMode="auto">
              <a:xfrm>
                <a:off x="1173162" y="685800"/>
                <a:ext cx="304800" cy="309563"/>
              </a:xfrm>
              <a:custGeom>
                <a:avLst/>
                <a:gdLst>
                  <a:gd name="T0" fmla="*/ 0 w 192"/>
                  <a:gd name="T1" fmla="*/ 0 h 195"/>
                  <a:gd name="T2" fmla="*/ 192 w 192"/>
                  <a:gd name="T3" fmla="*/ 195 h 195"/>
                </a:gdLst>
                <a:ahLst/>
                <a:cxnLst>
                  <a:cxn ang="0">
                    <a:pos x="95" y="143"/>
                  </a:cxn>
                  <a:cxn ang="0">
                    <a:pos x="36" y="0"/>
                  </a:cxn>
                  <a:cxn ang="0">
                    <a:pos x="0" y="0"/>
                  </a:cxn>
                  <a:cxn ang="0">
                    <a:pos x="0" y="195"/>
                  </a:cxn>
                  <a:cxn ang="0">
                    <a:pos x="26" y="195"/>
                  </a:cxn>
                  <a:cxn ang="0">
                    <a:pos x="26" y="47"/>
                  </a:cxn>
                  <a:cxn ang="0">
                    <a:pos x="88" y="195"/>
                  </a:cxn>
                  <a:cxn ang="0">
                    <a:pos x="102" y="195"/>
                  </a:cxn>
                  <a:cxn ang="0">
                    <a:pos x="164" y="47"/>
                  </a:cxn>
                  <a:cxn ang="0">
                    <a:pos x="164" y="195"/>
                  </a:cxn>
                  <a:cxn ang="0">
                    <a:pos x="192" y="195"/>
                  </a:cxn>
                  <a:cxn ang="0">
                    <a:pos x="192" y="0"/>
                  </a:cxn>
                  <a:cxn ang="0">
                    <a:pos x="157" y="0"/>
                  </a:cxn>
                  <a:cxn ang="0">
                    <a:pos x="95" y="143"/>
                  </a:cxn>
                </a:cxnLst>
                <a:rect l="T0" t="T1" r="T2" b="T3"/>
                <a:pathLst>
                  <a:path w="192" h="195">
                    <a:moveTo>
                      <a:pt x="95" y="143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195"/>
                    </a:lnTo>
                    <a:lnTo>
                      <a:pt x="26" y="195"/>
                    </a:lnTo>
                    <a:lnTo>
                      <a:pt x="26" y="47"/>
                    </a:lnTo>
                    <a:lnTo>
                      <a:pt x="88" y="195"/>
                    </a:lnTo>
                    <a:lnTo>
                      <a:pt x="102" y="195"/>
                    </a:lnTo>
                    <a:lnTo>
                      <a:pt x="164" y="47"/>
                    </a:lnTo>
                    <a:lnTo>
                      <a:pt x="164" y="195"/>
                    </a:lnTo>
                    <a:lnTo>
                      <a:pt x="192" y="195"/>
                    </a:lnTo>
                    <a:lnTo>
                      <a:pt x="192" y="0"/>
                    </a:lnTo>
                    <a:lnTo>
                      <a:pt x="157" y="0"/>
                    </a:lnTo>
                    <a:lnTo>
                      <a:pt x="95" y="14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23"/>
              <p:cNvSpPr>
                <a:spLocks noEditPoints="1"/>
              </p:cNvSpPr>
              <p:nvPr userDrawn="1"/>
            </p:nvSpPr>
            <p:spPr bwMode="auto">
              <a:xfrm>
                <a:off x="1508125" y="768350"/>
                <a:ext cx="230188" cy="231775"/>
              </a:xfrm>
              <a:custGeom>
                <a:avLst/>
                <a:gdLst>
                  <a:gd name="T0" fmla="*/ 0 w 61"/>
                  <a:gd name="T1" fmla="*/ 0 h 61"/>
                  <a:gd name="T2" fmla="*/ 61 w 61"/>
                  <a:gd name="T3" fmla="*/ 61 h 61"/>
                </a:gdLst>
                <a:ahLst/>
                <a:cxnLst>
                  <a:cxn ang="0">
                    <a:pos x="31" y="0"/>
                  </a:cxn>
                  <a:cxn ang="0">
                    <a:pos x="0" y="30"/>
                  </a:cxn>
                  <a:cxn ang="0">
                    <a:pos x="31" y="61"/>
                  </a:cxn>
                  <a:cxn ang="0">
                    <a:pos x="61" y="30"/>
                  </a:cxn>
                  <a:cxn ang="0">
                    <a:pos x="31" y="0"/>
                  </a:cxn>
                  <a:cxn ang="0">
                    <a:pos x="31" y="51"/>
                  </a:cxn>
                  <a:cxn ang="0">
                    <a:pos x="10" y="30"/>
                  </a:cxn>
                  <a:cxn ang="0">
                    <a:pos x="31" y="10"/>
                  </a:cxn>
                  <a:cxn ang="0">
                    <a:pos x="51" y="30"/>
                  </a:cxn>
                  <a:cxn ang="0">
                    <a:pos x="31" y="51"/>
                  </a:cxn>
                </a:cxnLst>
                <a:rect l="T0" t="T1" r="T2" b="T3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1" y="0"/>
                    </a:cubicBezTo>
                    <a:close/>
                    <a:moveTo>
                      <a:pt x="31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10"/>
                      <a:pt x="31" y="10"/>
                    </a:cubicBezTo>
                    <a:cubicBezTo>
                      <a:pt x="42" y="10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24"/>
              <p:cNvSpPr>
                <a:spLocks noEditPoints="1"/>
              </p:cNvSpPr>
              <p:nvPr userDrawn="1"/>
            </p:nvSpPr>
            <p:spPr bwMode="auto">
              <a:xfrm>
                <a:off x="1768475" y="661988"/>
                <a:ext cx="198438" cy="341313"/>
              </a:xfrm>
              <a:custGeom>
                <a:avLst/>
                <a:gdLst>
                  <a:gd name="T0" fmla="*/ 0 w 53"/>
                  <a:gd name="T1" fmla="*/ 0 h 90"/>
                  <a:gd name="T2" fmla="*/ 53 w 53"/>
                  <a:gd name="T3" fmla="*/ 90 h 90"/>
                </a:gdLst>
                <a:ahLst/>
                <a:cxnLst>
                  <a:cxn ang="0">
                    <a:pos x="37" y="30"/>
                  </a:cxn>
                  <a:cxn ang="0">
                    <a:pos x="12" y="3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88"/>
                  </a:cxn>
                  <a:cxn ang="0">
                    <a:pos x="9" y="88"/>
                  </a:cxn>
                  <a:cxn ang="0">
                    <a:pos x="10" y="83"/>
                  </a:cxn>
                  <a:cxn ang="0">
                    <a:pos x="25" y="90"/>
                  </a:cxn>
                  <a:cxn ang="0">
                    <a:pos x="43" y="81"/>
                  </a:cxn>
                  <a:cxn ang="0">
                    <a:pos x="51" y="64"/>
                  </a:cxn>
                  <a:cxn ang="0">
                    <a:pos x="37" y="30"/>
                  </a:cxn>
                  <a:cxn ang="0">
                    <a:pos x="26" y="79"/>
                  </a:cxn>
                  <a:cxn ang="0">
                    <a:pos x="12" y="73"/>
                  </a:cxn>
                  <a:cxn ang="0">
                    <a:pos x="12" y="44"/>
                  </a:cxn>
                  <a:cxn ang="0">
                    <a:pos x="25" y="38"/>
                  </a:cxn>
                  <a:cxn ang="0">
                    <a:pos x="39" y="55"/>
                  </a:cxn>
                  <a:cxn ang="0">
                    <a:pos x="26" y="79"/>
                  </a:cxn>
                </a:cxnLst>
                <a:rect l="T0" t="T1" r="T2" b="T3"/>
                <a:pathLst>
                  <a:path w="53" h="90">
                    <a:moveTo>
                      <a:pt x="37" y="30"/>
                    </a:moveTo>
                    <a:cubicBezTo>
                      <a:pt x="22" y="23"/>
                      <a:pt x="12" y="34"/>
                      <a:pt x="12" y="3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16" y="89"/>
                      <a:pt x="25" y="90"/>
                      <a:pt x="25" y="90"/>
                    </a:cubicBezTo>
                    <a:cubicBezTo>
                      <a:pt x="33" y="90"/>
                      <a:pt x="39" y="86"/>
                      <a:pt x="43" y="81"/>
                    </a:cubicBezTo>
                    <a:cubicBezTo>
                      <a:pt x="48" y="76"/>
                      <a:pt x="51" y="68"/>
                      <a:pt x="51" y="64"/>
                    </a:cubicBezTo>
                    <a:cubicBezTo>
                      <a:pt x="53" y="55"/>
                      <a:pt x="52" y="38"/>
                      <a:pt x="37" y="30"/>
                    </a:cubicBezTo>
                    <a:close/>
                    <a:moveTo>
                      <a:pt x="26" y="79"/>
                    </a:moveTo>
                    <a:cubicBezTo>
                      <a:pt x="15" y="79"/>
                      <a:pt x="12" y="73"/>
                      <a:pt x="12" y="7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7" y="38"/>
                      <a:pt x="25" y="38"/>
                    </a:cubicBezTo>
                    <a:cubicBezTo>
                      <a:pt x="34" y="38"/>
                      <a:pt x="38" y="45"/>
                      <a:pt x="39" y="55"/>
                    </a:cubicBezTo>
                    <a:cubicBezTo>
                      <a:pt x="41" y="65"/>
                      <a:pt x="38" y="79"/>
                      <a:pt x="26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Freeform 25"/>
              <p:cNvSpPr>
                <a:spLocks noEditPoints="1"/>
              </p:cNvSpPr>
              <p:nvPr userDrawn="1"/>
            </p:nvSpPr>
            <p:spPr bwMode="auto">
              <a:xfrm>
                <a:off x="2147887" y="765175"/>
                <a:ext cx="206375" cy="238125"/>
              </a:xfrm>
              <a:custGeom>
                <a:avLst/>
                <a:gdLst>
                  <a:gd name="T0" fmla="*/ 0 w 55"/>
                  <a:gd name="T1" fmla="*/ 0 h 63"/>
                  <a:gd name="T2" fmla="*/ 55 w 55"/>
                  <a:gd name="T3" fmla="*/ 63 h 63"/>
                </a:gdLst>
                <a:ahLst/>
                <a:cxnLst>
                  <a:cxn ang="0">
                    <a:pos x="48" y="9"/>
                  </a:cxn>
                  <a:cxn ang="0">
                    <a:pos x="30" y="1"/>
                  </a:cxn>
                  <a:cxn ang="0">
                    <a:pos x="14" y="7"/>
                  </a:cxn>
                  <a:cxn ang="0">
                    <a:pos x="5" y="21"/>
                  </a:cxn>
                  <a:cxn ang="0">
                    <a:pos x="10" y="53"/>
                  </a:cxn>
                  <a:cxn ang="0">
                    <a:pos x="30" y="62"/>
                  </a:cxn>
                  <a:cxn ang="0">
                    <a:pos x="52" y="59"/>
                  </a:cxn>
                  <a:cxn ang="0">
                    <a:pos x="52" y="49"/>
                  </a:cxn>
                  <a:cxn ang="0">
                    <a:pos x="15" y="35"/>
                  </a:cxn>
                  <a:cxn ang="0">
                    <a:pos x="54" y="35"/>
                  </a:cxn>
                  <a:cxn ang="0">
                    <a:pos x="48" y="9"/>
                  </a:cxn>
                  <a:cxn ang="0">
                    <a:pos x="16" y="25"/>
                  </a:cxn>
                  <a:cxn ang="0">
                    <a:pos x="30" y="11"/>
                  </a:cxn>
                  <a:cxn ang="0">
                    <a:pos x="42" y="25"/>
                  </a:cxn>
                  <a:cxn ang="0">
                    <a:pos x="16" y="25"/>
                  </a:cxn>
                </a:cxnLst>
                <a:rect l="T0" t="T1" r="T2" b="T3"/>
                <a:pathLst>
                  <a:path w="55" h="63">
                    <a:moveTo>
                      <a:pt x="48" y="9"/>
                    </a:moveTo>
                    <a:cubicBezTo>
                      <a:pt x="42" y="0"/>
                      <a:pt x="30" y="1"/>
                      <a:pt x="30" y="1"/>
                    </a:cubicBezTo>
                    <a:cubicBezTo>
                      <a:pt x="24" y="1"/>
                      <a:pt x="18" y="4"/>
                      <a:pt x="14" y="7"/>
                    </a:cubicBezTo>
                    <a:cubicBezTo>
                      <a:pt x="7" y="13"/>
                      <a:pt x="5" y="21"/>
                      <a:pt x="5" y="21"/>
                    </a:cubicBezTo>
                    <a:cubicBezTo>
                      <a:pt x="0" y="41"/>
                      <a:pt x="10" y="53"/>
                      <a:pt x="10" y="53"/>
                    </a:cubicBezTo>
                    <a:cubicBezTo>
                      <a:pt x="14" y="59"/>
                      <a:pt x="23" y="62"/>
                      <a:pt x="30" y="62"/>
                    </a:cubicBezTo>
                    <a:cubicBezTo>
                      <a:pt x="43" y="63"/>
                      <a:pt x="52" y="59"/>
                      <a:pt x="52" y="59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16" y="61"/>
                      <a:pt x="15" y="35"/>
                      <a:pt x="15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5" y="22"/>
                      <a:pt x="52" y="14"/>
                      <a:pt x="48" y="9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9" y="11"/>
                      <a:pt x="30" y="11"/>
                    </a:cubicBezTo>
                    <a:cubicBezTo>
                      <a:pt x="42" y="11"/>
                      <a:pt x="42" y="25"/>
                      <a:pt x="42" y="25"/>
                    </a:cubicBezTo>
                    <a:lnTo>
                      <a:pt x="16" y="2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Freeform 26"/>
              <p:cNvSpPr/>
              <p:nvPr userDrawn="1"/>
            </p:nvSpPr>
            <p:spPr bwMode="auto">
              <a:xfrm>
                <a:off x="0" y="677863"/>
                <a:ext cx="304800" cy="322263"/>
              </a:xfrm>
              <a:custGeom>
                <a:avLst/>
                <a:gdLst>
                  <a:gd name="T0" fmla="*/ 0 w 81"/>
                  <a:gd name="T1" fmla="*/ 0 h 85"/>
                  <a:gd name="T2" fmla="*/ 81 w 81"/>
                  <a:gd name="T3" fmla="*/ 85 h 85"/>
                </a:gdLst>
                <a:ahLst/>
                <a:cxnLst>
                  <a:cxn ang="0">
                    <a:pos x="41" y="74"/>
                  </a:cxn>
                  <a:cxn ang="0">
                    <a:pos x="11" y="43"/>
                  </a:cxn>
                  <a:cxn ang="0">
                    <a:pos x="41" y="11"/>
                  </a:cxn>
                  <a:cxn ang="0">
                    <a:pos x="68" y="27"/>
                  </a:cxn>
                  <a:cxn ang="0">
                    <a:pos x="81" y="27"/>
                  </a:cxn>
                  <a:cxn ang="0">
                    <a:pos x="42" y="0"/>
                  </a:cxn>
                  <a:cxn ang="0">
                    <a:pos x="0" y="43"/>
                  </a:cxn>
                  <a:cxn ang="0">
                    <a:pos x="42" y="85"/>
                  </a:cxn>
                  <a:cxn ang="0">
                    <a:pos x="81" y="57"/>
                  </a:cxn>
                  <a:cxn ang="0">
                    <a:pos x="69" y="57"/>
                  </a:cxn>
                  <a:cxn ang="0">
                    <a:pos x="41" y="74"/>
                  </a:cxn>
                </a:cxnLst>
                <a:rect l="T0" t="T1" r="T2" b="T3"/>
                <a:pathLst>
                  <a:path w="81" h="85">
                    <a:moveTo>
                      <a:pt x="41" y="74"/>
                    </a:moveTo>
                    <a:cubicBezTo>
                      <a:pt x="24" y="74"/>
                      <a:pt x="11" y="60"/>
                      <a:pt x="11" y="43"/>
                    </a:cubicBezTo>
                    <a:cubicBezTo>
                      <a:pt x="11" y="25"/>
                      <a:pt x="24" y="11"/>
                      <a:pt x="41" y="11"/>
                    </a:cubicBezTo>
                    <a:cubicBezTo>
                      <a:pt x="53" y="11"/>
                      <a:pt x="63" y="18"/>
                      <a:pt x="68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75" y="11"/>
                      <a:pt x="59" y="0"/>
                      <a:pt x="42" y="0"/>
                    </a:cubicBezTo>
                    <a:cubicBezTo>
                      <a:pt x="18" y="0"/>
                      <a:pt x="0" y="19"/>
                      <a:pt x="0" y="43"/>
                    </a:cubicBezTo>
                    <a:cubicBezTo>
                      <a:pt x="0" y="66"/>
                      <a:pt x="18" y="85"/>
                      <a:pt x="42" y="85"/>
                    </a:cubicBezTo>
                    <a:cubicBezTo>
                      <a:pt x="60" y="85"/>
                      <a:pt x="75" y="73"/>
                      <a:pt x="81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3" y="67"/>
                      <a:pt x="53" y="74"/>
                      <a:pt x="41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 bwMode="auto">
            <a:xfrm>
              <a:off x="0" y="0"/>
              <a:ext cx="1192213" cy="1209675"/>
              <a:chOff x="0" y="0"/>
              <a:chExt cx="1192213" cy="1209675"/>
            </a:xfrm>
          </p:grpSpPr>
          <p:sp>
            <p:nvSpPr>
              <p:cNvPr id="11" name="Freeform 27"/>
              <p:cNvSpPr/>
              <p:nvPr userDrawn="1"/>
            </p:nvSpPr>
            <p:spPr bwMode="auto">
              <a:xfrm>
                <a:off x="26988" y="339725"/>
                <a:ext cx="1139825" cy="511175"/>
              </a:xfrm>
              <a:custGeom>
                <a:avLst/>
                <a:gdLst>
                  <a:gd name="T0" fmla="*/ 0 w 303"/>
                  <a:gd name="T1" fmla="*/ 0 h 135"/>
                  <a:gd name="T2" fmla="*/ 303 w 303"/>
                  <a:gd name="T3" fmla="*/ 135 h 135"/>
                </a:gdLst>
                <a:ahLst/>
                <a:cxnLst>
                  <a:cxn ang="0">
                    <a:pos x="5" y="20"/>
                  </a:cxn>
                  <a:cxn ang="0">
                    <a:pos x="72" y="90"/>
                  </a:cxn>
                  <a:cxn ang="0">
                    <a:pos x="100" y="89"/>
                  </a:cxn>
                  <a:cxn ang="0">
                    <a:pos x="174" y="22"/>
                  </a:cxn>
                  <a:cxn ang="0">
                    <a:pos x="221" y="22"/>
                  </a:cxn>
                  <a:cxn ang="0">
                    <a:pos x="302" y="107"/>
                  </a:cxn>
                  <a:cxn ang="0">
                    <a:pos x="302" y="111"/>
                  </a:cxn>
                  <a:cxn ang="0">
                    <a:pos x="298" y="121"/>
                  </a:cxn>
                  <a:cxn ang="0">
                    <a:pos x="230" y="50"/>
                  </a:cxn>
                  <a:cxn ang="0">
                    <a:pos x="204" y="51"/>
                  </a:cxn>
                  <a:cxn ang="0">
                    <a:pos x="125" y="121"/>
                  </a:cxn>
                  <a:cxn ang="0">
                    <a:pos x="79" y="116"/>
                  </a:cxn>
                  <a:cxn ang="0">
                    <a:pos x="1" y="33"/>
                  </a:cxn>
                  <a:cxn ang="0">
                    <a:pos x="1" y="29"/>
                  </a:cxn>
                  <a:cxn ang="0">
                    <a:pos x="5" y="20"/>
                  </a:cxn>
                </a:cxnLst>
                <a:rect l="T0" t="T1" r="T2" b="T3"/>
                <a:pathLst>
                  <a:path w="303" h="135">
                    <a:moveTo>
                      <a:pt x="5" y="20"/>
                    </a:moveTo>
                    <a:cubicBezTo>
                      <a:pt x="5" y="20"/>
                      <a:pt x="37" y="62"/>
                      <a:pt x="72" y="90"/>
                    </a:cubicBezTo>
                    <a:cubicBezTo>
                      <a:pt x="72" y="90"/>
                      <a:pt x="86" y="102"/>
                      <a:pt x="100" y="89"/>
                    </a:cubicBezTo>
                    <a:cubicBezTo>
                      <a:pt x="114" y="76"/>
                      <a:pt x="174" y="22"/>
                      <a:pt x="174" y="22"/>
                    </a:cubicBezTo>
                    <a:cubicBezTo>
                      <a:pt x="174" y="22"/>
                      <a:pt x="196" y="0"/>
                      <a:pt x="221" y="22"/>
                    </a:cubicBezTo>
                    <a:cubicBezTo>
                      <a:pt x="221" y="22"/>
                      <a:pt x="273" y="68"/>
                      <a:pt x="302" y="107"/>
                    </a:cubicBezTo>
                    <a:cubicBezTo>
                      <a:pt x="302" y="107"/>
                      <a:pt x="303" y="109"/>
                      <a:pt x="302" y="111"/>
                    </a:cubicBezTo>
                    <a:cubicBezTo>
                      <a:pt x="300" y="114"/>
                      <a:pt x="298" y="121"/>
                      <a:pt x="298" y="121"/>
                    </a:cubicBezTo>
                    <a:cubicBezTo>
                      <a:pt x="298" y="121"/>
                      <a:pt x="266" y="80"/>
                      <a:pt x="230" y="50"/>
                    </a:cubicBezTo>
                    <a:cubicBezTo>
                      <a:pt x="230" y="50"/>
                      <a:pt x="216" y="39"/>
                      <a:pt x="204" y="51"/>
                    </a:cubicBezTo>
                    <a:cubicBezTo>
                      <a:pt x="192" y="62"/>
                      <a:pt x="134" y="115"/>
                      <a:pt x="125" y="121"/>
                    </a:cubicBezTo>
                    <a:cubicBezTo>
                      <a:pt x="116" y="128"/>
                      <a:pt x="101" y="135"/>
                      <a:pt x="79" y="116"/>
                    </a:cubicBezTo>
                    <a:cubicBezTo>
                      <a:pt x="62" y="101"/>
                      <a:pt x="18" y="60"/>
                      <a:pt x="1" y="33"/>
                    </a:cubicBezTo>
                    <a:cubicBezTo>
                      <a:pt x="1" y="33"/>
                      <a:pt x="0" y="32"/>
                      <a:pt x="1" y="29"/>
                    </a:cubicBezTo>
                    <a:cubicBezTo>
                      <a:pt x="2" y="26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Freeform 28"/>
              <p:cNvSpPr/>
              <p:nvPr userDrawn="1"/>
            </p:nvSpPr>
            <p:spPr bwMode="auto">
              <a:xfrm>
                <a:off x="71438" y="0"/>
                <a:ext cx="1120775" cy="577850"/>
              </a:xfrm>
              <a:custGeom>
                <a:avLst/>
                <a:gdLst>
                  <a:gd name="T0" fmla="*/ 0 w 298"/>
                  <a:gd name="T1" fmla="*/ 0 h 153"/>
                  <a:gd name="T2" fmla="*/ 298 w 298"/>
                  <a:gd name="T3" fmla="*/ 153 h 153"/>
                </a:gdLst>
                <a:ahLst/>
                <a:cxnLst>
                  <a:cxn ang="0">
                    <a:pos x="0" y="97"/>
                  </a:cxn>
                  <a:cxn ang="0">
                    <a:pos x="18" y="117"/>
                  </a:cxn>
                  <a:cxn ang="0">
                    <a:pos x="24" y="116"/>
                  </a:cxn>
                  <a:cxn ang="0">
                    <a:pos x="107" y="43"/>
                  </a:cxn>
                  <a:cxn ang="0">
                    <a:pos x="147" y="27"/>
                  </a:cxn>
                  <a:cxn ang="0">
                    <a:pos x="182" y="33"/>
                  </a:cxn>
                  <a:cxn ang="0">
                    <a:pos x="237" y="77"/>
                  </a:cxn>
                  <a:cxn ang="0">
                    <a:pos x="276" y="123"/>
                  </a:cxn>
                  <a:cxn ang="0">
                    <a:pos x="297" y="153"/>
                  </a:cxn>
                  <a:cxn ang="0">
                    <a:pos x="292" y="129"/>
                  </a:cxn>
                  <a:cxn ang="0">
                    <a:pos x="224" y="44"/>
                  </a:cxn>
                  <a:cxn ang="0">
                    <a:pos x="144" y="2"/>
                  </a:cxn>
                  <a:cxn ang="0">
                    <a:pos x="78" y="26"/>
                  </a:cxn>
                  <a:cxn ang="0">
                    <a:pos x="0" y="97"/>
                  </a:cxn>
                </a:cxnLst>
                <a:rect l="T0" t="T1" r="T2" b="T3"/>
                <a:pathLst>
                  <a:path w="298" h="153">
                    <a:moveTo>
                      <a:pt x="0" y="97"/>
                    </a:move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20" y="120"/>
                      <a:pt x="24" y="116"/>
                    </a:cubicBezTo>
                    <a:cubicBezTo>
                      <a:pt x="29" y="113"/>
                      <a:pt x="85" y="58"/>
                      <a:pt x="107" y="43"/>
                    </a:cubicBezTo>
                    <a:cubicBezTo>
                      <a:pt x="119" y="34"/>
                      <a:pt x="132" y="28"/>
                      <a:pt x="147" y="27"/>
                    </a:cubicBezTo>
                    <a:cubicBezTo>
                      <a:pt x="158" y="26"/>
                      <a:pt x="170" y="27"/>
                      <a:pt x="182" y="33"/>
                    </a:cubicBezTo>
                    <a:cubicBezTo>
                      <a:pt x="196" y="39"/>
                      <a:pt x="217" y="56"/>
                      <a:pt x="237" y="77"/>
                    </a:cubicBezTo>
                    <a:cubicBezTo>
                      <a:pt x="251" y="91"/>
                      <a:pt x="265" y="107"/>
                      <a:pt x="276" y="123"/>
                    </a:cubicBezTo>
                    <a:cubicBezTo>
                      <a:pt x="284" y="133"/>
                      <a:pt x="292" y="144"/>
                      <a:pt x="297" y="153"/>
                    </a:cubicBezTo>
                    <a:cubicBezTo>
                      <a:pt x="297" y="153"/>
                      <a:pt x="298" y="140"/>
                      <a:pt x="292" y="129"/>
                    </a:cubicBezTo>
                    <a:cubicBezTo>
                      <a:pt x="292" y="129"/>
                      <a:pt x="269" y="85"/>
                      <a:pt x="224" y="44"/>
                    </a:cubicBezTo>
                    <a:cubicBezTo>
                      <a:pt x="219" y="40"/>
                      <a:pt x="181" y="1"/>
                      <a:pt x="144" y="2"/>
                    </a:cubicBezTo>
                    <a:cubicBezTo>
                      <a:pt x="144" y="2"/>
                      <a:pt x="109" y="0"/>
                      <a:pt x="78" y="26"/>
                    </a:cubicBezTo>
                    <a:cubicBezTo>
                      <a:pt x="72" y="30"/>
                      <a:pt x="17" y="78"/>
                      <a:pt x="0" y="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Freeform 29"/>
              <p:cNvSpPr/>
              <p:nvPr userDrawn="1"/>
            </p:nvSpPr>
            <p:spPr bwMode="auto">
              <a:xfrm>
                <a:off x="217488" y="166687"/>
                <a:ext cx="974725" cy="528638"/>
              </a:xfrm>
              <a:custGeom>
                <a:avLst/>
                <a:gdLst>
                  <a:gd name="T0" fmla="*/ 0 w 259"/>
                  <a:gd name="T1" fmla="*/ 0 h 140"/>
                  <a:gd name="T2" fmla="*/ 259 w 259"/>
                  <a:gd name="T3" fmla="*/ 140 h 140"/>
                </a:gdLst>
                <a:ahLst/>
                <a:cxnLst>
                  <a:cxn ang="0">
                    <a:pos x="0" y="96"/>
                  </a:cxn>
                  <a:cxn ang="0">
                    <a:pos x="21" y="116"/>
                  </a:cxn>
                  <a:cxn ang="0">
                    <a:pos x="31" y="114"/>
                  </a:cxn>
                  <a:cxn ang="0">
                    <a:pos x="68" y="79"/>
                  </a:cxn>
                  <a:cxn ang="0">
                    <a:pos x="106" y="45"/>
                  </a:cxn>
                  <a:cxn ang="0">
                    <a:pos x="166" y="44"/>
                  </a:cxn>
                  <a:cxn ang="0">
                    <a:pos x="256" y="140"/>
                  </a:cxn>
                  <a:cxn ang="0">
                    <a:pos x="257" y="133"/>
                  </a:cxn>
                  <a:cxn ang="0">
                    <a:pos x="255" y="122"/>
                  </a:cxn>
                  <a:cxn ang="0">
                    <a:pos x="177" y="33"/>
                  </a:cxn>
                  <a:cxn ang="0">
                    <a:pos x="128" y="5"/>
                  </a:cxn>
                  <a:cxn ang="0">
                    <a:pos x="84" y="16"/>
                  </a:cxn>
                  <a:cxn ang="0">
                    <a:pos x="32" y="64"/>
                  </a:cxn>
                  <a:cxn ang="0">
                    <a:pos x="0" y="96"/>
                  </a:cxn>
                </a:cxnLst>
                <a:rect l="T0" t="T1" r="T2" b="T3"/>
                <a:pathLst>
                  <a:path w="259" h="140">
                    <a:moveTo>
                      <a:pt x="0" y="96"/>
                    </a:moveTo>
                    <a:cubicBezTo>
                      <a:pt x="21" y="116"/>
                      <a:pt x="21" y="116"/>
                      <a:pt x="21" y="116"/>
                    </a:cubicBezTo>
                    <a:cubicBezTo>
                      <a:pt x="21" y="116"/>
                      <a:pt x="26" y="119"/>
                      <a:pt x="31" y="114"/>
                    </a:cubicBezTo>
                    <a:cubicBezTo>
                      <a:pt x="31" y="114"/>
                      <a:pt x="51" y="95"/>
                      <a:pt x="68" y="79"/>
                    </a:cubicBezTo>
                    <a:cubicBezTo>
                      <a:pt x="84" y="64"/>
                      <a:pt x="100" y="49"/>
                      <a:pt x="106" y="45"/>
                    </a:cubicBezTo>
                    <a:cubicBezTo>
                      <a:pt x="106" y="45"/>
                      <a:pt x="133" y="18"/>
                      <a:pt x="166" y="44"/>
                    </a:cubicBezTo>
                    <a:cubicBezTo>
                      <a:pt x="166" y="44"/>
                      <a:pt x="211" y="80"/>
                      <a:pt x="256" y="140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57" y="133"/>
                      <a:pt x="259" y="127"/>
                      <a:pt x="255" y="122"/>
                    </a:cubicBezTo>
                    <a:cubicBezTo>
                      <a:pt x="255" y="122"/>
                      <a:pt x="220" y="70"/>
                      <a:pt x="177" y="33"/>
                    </a:cubicBezTo>
                    <a:cubicBezTo>
                      <a:pt x="177" y="33"/>
                      <a:pt x="156" y="11"/>
                      <a:pt x="128" y="5"/>
                    </a:cubicBezTo>
                    <a:cubicBezTo>
                      <a:pt x="128" y="5"/>
                      <a:pt x="106" y="0"/>
                      <a:pt x="84" y="16"/>
                    </a:cubicBezTo>
                    <a:cubicBezTo>
                      <a:pt x="74" y="25"/>
                      <a:pt x="51" y="46"/>
                      <a:pt x="32" y="64"/>
                    </a:cubicBezTo>
                    <a:cubicBezTo>
                      <a:pt x="14" y="81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Freeform 30"/>
              <p:cNvSpPr/>
              <p:nvPr userDrawn="1"/>
            </p:nvSpPr>
            <p:spPr bwMode="auto">
              <a:xfrm>
                <a:off x="0" y="635000"/>
                <a:ext cx="1120775" cy="574675"/>
              </a:xfrm>
              <a:custGeom>
                <a:avLst/>
                <a:gdLst>
                  <a:gd name="T0" fmla="*/ 0 w 298"/>
                  <a:gd name="T1" fmla="*/ 0 h 152"/>
                  <a:gd name="T2" fmla="*/ 298 w 298"/>
                  <a:gd name="T3" fmla="*/ 152 h 152"/>
                </a:gdLst>
                <a:ahLst/>
                <a:cxnLst>
                  <a:cxn ang="0">
                    <a:pos x="298" y="55"/>
                  </a:cxn>
                  <a:cxn ang="0">
                    <a:pos x="280" y="35"/>
                  </a:cxn>
                  <a:cxn ang="0">
                    <a:pos x="273" y="36"/>
                  </a:cxn>
                  <a:cxn ang="0">
                    <a:pos x="191" y="110"/>
                  </a:cxn>
                  <a:cxn ang="0">
                    <a:pos x="151" y="125"/>
                  </a:cxn>
                  <a:cxn ang="0">
                    <a:pos x="115" y="119"/>
                  </a:cxn>
                  <a:cxn ang="0">
                    <a:pos x="61" y="76"/>
                  </a:cxn>
                  <a:cxn ang="0">
                    <a:pos x="21" y="30"/>
                  </a:cxn>
                  <a:cxn ang="0">
                    <a:pos x="0" y="0"/>
                  </a:cxn>
                  <a:cxn ang="0">
                    <a:pos x="6" y="23"/>
                  </a:cxn>
                  <a:cxn ang="0">
                    <a:pos x="74" y="109"/>
                  </a:cxn>
                  <a:cxn ang="0">
                    <a:pos x="154" y="150"/>
                  </a:cxn>
                  <a:cxn ang="0">
                    <a:pos x="220" y="126"/>
                  </a:cxn>
                  <a:cxn ang="0">
                    <a:pos x="298" y="55"/>
                  </a:cxn>
                </a:cxnLst>
                <a:rect l="T0" t="T1" r="T2" b="T3"/>
                <a:pathLst>
                  <a:path w="298" h="152">
                    <a:moveTo>
                      <a:pt x="298" y="55"/>
                    </a:moveTo>
                    <a:cubicBezTo>
                      <a:pt x="280" y="35"/>
                      <a:pt x="280" y="35"/>
                      <a:pt x="280" y="35"/>
                    </a:cubicBezTo>
                    <a:cubicBezTo>
                      <a:pt x="280" y="35"/>
                      <a:pt x="277" y="32"/>
                      <a:pt x="273" y="36"/>
                    </a:cubicBezTo>
                    <a:cubicBezTo>
                      <a:pt x="269" y="40"/>
                      <a:pt x="212" y="95"/>
                      <a:pt x="191" y="110"/>
                    </a:cubicBezTo>
                    <a:cubicBezTo>
                      <a:pt x="179" y="119"/>
                      <a:pt x="165" y="124"/>
                      <a:pt x="151" y="125"/>
                    </a:cubicBezTo>
                    <a:cubicBezTo>
                      <a:pt x="140" y="126"/>
                      <a:pt x="128" y="125"/>
                      <a:pt x="115" y="119"/>
                    </a:cubicBezTo>
                    <a:cubicBezTo>
                      <a:pt x="101" y="113"/>
                      <a:pt x="80" y="96"/>
                      <a:pt x="61" y="76"/>
                    </a:cubicBezTo>
                    <a:cubicBezTo>
                      <a:pt x="47" y="61"/>
                      <a:pt x="33" y="45"/>
                      <a:pt x="21" y="30"/>
                    </a:cubicBezTo>
                    <a:cubicBezTo>
                      <a:pt x="13" y="20"/>
                      <a:pt x="6" y="9"/>
                      <a:pt x="0" y="0"/>
                    </a:cubicBezTo>
                    <a:cubicBezTo>
                      <a:pt x="0" y="0"/>
                      <a:pt x="0" y="13"/>
                      <a:pt x="6" y="23"/>
                    </a:cubicBezTo>
                    <a:cubicBezTo>
                      <a:pt x="6" y="23"/>
                      <a:pt x="29" y="67"/>
                      <a:pt x="74" y="109"/>
                    </a:cubicBezTo>
                    <a:cubicBezTo>
                      <a:pt x="78" y="113"/>
                      <a:pt x="116" y="151"/>
                      <a:pt x="154" y="150"/>
                    </a:cubicBezTo>
                    <a:cubicBezTo>
                      <a:pt x="154" y="150"/>
                      <a:pt x="188" y="152"/>
                      <a:pt x="220" y="126"/>
                    </a:cubicBezTo>
                    <a:cubicBezTo>
                      <a:pt x="225" y="122"/>
                      <a:pt x="281" y="74"/>
                      <a:pt x="298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Freeform 31"/>
              <p:cNvSpPr/>
              <p:nvPr userDrawn="1"/>
            </p:nvSpPr>
            <p:spPr bwMode="auto">
              <a:xfrm>
                <a:off x="0" y="514350"/>
                <a:ext cx="974725" cy="533400"/>
              </a:xfrm>
              <a:custGeom>
                <a:avLst/>
                <a:gdLst>
                  <a:gd name="T0" fmla="*/ 0 w 259"/>
                  <a:gd name="T1" fmla="*/ 0 h 141"/>
                  <a:gd name="T2" fmla="*/ 259 w 259"/>
                  <a:gd name="T3" fmla="*/ 141 h 141"/>
                </a:gdLst>
                <a:ahLst/>
                <a:cxnLst>
                  <a:cxn ang="0">
                    <a:pos x="259" y="45"/>
                  </a:cxn>
                  <a:cxn ang="0">
                    <a:pos x="238" y="25"/>
                  </a:cxn>
                  <a:cxn ang="0">
                    <a:pos x="227" y="26"/>
                  </a:cxn>
                  <a:cxn ang="0">
                    <a:pos x="190" y="62"/>
                  </a:cxn>
                  <a:cxn ang="0">
                    <a:pos x="152" y="96"/>
                  </a:cxn>
                  <a:cxn ang="0">
                    <a:pos x="93" y="97"/>
                  </a:cxn>
                  <a:cxn ang="0">
                    <a:pos x="3" y="0"/>
                  </a:cxn>
                  <a:cxn ang="0">
                    <a:pos x="1" y="7"/>
                  </a:cxn>
                  <a:cxn ang="0">
                    <a:pos x="4" y="19"/>
                  </a:cxn>
                  <a:cxn ang="0">
                    <a:pos x="81" y="107"/>
                  </a:cxn>
                  <a:cxn ang="0">
                    <a:pos x="130" y="136"/>
                  </a:cxn>
                  <a:cxn ang="0">
                    <a:pos x="174" y="124"/>
                  </a:cxn>
                  <a:cxn ang="0">
                    <a:pos x="227" y="76"/>
                  </a:cxn>
                  <a:cxn ang="0">
                    <a:pos x="259" y="45"/>
                  </a:cxn>
                </a:cxnLst>
                <a:rect l="T0" t="T1" r="T2" b="T3"/>
                <a:pathLst>
                  <a:path w="259" h="141">
                    <a:moveTo>
                      <a:pt x="259" y="45"/>
                    </a:moveTo>
                    <a:cubicBezTo>
                      <a:pt x="238" y="25"/>
                      <a:pt x="238" y="25"/>
                      <a:pt x="238" y="25"/>
                    </a:cubicBezTo>
                    <a:cubicBezTo>
                      <a:pt x="238" y="25"/>
                      <a:pt x="233" y="21"/>
                      <a:pt x="227" y="26"/>
                    </a:cubicBezTo>
                    <a:cubicBezTo>
                      <a:pt x="227" y="26"/>
                      <a:pt x="208" y="46"/>
                      <a:pt x="190" y="62"/>
                    </a:cubicBezTo>
                    <a:cubicBezTo>
                      <a:pt x="174" y="76"/>
                      <a:pt x="158" y="92"/>
                      <a:pt x="152" y="96"/>
                    </a:cubicBezTo>
                    <a:cubicBezTo>
                      <a:pt x="152" y="96"/>
                      <a:pt x="126" y="123"/>
                      <a:pt x="93" y="97"/>
                    </a:cubicBezTo>
                    <a:cubicBezTo>
                      <a:pt x="93" y="97"/>
                      <a:pt x="47" y="61"/>
                      <a:pt x="3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13"/>
                      <a:pt x="4" y="19"/>
                    </a:cubicBezTo>
                    <a:cubicBezTo>
                      <a:pt x="4" y="19"/>
                      <a:pt x="38" y="70"/>
                      <a:pt x="81" y="107"/>
                    </a:cubicBezTo>
                    <a:cubicBezTo>
                      <a:pt x="81" y="107"/>
                      <a:pt x="103" y="130"/>
                      <a:pt x="130" y="136"/>
                    </a:cubicBezTo>
                    <a:cubicBezTo>
                      <a:pt x="130" y="136"/>
                      <a:pt x="153" y="141"/>
                      <a:pt x="174" y="124"/>
                    </a:cubicBezTo>
                    <a:cubicBezTo>
                      <a:pt x="185" y="116"/>
                      <a:pt x="208" y="95"/>
                      <a:pt x="227" y="76"/>
                    </a:cubicBezTo>
                    <a:cubicBezTo>
                      <a:pt x="245" y="60"/>
                      <a:pt x="259" y="45"/>
                      <a:pt x="259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24255" eaLnBrk="0" hangingPunct="0">
                  <a:buFont typeface="Arial" panose="020B0604020202020204" pitchFamily="34" charset="0"/>
                  <a:buNone/>
                </a:pPr>
                <a:endParaRPr lang="zh-CN" altLang="en-US" sz="2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9" name="TextBox 7"/>
          <p:cNvSpPr txBox="1"/>
          <p:nvPr userDrawn="1"/>
        </p:nvSpPr>
        <p:spPr>
          <a:xfrm>
            <a:off x="11664620" y="6581004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00BC2-5FD3-4F75-A1E6-7E43CDC0F0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02D60-549F-417C-8698-2C09AFF078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8839200" y="163620"/>
            <a:ext cx="2226679" cy="884131"/>
          </a:xfrm>
          <a:prstGeom prst="rect">
            <a:avLst/>
          </a:prstGeom>
        </p:spPr>
      </p:pic>
      <p:pic>
        <p:nvPicPr>
          <p:cNvPr id="10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200" y="0"/>
            <a:ext cx="1295437" cy="928117"/>
          </a:xfrm>
          <a:prstGeom prst="rect">
            <a:avLst/>
          </a:prstGeom>
        </p:spPr>
      </p:pic>
      <p:sp>
        <p:nvSpPr>
          <p:cNvPr id="7170" name="标题 3"/>
          <p:cNvSpPr>
            <a:spLocks noGrp="1"/>
          </p:cNvSpPr>
          <p:nvPr>
            <p:ph type="ctrTitle" idx="4294967295"/>
          </p:nvPr>
        </p:nvSpPr>
        <p:spPr>
          <a:xfrm>
            <a:off x="100330" y="426085"/>
            <a:ext cx="11297285" cy="885190"/>
          </a:xfrm>
        </p:spPr>
        <p:txBody>
          <a:bodyPr vert="horz" wrap="square" lIns="91440" tIns="45720" rIns="91440" bIns="45720" anchor="b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 b="1" kern="1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3GPP TSG-SA4 Meeting #128	                                                                 </a:t>
            </a:r>
            <a:br>
              <a:rPr lang="en-US" altLang="zh-CN" sz="1800" b="1" kern="1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1800" b="1" kern="1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Jeju, Korea, 20 May – 24 May, 2024						</a:t>
            </a:r>
            <a:r>
              <a:rPr lang="en-US" altLang="zh-CN" sz="1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S4-240946</a:t>
            </a:r>
            <a:endParaRPr lang="en-US" altLang="zh-CN" sz="18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171" name="文本占位符 4"/>
          <p:cNvSpPr>
            <a:spLocks noGrp="1"/>
          </p:cNvSpPr>
          <p:nvPr>
            <p:ph type="subTitle" idx="4294967295"/>
          </p:nvPr>
        </p:nvSpPr>
        <p:spPr>
          <a:xfrm>
            <a:off x="3306445" y="4182110"/>
            <a:ext cx="5890895" cy="2168525"/>
          </a:xfrm>
        </p:spPr>
        <p:txBody>
          <a:bodyPr vert="horz" wrap="square" lIns="91440" tIns="45720" rIns="91440" bIns="45720" anchor="t" anchorCtr="0"/>
          <a:lstStyle/>
          <a:p>
            <a:pPr marL="0" indent="0" algn="ctr" defTabSz="914400" eaLnBrk="1" fontAlgn="auto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400" b="0" kern="1200" dirty="0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Jiayi Xu</a:t>
            </a:r>
            <a:endParaRPr lang="en-US" altLang="zh-CN" sz="2400" b="0" kern="1200" dirty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926465" y="1713230"/>
            <a:ext cx="10600055" cy="193802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3600" b="1" kern="1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Thoughts on Market Relevance </a:t>
            </a:r>
            <a:endParaRPr lang="en-US" altLang="zh-CN" sz="3600" b="1" kern="12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How to decide Market-relevance </a:t>
            </a:r>
            <a:endParaRPr lang="en-US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798" y="695325"/>
            <a:ext cx="11996803" cy="42462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2857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p"/>
              <a:defRPr/>
            </a:pP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During previous meetings, companies held differing views on the definition of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market relevance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sz="200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p"/>
              <a:defRPr/>
            </a:pP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I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nstead of subjective opinions,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a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000" b="1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quantifiable assessment framework</a:t>
            </a:r>
            <a:r>
              <a:rPr lang="en-US" sz="2000" b="1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(</a:t>
            </a:r>
            <a:r>
              <a:rPr lang="en-US" sz="2000" b="1" u="sng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see slide 5</a:t>
            </a:r>
            <a:r>
              <a:rPr lang="en-US" sz="2000" b="1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for determining market relevance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can be used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, taking into account:</a:t>
            </a:r>
            <a:endParaRPr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371600" lvl="2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Ø"/>
              <a:defRPr/>
            </a:pP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I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nclude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various 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factors, each assigned different weights.</a:t>
            </a:r>
            <a:endParaRPr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371600" lvl="2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Ø"/>
              <a:defRPr/>
            </a:pP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F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actors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for market-relevance are 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determined based on insights from research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studies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reports, and previous discussions.</a:t>
            </a:r>
            <a:endParaRPr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371600" lvl="2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Ø"/>
              <a:defRPr/>
            </a:pP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The score for each scenario is calculated based on factors and is then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used 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to determine priority.</a:t>
            </a:r>
            <a:endParaRPr lang="en-US"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altLang="zh-CN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Insights from research studies/reports on market-relevance</a:t>
            </a:r>
            <a:endParaRPr lang="en-US" altLang="zh-CN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2755" y="831850"/>
            <a:ext cx="8796020" cy="54978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37175" y="6407150"/>
            <a:ext cx="65747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/>
              <a:t>Source: </a:t>
            </a:r>
            <a:r>
              <a:rPr lang="zh-CN" altLang="en-US" sz="1400"/>
              <a:t>https://www.itonics-innovation.com/blog/factors-to-evaluate-a-new-technology</a:t>
            </a:r>
            <a:endParaRPr lang="zh-CN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altLang="zh-CN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Previous discussion on Market-relevance  </a:t>
            </a:r>
            <a:endParaRPr lang="en-US" altLang="zh-CN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2885" y="746760"/>
            <a:ext cx="5506720" cy="43129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wrap="square" rtlCol="0">
            <a:noAutofit/>
          </a:bodyPr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1400">
              <a:sym typeface="+mn-ea"/>
            </a:endParaRPr>
          </a:p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ym typeface="+mn-ea"/>
              </a:rPr>
              <a:t>For formats produced on devices:</a:t>
            </a:r>
            <a:endParaRPr lang="zh-CN" altLang="en-US" sz="1400" b="1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Are there market-relevant devices that can capture and produce such content?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Can we capture test sequences with existing devices?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Are there existing test sequences? 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Do we have contributors of test and reference sequences?</a:t>
            </a:r>
            <a:endParaRPr lang="zh-CN" altLang="en-US" sz="1400"/>
          </a:p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ym typeface="+mn-ea"/>
              </a:rPr>
              <a:t>For formats produced professionally:</a:t>
            </a:r>
            <a:endParaRPr lang="zh-CN" altLang="en-US" sz="1400" b="1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Do well-defined contribution formats exists?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Do well-defined reference and test sequences exist?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Are there existing test sequences? 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Do we have contributors of test and reference sequences?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400" b="1" kern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矩形: 圆角 14"/>
          <p:cNvSpPr/>
          <p:nvPr/>
        </p:nvSpPr>
        <p:spPr>
          <a:xfrm>
            <a:off x="1997063" y="771310"/>
            <a:ext cx="2117048" cy="292605"/>
          </a:xfrm>
          <a:prstGeom prst="roundRect">
            <a:avLst/>
          </a:prstGeom>
          <a:solidFill>
            <a:srgbClr val="0071DB"/>
          </a:solidFill>
          <a:ln w="12700"/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Qualcomm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6030" y="2802255"/>
            <a:ext cx="5506720" cy="38138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wrap="square" rtlCol="0">
            <a:noAutofit/>
          </a:bodyPr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1400">
              <a:sym typeface="+mn-ea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Does the technology address a real current or future problem or need in the market? 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Potential for the technology to disrupt existing markets.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Size of the potential market and its growth potential.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Long-term viability and sustainability of the technology in the market. Technologies that can adapt to evolving market needs and technological advancements are more likely to remain relevant over time.</a:t>
            </a:r>
            <a:endParaRPr lang="zh-CN" altLang="en-US" sz="140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Presence of strategic partnerships and integration within larger ecosystems, as demonstrated by industry collaborations.</a:t>
            </a:r>
            <a:endParaRPr lang="zh-CN" altLang="en-US" sz="1400">
              <a:sym typeface="+mn-ea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400" b="1" kern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8110208" y="2826805"/>
            <a:ext cx="2117048" cy="292605"/>
          </a:xfrm>
          <a:prstGeom prst="roundRect">
            <a:avLst/>
          </a:prstGeom>
          <a:solidFill>
            <a:srgbClr val="0071DB"/>
          </a:solidFill>
          <a:ln w="12700"/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Nokia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6030" y="747395"/>
            <a:ext cx="5506720" cy="18281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wrap="square" rtlCol="0">
            <a:noAutofit/>
          </a:bodyPr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1400">
              <a:sym typeface="+mn-ea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3GPP devices and network elements involved in the scenario,</a:t>
            </a:r>
            <a:endParaRPr lang="zh-CN" altLang="en-US" sz="1400">
              <a:sym typeface="+mn-ea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>
                <a:sym typeface="+mn-ea"/>
              </a:rPr>
              <a:t>Description of end-to-end workflows from and to 3GPP devices.</a:t>
            </a:r>
            <a:endParaRPr lang="zh-CN" altLang="en-US" sz="1400">
              <a:sym typeface="+mn-ea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ym typeface="+mn-ea"/>
              </a:rPr>
              <a:t>T</a:t>
            </a:r>
            <a:r>
              <a:rPr lang="zh-CN" altLang="en-US" sz="1400">
                <a:sym typeface="+mn-ea"/>
              </a:rPr>
              <a:t>he current device implementations and services running at scale should be considered to assess market relevance</a:t>
            </a:r>
            <a:r>
              <a:rPr lang="en-US" altLang="zh-CN" sz="1400">
                <a:sym typeface="+mn-ea"/>
              </a:rPr>
              <a:t>,</a:t>
            </a:r>
            <a:endParaRPr lang="en-US" altLang="zh-CN" sz="1400">
              <a:sym typeface="+mn-ea"/>
            </a:endParaRPr>
          </a:p>
        </p:txBody>
      </p:sp>
      <p:sp>
        <p:nvSpPr>
          <p:cNvPr id="7" name="矩形: 圆角 14"/>
          <p:cNvSpPr/>
          <p:nvPr/>
        </p:nvSpPr>
        <p:spPr>
          <a:xfrm>
            <a:off x="8110208" y="771945"/>
            <a:ext cx="2117048" cy="292605"/>
          </a:xfrm>
          <a:prstGeom prst="roundRect">
            <a:avLst/>
          </a:prstGeom>
          <a:solidFill>
            <a:srgbClr val="0071DB"/>
          </a:solidFill>
          <a:ln w="12700"/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XIAOMI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altLang="zh-CN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Proposed Framework for Assessing Market Relevance </a:t>
            </a:r>
            <a:endParaRPr lang="en-US" altLang="zh-CN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508635" y="622935"/>
          <a:ext cx="10953750" cy="5739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915"/>
                <a:gridCol w="925195"/>
                <a:gridCol w="3180715"/>
                <a:gridCol w="1796415"/>
                <a:gridCol w="1740535"/>
                <a:gridCol w="1577975"/>
              </a:tblGrid>
              <a:tr h="3117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Factors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Weight 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Scoring criteria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Scanriao A: 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Scanario B</a:t>
                      </a:r>
                      <a:r>
                        <a:rPr lang="zh-CN" altLang="en-US"/>
                        <a:t>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Scanario X</a:t>
                      </a:r>
                      <a:r>
                        <a:rPr lang="zh-CN" altLang="en-US" sz="1800">
                          <a:sym typeface="+mn-ea"/>
                        </a:rPr>
                        <a:t>：</a:t>
                      </a:r>
                      <a:endParaRPr lang="zh-CN" altLang="en-US" sz="1800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b="1"/>
                        <a:t>Interoperbility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25%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-Do well-defined contribution formats exists?</a:t>
                      </a:r>
                      <a:endParaRPr lang="zh-CN" altLang="en-US" sz="1400"/>
                    </a:p>
                    <a:p>
                      <a:pPr>
                        <a:buNone/>
                      </a:pPr>
                      <a:r>
                        <a:rPr lang="zh-CN" altLang="en-US" sz="1400"/>
                        <a:t>-Do well-defined reference and test sequences exist?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744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b="1"/>
                        <a:t>I</a:t>
                      </a:r>
                      <a:r>
                        <a:rPr lang="zh-CN" altLang="en-US" b="1"/>
                        <a:t>mplementatio</a:t>
                      </a:r>
                      <a:r>
                        <a:rPr lang="en-US" altLang="zh-CN" b="1"/>
                        <a:t>n </a:t>
                      </a:r>
                      <a:r>
                        <a:rPr lang="zh-CN" altLang="en-US" b="1"/>
                        <a:t>constraints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-Are there market-relevant devices that can capture and produce such content?</a:t>
                      </a:r>
                      <a:endParaRPr lang="zh-CN" altLang="en-US" sz="1400"/>
                    </a:p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-Setup/Maintenance cost?</a:t>
                      </a:r>
                      <a:endParaRPr lang="en-US" altLang="zh-CN" sz="14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- </a:t>
                      </a:r>
                      <a:r>
                        <a:rPr lang="en-US" altLang="zh-CN" sz="1400">
                          <a:sym typeface="+mn-ea"/>
                        </a:rPr>
                        <a:t>T</a:t>
                      </a:r>
                      <a:r>
                        <a:rPr lang="zh-CN" altLang="en-US" sz="1400">
                          <a:sym typeface="+mn-ea"/>
                        </a:rPr>
                        <a:t>he current device implementations and services running at scale 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752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b="1"/>
                        <a:t>Feasibility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-</a:t>
                      </a:r>
                      <a:r>
                        <a:rPr lang="zh-CN" altLang="en-US" sz="1400">
                          <a:sym typeface="+mn-ea"/>
                        </a:rPr>
                        <a:t>Are there existing test sequences? </a:t>
                      </a:r>
                      <a:endParaRPr lang="zh-CN" altLang="en-US" sz="1400"/>
                    </a:p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-Do we have contributors of test and reference sequences?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-Can we capture test sequences with existing devices?</a:t>
                      </a: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315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b="1"/>
                        <a:t>Ecosystem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Presence of strategic partnerships and integration within larger ecosystems, as demonstrated by industry collaborations.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746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b="1"/>
                        <a:t>Innovation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15%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/>
                        <a:t>-</a:t>
                      </a:r>
                      <a:r>
                        <a:rPr lang="zh-CN" altLang="en-US" sz="1400"/>
                        <a:t>Does the technology address a real current or future problem or need in the market? </a:t>
                      </a:r>
                      <a:endParaRPr lang="zh-CN" altLang="en-US" sz="1400"/>
                    </a:p>
                    <a:p>
                      <a:pPr>
                        <a:buNone/>
                      </a:pPr>
                      <a:r>
                        <a:rPr lang="en-US" altLang="zh-CN" sz="1400"/>
                        <a:t>-</a:t>
                      </a:r>
                      <a:r>
                        <a:rPr lang="zh-CN" altLang="en-US" sz="1400"/>
                        <a:t>Potential for the technology to disrupt existing markets.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75285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b="1"/>
                        <a:t>Score</a:t>
                      </a:r>
                      <a:endParaRPr lang="en-US" altLang="zh-CN" b="1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</a:t>
            </a:r>
            <a:endParaRPr lang="en-US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798" y="695325"/>
            <a:ext cx="11996803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5715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p"/>
              <a:defRPr/>
            </a:pPr>
            <a:r>
              <a:rPr lang="en-US" sz="2000" u="sng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Document the table from slide 5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into a permanent document to serve as the quantifiable 	assessment framework for determining Market Relevance for proposed scenarios.</a:t>
            </a:r>
            <a:r>
              <a:rPr lang="en-US" altLang="zh-CN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1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标题 1"/>
          <p:cNvSpPr txBox="1">
            <a:spLocks noChangeArrowheads="1"/>
          </p:cNvSpPr>
          <p:nvPr/>
        </p:nvSpPr>
        <p:spPr bwMode="auto">
          <a:xfrm>
            <a:off x="157655" y="-21480"/>
            <a:ext cx="10294374" cy="580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en-US" sz="2400" b="1" kern="10" dirty="0">
                <a:ln w="9525">
                  <a:noFill/>
                  <a:round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Thoughts For Progressing FS_Beyond2D</a:t>
            </a:r>
            <a:endParaRPr lang="en-US" sz="2400" b="1" kern="10" dirty="0">
              <a:ln w="9525">
                <a:noFill/>
                <a:round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798" y="695325"/>
            <a:ext cx="11996803" cy="37846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5715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p"/>
              <a:defRPr/>
            </a:pP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We are supportive of using Qualcomm’s proposal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(S4-240955)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as the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general guidance for 	progressing the study. 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However,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onsidering time constraints and copyright issues, it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should 	be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000" b="1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recommended but not mandatory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to avoid using test and reference sequences that are 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	</a:t>
            </a:r>
            <a:r>
              <a:rPr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already used in the the development of codecs</a:t>
            </a:r>
            <a:r>
              <a:rPr lang="en-US" sz="20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en-US" sz="200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p"/>
              <a:defRPr/>
            </a:pPr>
            <a:r>
              <a:rPr lang="en-US" altLang="zh-CN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We suggest using existing market services/products as references for identifying video formats and candidate codecs, and defining configuration parameters for each codec. </a:t>
            </a:r>
            <a:endParaRPr lang="en-US" altLang="zh-CN"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charset="0"/>
              <a:buChar char="p"/>
              <a:defRPr/>
            </a:pP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We hope 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that 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different companies 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can 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lead each scenario, 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this will 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enabl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e</a:t>
            </a:r>
            <a:r>
              <a:rPr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parallel testing and</a:t>
            </a:r>
            <a:r>
              <a:rPr lang="en-US" sz="20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thus the evaluation process can be more efficient.</a:t>
            </a:r>
            <a:endParaRPr lang="en-US" sz="20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TABLE_ENDDRAG_ORIGIN_RECT" val="862*454"/>
  <p:tag name="TABLE_ENDDRAG_RECT" val="22*68*862*454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12df9de0-e6fe-4dea-b30b-631e9639a971"/>
  <p:tag name="COMMONDATA" val="eyJoZGlkIjoiNDkwNGFkZGI5NDhjM2VmYzk5YjI3NzVlNzc5MTEyMTg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3887</Words>
  <Application>WPS 演示</Application>
  <PresentationFormat>宽屏</PresentationFormat>
  <Paragraphs>117</Paragraphs>
  <Slides>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Wingdings</vt:lpstr>
      <vt:lpstr>Times New Roman</vt:lpstr>
      <vt:lpstr>Arial Unicode MS</vt:lpstr>
      <vt:lpstr>等线 Light</vt:lpstr>
      <vt:lpstr>Calibri Light</vt:lpstr>
      <vt:lpstr>等线</vt:lpstr>
      <vt:lpstr>Office 主题​​</vt:lpstr>
      <vt:lpstr>3GPP TSG-SA4 Meeting #128	                                                                  Jeju, Korea, 20 May – 24 May, 2024						S4-240XXX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周伯慧</dc:creator>
  <cp:lastModifiedBy>xujiayi</cp:lastModifiedBy>
  <cp:revision>1949</cp:revision>
  <cp:lastPrinted>2022-02-22T03:27:00Z</cp:lastPrinted>
  <dcterms:created xsi:type="dcterms:W3CDTF">2020-03-16T03:11:00Z</dcterms:created>
  <dcterms:modified xsi:type="dcterms:W3CDTF">2024-05-14T16:31:59Z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42E5DF1B19F34CE5BDD4EAF55B0A19F1</vt:lpwstr>
  </property>
  <property fmtid="{D5CDD505-2E9C-101B-9397-08002B2CF9AE}" pid="3" name="KSOProductBuildVer">
    <vt:lpwstr>2052-11.8.2.12085</vt:lpwstr>
  </property>
</Properties>
</file>