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8" r:id="rId5"/>
    <p:sldId id="267" r:id="rId6"/>
    <p:sldId id="269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Stockhammer" userId="2aa20ba2-ba43-46c1-9e8b-e40494025eed" providerId="ADAL" clId="{FC910149-8E9C-422F-96B9-71EADB8A4E68}"/>
    <pc:docChg chg="undo custSel modSld">
      <pc:chgData name="Thomas Stockhammer" userId="2aa20ba2-ba43-46c1-9e8b-e40494025eed" providerId="ADAL" clId="{FC910149-8E9C-422F-96B9-71EADB8A4E68}" dt="2023-08-24T12:17:19.166" v="117" actId="14100"/>
      <pc:docMkLst>
        <pc:docMk/>
      </pc:docMkLst>
      <pc:sldChg chg="addSp delSp modSp mod delDesignElem chgLayout">
        <pc:chgData name="Thomas Stockhammer" userId="2aa20ba2-ba43-46c1-9e8b-e40494025eed" providerId="ADAL" clId="{FC910149-8E9C-422F-96B9-71EADB8A4E68}" dt="2023-08-24T12:17:19.166" v="117" actId="14100"/>
        <pc:sldMkLst>
          <pc:docMk/>
          <pc:sldMk cId="459759236" sldId="272"/>
        </pc:sldMkLst>
        <pc:spChg chg="mod ord">
          <ac:chgData name="Thomas Stockhammer" userId="2aa20ba2-ba43-46c1-9e8b-e40494025eed" providerId="ADAL" clId="{FC910149-8E9C-422F-96B9-71EADB8A4E68}" dt="2023-08-24T12:16:24.799" v="1" actId="700"/>
          <ac:spMkLst>
            <pc:docMk/>
            <pc:sldMk cId="459759236" sldId="272"/>
            <ac:spMk id="4" creationId="{AC5E8854-2793-036D-40A1-9EF9ACCE949A}"/>
          </ac:spMkLst>
        </pc:spChg>
        <pc:spChg chg="add del mod ord">
          <ac:chgData name="Thomas Stockhammer" userId="2aa20ba2-ba43-46c1-9e8b-e40494025eed" providerId="ADAL" clId="{FC910149-8E9C-422F-96B9-71EADB8A4E68}" dt="2023-08-24T12:16:24.799" v="1" actId="700"/>
          <ac:spMkLst>
            <pc:docMk/>
            <pc:sldMk cId="459759236" sldId="272"/>
            <ac:spMk id="6" creationId="{2A989F1D-4B93-5A9A-B118-BE3D57851F8E}"/>
          </ac:spMkLst>
        </pc:spChg>
        <pc:spChg chg="add mod">
          <ac:chgData name="Thomas Stockhammer" userId="2aa20ba2-ba43-46c1-9e8b-e40494025eed" providerId="ADAL" clId="{FC910149-8E9C-422F-96B9-71EADB8A4E68}" dt="2023-08-24T12:17:19.166" v="117" actId="14100"/>
          <ac:spMkLst>
            <pc:docMk/>
            <pc:sldMk cId="459759236" sldId="272"/>
            <ac:spMk id="7" creationId="{9563D9BF-748D-A62C-2BB7-E692D2181C96}"/>
          </ac:spMkLst>
        </pc:spChg>
        <pc:spChg chg="add del">
          <ac:chgData name="Thomas Stockhammer" userId="2aa20ba2-ba43-46c1-9e8b-e40494025eed" providerId="ADAL" clId="{FC910149-8E9C-422F-96B9-71EADB8A4E68}" dt="2023-08-24T12:16:24.799" v="1" actId="700"/>
          <ac:spMkLst>
            <pc:docMk/>
            <pc:sldMk cId="459759236" sldId="272"/>
            <ac:spMk id="9" creationId="{787F4F1C-8D3D-4EC1-B72D-A0470A5A08B8}"/>
          </ac:spMkLst>
        </pc:spChg>
        <pc:grpChg chg="add del">
          <ac:chgData name="Thomas Stockhammer" userId="2aa20ba2-ba43-46c1-9e8b-e40494025eed" providerId="ADAL" clId="{FC910149-8E9C-422F-96B9-71EADB8A4E68}" dt="2023-08-24T12:16:24.799" v="1" actId="700"/>
          <ac:grpSpMkLst>
            <pc:docMk/>
            <pc:sldMk cId="459759236" sldId="272"/>
            <ac:grpSpMk id="11" creationId="{D1E3DD61-64DB-46AD-B249-E273CD86B051}"/>
          </ac:grpSpMkLst>
        </pc:gr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DFB991-3E0B-4E53-AD06-AD2C6DCD9ED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B938792-6597-46BC-8D23-972D44175906}">
      <dgm:prSet/>
      <dgm:spPr/>
      <dgm:t>
        <a:bodyPr/>
        <a:lstStyle/>
        <a:p>
          <a:r>
            <a:rPr lang="en-US"/>
            <a:t>36 times regular meal</a:t>
          </a:r>
        </a:p>
      </dgm:t>
    </dgm:pt>
    <dgm:pt modelId="{79F79163-68FD-4ABA-83D5-37BDFFD41D0E}" type="parTrans" cxnId="{77AA4EF8-3F1B-4A85-80AC-D7A515EFCC1F}">
      <dgm:prSet/>
      <dgm:spPr/>
      <dgm:t>
        <a:bodyPr/>
        <a:lstStyle/>
        <a:p>
          <a:endParaRPr lang="en-US"/>
        </a:p>
      </dgm:t>
    </dgm:pt>
    <dgm:pt modelId="{73477CF8-8F4A-494D-84F4-E5490DD7EA1B}" type="sibTrans" cxnId="{77AA4EF8-3F1B-4A85-80AC-D7A515EFCC1F}">
      <dgm:prSet/>
      <dgm:spPr/>
      <dgm:t>
        <a:bodyPr/>
        <a:lstStyle/>
        <a:p>
          <a:endParaRPr lang="en-US"/>
        </a:p>
      </dgm:t>
    </dgm:pt>
    <dgm:pt modelId="{88A0EEAD-0F1C-420C-8C3F-AD675BA03A69}">
      <dgm:prSet/>
      <dgm:spPr/>
      <dgm:t>
        <a:bodyPr/>
        <a:lstStyle/>
        <a:p>
          <a:r>
            <a:rPr lang="en-US"/>
            <a:t>5 times fish option (Saba, Nik, …)</a:t>
          </a:r>
        </a:p>
      </dgm:t>
    </dgm:pt>
    <dgm:pt modelId="{0AAD47E5-9E15-4C83-9087-CDB364A92E5C}" type="parTrans" cxnId="{73B85787-340B-4021-99D7-9F55890E0A9A}">
      <dgm:prSet/>
      <dgm:spPr/>
      <dgm:t>
        <a:bodyPr/>
        <a:lstStyle/>
        <a:p>
          <a:endParaRPr lang="en-US"/>
        </a:p>
      </dgm:t>
    </dgm:pt>
    <dgm:pt modelId="{6A2D9508-B8F5-42AF-B806-4B9D87FAE29C}" type="sibTrans" cxnId="{73B85787-340B-4021-99D7-9F55890E0A9A}">
      <dgm:prSet/>
      <dgm:spPr/>
      <dgm:t>
        <a:bodyPr/>
        <a:lstStyle/>
        <a:p>
          <a:endParaRPr lang="en-US"/>
        </a:p>
      </dgm:t>
    </dgm:pt>
    <dgm:pt modelId="{C6870D1C-284A-48DC-BBA4-00A5AB74E54D}">
      <dgm:prSet/>
      <dgm:spPr/>
      <dgm:t>
        <a:bodyPr/>
        <a:lstStyle/>
        <a:p>
          <a:r>
            <a:rPr lang="en-US"/>
            <a:t>5 times vegetarian option</a:t>
          </a:r>
        </a:p>
      </dgm:t>
    </dgm:pt>
    <dgm:pt modelId="{AA665CA7-3633-43DD-AF95-AFBFC661D1F9}" type="parTrans" cxnId="{9FF0AFFD-7B6E-44C2-8D49-97D7C32DEAD6}">
      <dgm:prSet/>
      <dgm:spPr/>
      <dgm:t>
        <a:bodyPr/>
        <a:lstStyle/>
        <a:p>
          <a:endParaRPr lang="en-US"/>
        </a:p>
      </dgm:t>
    </dgm:pt>
    <dgm:pt modelId="{8592A5D0-E45C-4F55-9201-615D0D660CA7}" type="sibTrans" cxnId="{9FF0AFFD-7B6E-44C2-8D49-97D7C32DEAD6}">
      <dgm:prSet/>
      <dgm:spPr/>
      <dgm:t>
        <a:bodyPr/>
        <a:lstStyle/>
        <a:p>
          <a:endParaRPr lang="en-US"/>
        </a:p>
      </dgm:t>
    </dgm:pt>
    <dgm:pt modelId="{6CE7D592-8384-47E6-978D-BC03DDD02277}">
      <dgm:prSet/>
      <dgm:spPr/>
      <dgm:t>
        <a:bodyPr/>
        <a:lstStyle/>
        <a:p>
          <a:r>
            <a:rPr lang="en-US"/>
            <a:t>For the remaining 2, we will check how to handle</a:t>
          </a:r>
        </a:p>
      </dgm:t>
    </dgm:pt>
    <dgm:pt modelId="{EF7F4B3A-8CF1-458E-9AD3-C61AE6B67449}" type="parTrans" cxnId="{BBEC07B7-6ED2-4101-BC61-1D34E0E86149}">
      <dgm:prSet/>
      <dgm:spPr/>
      <dgm:t>
        <a:bodyPr/>
        <a:lstStyle/>
        <a:p>
          <a:endParaRPr lang="en-US"/>
        </a:p>
      </dgm:t>
    </dgm:pt>
    <dgm:pt modelId="{7C523CDE-DFA8-4817-95D7-83E53706519E}" type="sibTrans" cxnId="{BBEC07B7-6ED2-4101-BC61-1D34E0E86149}">
      <dgm:prSet/>
      <dgm:spPr/>
      <dgm:t>
        <a:bodyPr/>
        <a:lstStyle/>
        <a:p>
          <a:endParaRPr lang="en-US"/>
        </a:p>
      </dgm:t>
    </dgm:pt>
    <dgm:pt modelId="{3EF579F0-0AAE-4EC5-AFA0-89650390C194}" type="pres">
      <dgm:prSet presAssocID="{02DFB991-3E0B-4E53-AD06-AD2C6DCD9ED0}" presName="vert0" presStyleCnt="0">
        <dgm:presLayoutVars>
          <dgm:dir/>
          <dgm:animOne val="branch"/>
          <dgm:animLvl val="lvl"/>
        </dgm:presLayoutVars>
      </dgm:prSet>
      <dgm:spPr/>
    </dgm:pt>
    <dgm:pt modelId="{BA1F07D8-0654-4179-83A8-E3B353DC01D2}" type="pres">
      <dgm:prSet presAssocID="{0B938792-6597-46BC-8D23-972D44175906}" presName="thickLine" presStyleLbl="alignNode1" presStyleIdx="0" presStyleCnt="4"/>
      <dgm:spPr/>
    </dgm:pt>
    <dgm:pt modelId="{F7B204E8-D7E8-4574-B451-65339D3DB3B8}" type="pres">
      <dgm:prSet presAssocID="{0B938792-6597-46BC-8D23-972D44175906}" presName="horz1" presStyleCnt="0"/>
      <dgm:spPr/>
    </dgm:pt>
    <dgm:pt modelId="{4AEC5FBD-AE53-4E15-B010-039D3B364E53}" type="pres">
      <dgm:prSet presAssocID="{0B938792-6597-46BC-8D23-972D44175906}" presName="tx1" presStyleLbl="revTx" presStyleIdx="0" presStyleCnt="4"/>
      <dgm:spPr/>
    </dgm:pt>
    <dgm:pt modelId="{8DC29FA9-A1A6-4B1B-AC5D-1474104B875F}" type="pres">
      <dgm:prSet presAssocID="{0B938792-6597-46BC-8D23-972D44175906}" presName="vert1" presStyleCnt="0"/>
      <dgm:spPr/>
    </dgm:pt>
    <dgm:pt modelId="{83574F55-78CD-49AF-8694-D9B6107CB771}" type="pres">
      <dgm:prSet presAssocID="{88A0EEAD-0F1C-420C-8C3F-AD675BA03A69}" presName="thickLine" presStyleLbl="alignNode1" presStyleIdx="1" presStyleCnt="4"/>
      <dgm:spPr/>
    </dgm:pt>
    <dgm:pt modelId="{9DDF9041-2666-4626-9D22-9254C8949602}" type="pres">
      <dgm:prSet presAssocID="{88A0EEAD-0F1C-420C-8C3F-AD675BA03A69}" presName="horz1" presStyleCnt="0"/>
      <dgm:spPr/>
    </dgm:pt>
    <dgm:pt modelId="{6DC086B4-020A-4CB1-9D0F-947A69D60429}" type="pres">
      <dgm:prSet presAssocID="{88A0EEAD-0F1C-420C-8C3F-AD675BA03A69}" presName="tx1" presStyleLbl="revTx" presStyleIdx="1" presStyleCnt="4"/>
      <dgm:spPr/>
    </dgm:pt>
    <dgm:pt modelId="{F65BD23E-DAD7-45C8-B35A-603A663235EE}" type="pres">
      <dgm:prSet presAssocID="{88A0EEAD-0F1C-420C-8C3F-AD675BA03A69}" presName="vert1" presStyleCnt="0"/>
      <dgm:spPr/>
    </dgm:pt>
    <dgm:pt modelId="{1845D3D9-E7DB-4966-9DC2-49093CD7BC6F}" type="pres">
      <dgm:prSet presAssocID="{C6870D1C-284A-48DC-BBA4-00A5AB74E54D}" presName="thickLine" presStyleLbl="alignNode1" presStyleIdx="2" presStyleCnt="4"/>
      <dgm:spPr/>
    </dgm:pt>
    <dgm:pt modelId="{76211B73-644F-46BB-8D7B-D6A75DC183CA}" type="pres">
      <dgm:prSet presAssocID="{C6870D1C-284A-48DC-BBA4-00A5AB74E54D}" presName="horz1" presStyleCnt="0"/>
      <dgm:spPr/>
    </dgm:pt>
    <dgm:pt modelId="{CC1DB084-41D7-4C3B-A6AC-2923FD769821}" type="pres">
      <dgm:prSet presAssocID="{C6870D1C-284A-48DC-BBA4-00A5AB74E54D}" presName="tx1" presStyleLbl="revTx" presStyleIdx="2" presStyleCnt="4"/>
      <dgm:spPr/>
    </dgm:pt>
    <dgm:pt modelId="{F922F2C3-95E7-4E9C-BFDA-4AC9E21B068D}" type="pres">
      <dgm:prSet presAssocID="{C6870D1C-284A-48DC-BBA4-00A5AB74E54D}" presName="vert1" presStyleCnt="0"/>
      <dgm:spPr/>
    </dgm:pt>
    <dgm:pt modelId="{37812E75-061F-42A2-BF30-86D0789039AD}" type="pres">
      <dgm:prSet presAssocID="{6CE7D592-8384-47E6-978D-BC03DDD02277}" presName="thickLine" presStyleLbl="alignNode1" presStyleIdx="3" presStyleCnt="4"/>
      <dgm:spPr/>
    </dgm:pt>
    <dgm:pt modelId="{2097900D-189E-4758-B219-EE3E92FC6F7E}" type="pres">
      <dgm:prSet presAssocID="{6CE7D592-8384-47E6-978D-BC03DDD02277}" presName="horz1" presStyleCnt="0"/>
      <dgm:spPr/>
    </dgm:pt>
    <dgm:pt modelId="{DAA0C0A2-A111-48DE-8535-32949670F75D}" type="pres">
      <dgm:prSet presAssocID="{6CE7D592-8384-47E6-978D-BC03DDD02277}" presName="tx1" presStyleLbl="revTx" presStyleIdx="3" presStyleCnt="4"/>
      <dgm:spPr/>
    </dgm:pt>
    <dgm:pt modelId="{882AA01D-901C-40F9-B0D8-B03F5FE2D93A}" type="pres">
      <dgm:prSet presAssocID="{6CE7D592-8384-47E6-978D-BC03DDD02277}" presName="vert1" presStyleCnt="0"/>
      <dgm:spPr/>
    </dgm:pt>
  </dgm:ptLst>
  <dgm:cxnLst>
    <dgm:cxn modelId="{CC43B254-126B-43D8-AF03-16C09EBFC336}" type="presOf" srcId="{C6870D1C-284A-48DC-BBA4-00A5AB74E54D}" destId="{CC1DB084-41D7-4C3B-A6AC-2923FD769821}" srcOrd="0" destOrd="0" presId="urn:microsoft.com/office/officeart/2008/layout/LinedList"/>
    <dgm:cxn modelId="{73B85787-340B-4021-99D7-9F55890E0A9A}" srcId="{02DFB991-3E0B-4E53-AD06-AD2C6DCD9ED0}" destId="{88A0EEAD-0F1C-420C-8C3F-AD675BA03A69}" srcOrd="1" destOrd="0" parTransId="{0AAD47E5-9E15-4C83-9087-CDB364A92E5C}" sibTransId="{6A2D9508-B8F5-42AF-B806-4B9D87FAE29C}"/>
    <dgm:cxn modelId="{BB74929B-FBB9-4F06-8799-F67ACC192DE5}" type="presOf" srcId="{6CE7D592-8384-47E6-978D-BC03DDD02277}" destId="{DAA0C0A2-A111-48DE-8535-32949670F75D}" srcOrd="0" destOrd="0" presId="urn:microsoft.com/office/officeart/2008/layout/LinedList"/>
    <dgm:cxn modelId="{7C467BB5-330D-47CB-B368-352D996377D3}" type="presOf" srcId="{0B938792-6597-46BC-8D23-972D44175906}" destId="{4AEC5FBD-AE53-4E15-B010-039D3B364E53}" srcOrd="0" destOrd="0" presId="urn:microsoft.com/office/officeart/2008/layout/LinedList"/>
    <dgm:cxn modelId="{BBEC07B7-6ED2-4101-BC61-1D34E0E86149}" srcId="{02DFB991-3E0B-4E53-AD06-AD2C6DCD9ED0}" destId="{6CE7D592-8384-47E6-978D-BC03DDD02277}" srcOrd="3" destOrd="0" parTransId="{EF7F4B3A-8CF1-458E-9AD3-C61AE6B67449}" sibTransId="{7C523CDE-DFA8-4817-95D7-83E53706519E}"/>
    <dgm:cxn modelId="{7B8734BA-5172-40FD-88A8-A163DAAD4D1B}" type="presOf" srcId="{02DFB991-3E0B-4E53-AD06-AD2C6DCD9ED0}" destId="{3EF579F0-0AAE-4EC5-AFA0-89650390C194}" srcOrd="0" destOrd="0" presId="urn:microsoft.com/office/officeart/2008/layout/LinedList"/>
    <dgm:cxn modelId="{49AE7EE7-1061-4446-A5DC-2BB82041EC99}" type="presOf" srcId="{88A0EEAD-0F1C-420C-8C3F-AD675BA03A69}" destId="{6DC086B4-020A-4CB1-9D0F-947A69D60429}" srcOrd="0" destOrd="0" presId="urn:microsoft.com/office/officeart/2008/layout/LinedList"/>
    <dgm:cxn modelId="{77AA4EF8-3F1B-4A85-80AC-D7A515EFCC1F}" srcId="{02DFB991-3E0B-4E53-AD06-AD2C6DCD9ED0}" destId="{0B938792-6597-46BC-8D23-972D44175906}" srcOrd="0" destOrd="0" parTransId="{79F79163-68FD-4ABA-83D5-37BDFFD41D0E}" sibTransId="{73477CF8-8F4A-494D-84F4-E5490DD7EA1B}"/>
    <dgm:cxn modelId="{9FF0AFFD-7B6E-44C2-8D49-97D7C32DEAD6}" srcId="{02DFB991-3E0B-4E53-AD06-AD2C6DCD9ED0}" destId="{C6870D1C-284A-48DC-BBA4-00A5AB74E54D}" srcOrd="2" destOrd="0" parTransId="{AA665CA7-3633-43DD-AF95-AFBFC661D1F9}" sibTransId="{8592A5D0-E45C-4F55-9201-615D0D660CA7}"/>
    <dgm:cxn modelId="{5B5D67A0-A804-4C54-B17A-45AC691FD4A6}" type="presParOf" srcId="{3EF579F0-0AAE-4EC5-AFA0-89650390C194}" destId="{BA1F07D8-0654-4179-83A8-E3B353DC01D2}" srcOrd="0" destOrd="0" presId="urn:microsoft.com/office/officeart/2008/layout/LinedList"/>
    <dgm:cxn modelId="{F3496676-E129-44C2-BB64-C255704CCA49}" type="presParOf" srcId="{3EF579F0-0AAE-4EC5-AFA0-89650390C194}" destId="{F7B204E8-D7E8-4574-B451-65339D3DB3B8}" srcOrd="1" destOrd="0" presId="urn:microsoft.com/office/officeart/2008/layout/LinedList"/>
    <dgm:cxn modelId="{0AE96891-58DC-4434-8F0A-09EE44B17AE1}" type="presParOf" srcId="{F7B204E8-D7E8-4574-B451-65339D3DB3B8}" destId="{4AEC5FBD-AE53-4E15-B010-039D3B364E53}" srcOrd="0" destOrd="0" presId="urn:microsoft.com/office/officeart/2008/layout/LinedList"/>
    <dgm:cxn modelId="{83CD76D7-20F8-4FEF-B1B5-40358FC31BB4}" type="presParOf" srcId="{F7B204E8-D7E8-4574-B451-65339D3DB3B8}" destId="{8DC29FA9-A1A6-4B1B-AC5D-1474104B875F}" srcOrd="1" destOrd="0" presId="urn:microsoft.com/office/officeart/2008/layout/LinedList"/>
    <dgm:cxn modelId="{53B90B88-4007-416B-9096-200BA41F32F3}" type="presParOf" srcId="{3EF579F0-0AAE-4EC5-AFA0-89650390C194}" destId="{83574F55-78CD-49AF-8694-D9B6107CB771}" srcOrd="2" destOrd="0" presId="urn:microsoft.com/office/officeart/2008/layout/LinedList"/>
    <dgm:cxn modelId="{8A9F68DE-A4B5-4AA0-AEC8-F72DB41AA30F}" type="presParOf" srcId="{3EF579F0-0AAE-4EC5-AFA0-89650390C194}" destId="{9DDF9041-2666-4626-9D22-9254C8949602}" srcOrd="3" destOrd="0" presId="urn:microsoft.com/office/officeart/2008/layout/LinedList"/>
    <dgm:cxn modelId="{3769A6FC-DCD9-4225-B0C3-68855227CB8E}" type="presParOf" srcId="{9DDF9041-2666-4626-9D22-9254C8949602}" destId="{6DC086B4-020A-4CB1-9D0F-947A69D60429}" srcOrd="0" destOrd="0" presId="urn:microsoft.com/office/officeart/2008/layout/LinedList"/>
    <dgm:cxn modelId="{A3D1E3F7-A23F-4A08-8AB5-E679F7A3E944}" type="presParOf" srcId="{9DDF9041-2666-4626-9D22-9254C8949602}" destId="{F65BD23E-DAD7-45C8-B35A-603A663235EE}" srcOrd="1" destOrd="0" presId="urn:microsoft.com/office/officeart/2008/layout/LinedList"/>
    <dgm:cxn modelId="{9CB2F6A1-6E60-46F8-879C-B48C45257F5E}" type="presParOf" srcId="{3EF579F0-0AAE-4EC5-AFA0-89650390C194}" destId="{1845D3D9-E7DB-4966-9DC2-49093CD7BC6F}" srcOrd="4" destOrd="0" presId="urn:microsoft.com/office/officeart/2008/layout/LinedList"/>
    <dgm:cxn modelId="{61264248-55C7-40A0-9002-F52CAA70C548}" type="presParOf" srcId="{3EF579F0-0AAE-4EC5-AFA0-89650390C194}" destId="{76211B73-644F-46BB-8D7B-D6A75DC183CA}" srcOrd="5" destOrd="0" presId="urn:microsoft.com/office/officeart/2008/layout/LinedList"/>
    <dgm:cxn modelId="{A0C784E2-C97A-4B44-AB04-FABF88483155}" type="presParOf" srcId="{76211B73-644F-46BB-8D7B-D6A75DC183CA}" destId="{CC1DB084-41D7-4C3B-A6AC-2923FD769821}" srcOrd="0" destOrd="0" presId="urn:microsoft.com/office/officeart/2008/layout/LinedList"/>
    <dgm:cxn modelId="{F5B3393D-4901-494E-83D9-1DE29682F8E7}" type="presParOf" srcId="{76211B73-644F-46BB-8D7B-D6A75DC183CA}" destId="{F922F2C3-95E7-4E9C-BFDA-4AC9E21B068D}" srcOrd="1" destOrd="0" presId="urn:microsoft.com/office/officeart/2008/layout/LinedList"/>
    <dgm:cxn modelId="{95D302B4-BF09-481C-9DD3-387BC90237DA}" type="presParOf" srcId="{3EF579F0-0AAE-4EC5-AFA0-89650390C194}" destId="{37812E75-061F-42A2-BF30-86D0789039AD}" srcOrd="6" destOrd="0" presId="urn:microsoft.com/office/officeart/2008/layout/LinedList"/>
    <dgm:cxn modelId="{A29E364D-FFDE-44F9-9EAC-B64EDC4B06BB}" type="presParOf" srcId="{3EF579F0-0AAE-4EC5-AFA0-89650390C194}" destId="{2097900D-189E-4758-B219-EE3E92FC6F7E}" srcOrd="7" destOrd="0" presId="urn:microsoft.com/office/officeart/2008/layout/LinedList"/>
    <dgm:cxn modelId="{45E608FC-9A97-4439-A9A4-F2AE4DCB1F0A}" type="presParOf" srcId="{2097900D-189E-4758-B219-EE3E92FC6F7E}" destId="{DAA0C0A2-A111-48DE-8535-32949670F75D}" srcOrd="0" destOrd="0" presId="urn:microsoft.com/office/officeart/2008/layout/LinedList"/>
    <dgm:cxn modelId="{76A74789-6FB1-491A-8E6E-5C5F0BC093DC}" type="presParOf" srcId="{2097900D-189E-4758-B219-EE3E92FC6F7E}" destId="{882AA01D-901C-40F9-B0D8-B03F5FE2D93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F07D8-0654-4179-83A8-E3B353DC01D2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C5FBD-AE53-4E15-B010-039D3B364E53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36 times regular meal</a:t>
          </a:r>
        </a:p>
      </dsp:txBody>
      <dsp:txXfrm>
        <a:off x="0" y="0"/>
        <a:ext cx="10515600" cy="1087834"/>
      </dsp:txXfrm>
    </dsp:sp>
    <dsp:sp modelId="{83574F55-78CD-49AF-8694-D9B6107CB771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C086B4-020A-4CB1-9D0F-947A69D60429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5 times fish option (Saba, Nik, …)</a:t>
          </a:r>
        </a:p>
      </dsp:txBody>
      <dsp:txXfrm>
        <a:off x="0" y="1087834"/>
        <a:ext cx="10515600" cy="1087834"/>
      </dsp:txXfrm>
    </dsp:sp>
    <dsp:sp modelId="{1845D3D9-E7DB-4966-9DC2-49093CD7BC6F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DB084-41D7-4C3B-A6AC-2923FD769821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5 times vegetarian option</a:t>
          </a:r>
        </a:p>
      </dsp:txBody>
      <dsp:txXfrm>
        <a:off x="0" y="2175669"/>
        <a:ext cx="10515600" cy="1087834"/>
      </dsp:txXfrm>
    </dsp:sp>
    <dsp:sp modelId="{37812E75-061F-42A2-BF30-86D0789039AD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0C0A2-A111-48DE-8535-32949670F75D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For the remaining 2, we will check how to handle</a:t>
          </a:r>
        </a:p>
      </dsp:txBody>
      <dsp:txXfrm>
        <a:off x="0" y="3263503"/>
        <a:ext cx="10515600" cy="1087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C7A1-15DC-E78C-F154-057E0F5C8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376DA8-F924-0A7A-21B2-0278D95C3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5DB48-CD24-5E59-3B17-A10ECB4F0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1B068-B035-5FA3-38AE-EADA6005B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4FD62-941D-7530-B292-3A64F78F2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81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A06E-2C24-70D7-6655-DF5C08D70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02F7A-B2B2-093D-AF60-769EF2AD9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AB742-BEDD-7A92-25AA-C5FAC0B1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53CD4-53CE-C1BF-4E24-08B47186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9F32B-D33B-E70B-1CFB-20AD187B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5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2C78CA-7663-BA8E-DA05-633FE43C5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5C17F6-8094-BA77-1C52-2BCB05E5F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42FFA-BADB-7C95-6B2D-BC038762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3F816-C184-9914-BEEB-F3B122CF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B838A-FF7D-2A4D-A715-A0BABE00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9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7DEBF-6E36-2690-1BCC-8B89A73F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16D68-7BA0-D3CF-66CE-B3D9192C8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2E475-ADD3-5FAB-439C-B404C7FE2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E8D76-20FE-DED2-C587-D9585F10C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AC58D-C311-3C17-EFA5-25115D48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8301A-8ACE-FAB7-9F85-729FD9FFE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C81B9-9DFA-9F56-C493-5470355E7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17222-37DD-8D71-5173-B86E6741E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FC7F6-DDC7-56EC-C1C6-3040B26DC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BB2C7-9CD6-7A13-081D-D7F0004F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59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CB0B-354B-4AA5-B71D-3942D364B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EE258-1A6D-F8F3-5F5A-AE5E1E757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BD234B-5FCC-798C-3572-1E09752B7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43698-4BD4-6D98-AC05-9379FDDCF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99242-F51B-B59A-F2E7-8B7EA778C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275F8-8795-D6BF-2A70-B4D8AF4E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62C52-CD58-D92F-1F17-4F715572E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80627-E149-FB51-A468-07D17DC52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94A0B-BE6F-03C9-1B45-C0775A6E8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96FC0D-D767-ED5F-E8EE-149108516B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005DF3-47CA-78F6-8190-85FE81E0EE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115487-2992-345F-1C3F-78E2707CD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5954B6-87E6-0028-5A35-735077214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A0C23A-EF50-CACA-B32B-15223C14B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0BF1C-075B-3143-55B2-6D7715560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011DF6-950A-9AB5-8CF2-FA62448B4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461C25-3B76-F98F-AA94-976F96F4D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30589-0FB9-39F2-035E-3921A42B0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6CEBDA-969F-8CD0-1DD4-B489C0F35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A2D229-7337-CC57-D3E5-F28867912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F0D19-DE5D-C1D6-2E60-EB7A61C4D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5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14EEF-9415-42AC-D0CC-4B676D1DA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4FBD3-09E5-13BA-FF01-C53AEA3C8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3BF431-1599-5F58-0165-0317089FE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9540F-1FBC-05E5-652A-C4EA33EEF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E2ECC-1CA8-7EB4-A4EC-C2B16F3A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0D1DE-1501-E01C-6821-C298BF81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6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5E6BF-5BA8-D3FA-695D-EB3D4FE04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8A0271-2B88-AF46-D7A2-73B829CFF1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60BFF-DF37-C919-9A32-720E8864E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B491B-D440-763D-B6D7-91376D6E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9528E3-0EFC-E5A8-86A9-433CE301F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118A6-155A-4100-8C80-87B5144A1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E195C9-267A-E612-004E-1FEFCAEA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77DAE-F1D1-DC6C-574F-8B42496B6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16488-7ED2-9EC9-B227-373515B7C9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D8787-3020-4862-93BC-15D85354DF73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A2B00-EE0C-E9AB-1402-3E2223419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669F3-44AD-9EAA-65D7-53A59F5E3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6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ulebar.se/bar-restaurang/goteborg-rosenlund/" TargetMode="External"/><Relationship Id="rId2" Type="http://schemas.openxmlformats.org/officeDocument/2006/relationships/hyperlink" Target="https://en.wikipedia.org/wiki/P%C3%A9tanqu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2DDlbEjOw_c?feature=oembed" TargetMode="External"/><Relationship Id="rId7" Type="http://schemas.openxmlformats.org/officeDocument/2006/relationships/image" Target="../media/image7.jpeg"/><Relationship Id="rId2" Type="http://schemas.openxmlformats.org/officeDocument/2006/relationships/video" Target="https://www.youtube.com/embed/4mHnGQY9qyc?feature=oembed" TargetMode="External"/><Relationship Id="rId1" Type="http://schemas.openxmlformats.org/officeDocument/2006/relationships/video" Target="https://www.youtube.com/embed/3Vpu5utTPNU?feature=oembed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24F5518-00C1-0738-C68E-2158DBEA7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de-DE" sz="7200" dirty="0">
                <a:solidFill>
                  <a:schemeClr val="bg1"/>
                </a:solidFill>
              </a:rPr>
              <a:t>SA4#125 Social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34099A-83D5-93AE-9FBF-DD11C4B8A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August 24, 2023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2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090C2-64C9-76D8-116D-890C8DA6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de-DE" dirty="0"/>
              <a:t>Dinner and </a:t>
            </a:r>
            <a:r>
              <a:rPr lang="de-DE" dirty="0">
                <a:hlinkClick r:id="rId2"/>
              </a:rPr>
              <a:t>Pétanque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9DE39-74B4-8BE2-6991-C51B9C7BF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 fontScale="92500" lnSpcReduction="10000"/>
          </a:bodyPr>
          <a:lstStyle/>
          <a:p>
            <a:r>
              <a:rPr lang="en-US" sz="1400" b="0" i="0" dirty="0">
                <a:effectLst/>
                <a:latin typeface="Roboto" panose="02000000000000000000" pitchFamily="2" charset="0"/>
              </a:rPr>
              <a:t>to continue the good spirit of social gatherings, here is a proposal for another self-funded social event at SA4#125. Everyone is invited! </a:t>
            </a:r>
          </a:p>
          <a:p>
            <a:r>
              <a:rPr lang="en-US" sz="1400" b="0" i="0" dirty="0">
                <a:effectLst/>
                <a:latin typeface="Roboto" panose="02000000000000000000" pitchFamily="2" charset="0"/>
                <a:hlinkClick r:id="rId3"/>
              </a:rPr>
              <a:t>Boulebar </a:t>
            </a:r>
            <a:r>
              <a:rPr lang="en-US" sz="1400" b="0" i="0" dirty="0" err="1">
                <a:effectLst/>
                <a:latin typeface="Roboto" panose="02000000000000000000" pitchFamily="2" charset="0"/>
                <a:hlinkClick r:id="rId3"/>
              </a:rPr>
              <a:t>Rosenlund</a:t>
            </a:r>
            <a:r>
              <a:rPr lang="en-US" sz="1400" b="0" i="0" dirty="0">
                <a:effectLst/>
                <a:latin typeface="Roboto" panose="02000000000000000000" pitchFamily="2" charset="0"/>
              </a:rPr>
              <a:t> offers to have dinner and then a round of plays. We will play with a guide that arranges a tournament and a prize ceremony in the end. The place is close to the meeting location (10min taxi, 30min walk).</a:t>
            </a:r>
          </a:p>
          <a:p>
            <a:r>
              <a:rPr lang="en-US" sz="1400" b="1" i="0" dirty="0">
                <a:effectLst/>
                <a:latin typeface="Roboto" panose="02000000000000000000" pitchFamily="2" charset="0"/>
              </a:rPr>
              <a:t>Just a NOTE: Everyone can play Pétanque.</a:t>
            </a:r>
            <a:endParaRPr lang="en-US" sz="1400" b="0" i="0" dirty="0">
              <a:effectLst/>
              <a:latin typeface="Roboto" panose="02000000000000000000" pitchFamily="2" charset="0"/>
            </a:endParaRPr>
          </a:p>
          <a:p>
            <a:r>
              <a:rPr lang="en-US" sz="1400" b="0" i="0" dirty="0">
                <a:effectLst/>
                <a:latin typeface="Roboto" panose="02000000000000000000" pitchFamily="2" charset="0"/>
              </a:rPr>
              <a:t>Date and Schedule:</a:t>
            </a:r>
          </a:p>
          <a:p>
            <a:pPr lvl="1"/>
            <a:r>
              <a:rPr lang="en-US" sz="900" b="0" i="0" dirty="0">
                <a:effectLst/>
                <a:latin typeface="Roboto" panose="02000000000000000000" pitchFamily="2" charset="0"/>
              </a:rPr>
              <a:t>August 24, 2023</a:t>
            </a:r>
            <a:endParaRPr lang="en-US" sz="900" dirty="0">
              <a:latin typeface="Roboto" panose="02000000000000000000" pitchFamily="2" charset="0"/>
            </a:endParaRPr>
          </a:p>
          <a:p>
            <a:pPr lvl="1"/>
            <a:r>
              <a:rPr lang="en-US" sz="900" b="0" i="0" dirty="0">
                <a:effectLst/>
                <a:latin typeface="Roboto" panose="02000000000000000000" pitchFamily="2" charset="0"/>
              </a:rPr>
              <a:t>Dinner: 20:15 - 21:30</a:t>
            </a:r>
            <a:endParaRPr lang="en-US" sz="900" dirty="0">
              <a:latin typeface="Roboto" panose="02000000000000000000" pitchFamily="2" charset="0"/>
            </a:endParaRPr>
          </a:p>
          <a:p>
            <a:pPr lvl="1"/>
            <a:r>
              <a:rPr lang="en-US" sz="900" b="0" i="0" dirty="0">
                <a:effectLst/>
                <a:latin typeface="Roboto" panose="02000000000000000000" pitchFamily="2" charset="0"/>
              </a:rPr>
              <a:t>Pétanque: 21:45 - 23:30</a:t>
            </a:r>
          </a:p>
          <a:p>
            <a:r>
              <a:rPr lang="en-US" sz="1400" b="0" i="0" dirty="0">
                <a:effectLst/>
                <a:latin typeface="Roboto" panose="02000000000000000000" pitchFamily="2" charset="0"/>
              </a:rPr>
              <a:t>Costs:</a:t>
            </a:r>
          </a:p>
          <a:p>
            <a:pPr lvl="1"/>
            <a:r>
              <a:rPr lang="en-US" sz="900" b="0" i="0" dirty="0">
                <a:effectLst/>
                <a:latin typeface="Roboto" panose="02000000000000000000" pitchFamily="2" charset="0"/>
              </a:rPr>
              <a:t>2 course dinner SEK 390 + Tax: around 40 Euros</a:t>
            </a:r>
            <a:endParaRPr lang="en-US" sz="900" dirty="0">
              <a:latin typeface="Roboto" panose="02000000000000000000" pitchFamily="2" charset="0"/>
            </a:endParaRPr>
          </a:p>
          <a:p>
            <a:pPr lvl="1"/>
            <a:r>
              <a:rPr lang="en-US" sz="900" b="0" i="0" dirty="0">
                <a:effectLst/>
                <a:latin typeface="Roboto" panose="02000000000000000000" pitchFamily="2" charset="0"/>
              </a:rPr>
              <a:t>Pétanque with guide and tournament: SEK 290 + Tax: around 30 Euro</a:t>
            </a:r>
            <a:endParaRPr lang="en-US" sz="900" dirty="0">
              <a:latin typeface="Roboto" panose="02000000000000000000" pitchFamily="2" charset="0"/>
            </a:endParaRPr>
          </a:p>
          <a:p>
            <a:pPr lvl="1"/>
            <a:r>
              <a:rPr lang="en-US" sz="900" b="0" i="0" dirty="0">
                <a:effectLst/>
                <a:latin typeface="Roboto" panose="02000000000000000000" pitchFamily="2" charset="0"/>
              </a:rPr>
              <a:t>Total around 70 Euros + Drinks</a:t>
            </a:r>
            <a:endParaRPr lang="en-US" sz="900" dirty="0">
              <a:latin typeface="Roboto" panose="02000000000000000000" pitchFamily="2" charset="0"/>
            </a:endParaRPr>
          </a:p>
          <a:p>
            <a:pPr lvl="1"/>
            <a:r>
              <a:rPr lang="en-US" sz="900" b="0" i="0" dirty="0">
                <a:effectLst/>
                <a:latin typeface="Roboto" panose="02000000000000000000" pitchFamily="2" charset="0"/>
              </a:rPr>
              <a:t>Payment on the spot, no cash and no AMEX.</a:t>
            </a:r>
          </a:p>
          <a:p>
            <a:r>
              <a:rPr lang="en-US" sz="1400" b="0" i="0" dirty="0">
                <a:effectLst/>
                <a:latin typeface="Roboto" panose="02000000000000000000" pitchFamily="2" charset="0"/>
              </a:rPr>
              <a:t>Additional responses are welcome.</a:t>
            </a:r>
          </a:p>
        </p:txBody>
      </p:sp>
      <p:pic>
        <p:nvPicPr>
          <p:cNvPr id="2050" name="Picture 2" descr="Boulebar Rosenlund – Aktivitet, Restaurang, Bar – Centrum, Göteborg">
            <a:extLst>
              <a:ext uri="{FF2B5EF4-FFF2-40B4-BE49-F238E27FC236}">
                <a16:creationId xmlns:a16="http://schemas.microsoft.com/office/drawing/2014/main" id="{3F6D6461-FF36-027E-7F1F-94492A6AB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8" r="8695" b="-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693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8BDD8-C805-A4AC-4CAD-E02B3143A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Signups (44+4)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A938854-BDBF-0611-7A96-C74D12EBD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765290"/>
              </p:ext>
            </p:extLst>
          </p:nvPr>
        </p:nvGraphicFramePr>
        <p:xfrm>
          <a:off x="6094476" y="187025"/>
          <a:ext cx="5710770" cy="6483949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2786501">
                  <a:extLst>
                    <a:ext uri="{9D8B030D-6E8A-4147-A177-3AD203B41FA5}">
                      <a16:colId xmlns:a16="http://schemas.microsoft.com/office/drawing/2014/main" val="3422262588"/>
                    </a:ext>
                  </a:extLst>
                </a:gridCol>
                <a:gridCol w="2924269">
                  <a:extLst>
                    <a:ext uri="{9D8B030D-6E8A-4147-A177-3AD203B41FA5}">
                      <a16:colId xmlns:a16="http://schemas.microsoft.com/office/drawing/2014/main" val="274807383"/>
                    </a:ext>
                  </a:extLst>
                </a:gridCol>
              </a:tblGrid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Simon Gunkel</a:t>
                      </a:r>
                    </a:p>
                  </a:txBody>
                  <a:tcPr marL="16400" marR="16400" marT="10933" marB="1093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Tomas Toftgård 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730460914"/>
                  </a:ext>
                </a:extLst>
              </a:tr>
              <a:tr h="336737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Thomas Stockhammer</a:t>
                      </a:r>
                    </a:p>
                  </a:txBody>
                  <a:tcPr marL="16400" marR="16400" marT="10933" marB="1093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Gilles TENIOU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438536329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Jan Holub</a:t>
                      </a:r>
                    </a:p>
                  </a:txBody>
                  <a:tcPr marL="16400" marR="16400" marT="10933" marB="1093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Andrei Stoica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484978603"/>
                  </a:ext>
                </a:extLst>
              </a:tr>
              <a:tr h="336737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Julien Lemotheux </a:t>
                      </a:r>
                    </a:p>
                  </a:txBody>
                  <a:tcPr marL="16400" marR="16400" marT="10933" marB="1093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elmira ramazanirend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43450412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Nikolai Leung </a:t>
                      </a:r>
                    </a:p>
                  </a:txBody>
                  <a:tcPr marL="16400" marR="16400" marT="10933" marB="1093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Gazi </a:t>
                      </a:r>
                      <a:r>
                        <a:rPr lang="en-US" sz="1600" dirty="0" err="1">
                          <a:effectLst/>
                        </a:rPr>
                        <a:t>Illahi</a:t>
                      </a:r>
                      <a:endParaRPr lang="en-US" sz="1600" dirty="0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366232224"/>
                  </a:ext>
                </a:extLst>
              </a:tr>
              <a:tr h="302720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Iraj</a:t>
                      </a:r>
                    </a:p>
                  </a:txBody>
                  <a:tcPr marL="16400" marR="16400" marT="10933" marB="1093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Andre Schevciw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466939849"/>
                  </a:ext>
                </a:extLst>
              </a:tr>
              <a:tr h="323241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Chris Steck &amp; Margaret Steck</a:t>
                      </a:r>
                    </a:p>
                  </a:txBody>
                  <a:tcPr marL="16400" marR="16400" marT="10933" marB="1093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Srinivas Gudumasu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95377992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James Hu</a:t>
                      </a:r>
                    </a:p>
                  </a:txBody>
                  <a:tcPr marL="16400" marR="16400" marT="10933" marB="1093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Qi Pan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303830181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Waqar Zia</a:t>
                      </a:r>
                    </a:p>
                  </a:txBody>
                  <a:tcPr marL="16400" marR="16400" marT="10933" marB="1093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Thorsten Lohmar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4064107401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Imed Bouazizi</a:t>
                      </a:r>
                    </a:p>
                  </a:txBody>
                  <a:tcPr marL="16400" marR="16400" marT="10933" marB="1093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Mary-Luc Champel (4)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847484307"/>
                  </a:ext>
                </a:extLst>
              </a:tr>
              <a:tr h="336737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Emmanuel Thomas</a:t>
                      </a:r>
                    </a:p>
                  </a:txBody>
                  <a:tcPr marL="16400" marR="16400" marT="10933" marB="1093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Yujian Yin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367203659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Nien Wu</a:t>
                      </a:r>
                    </a:p>
                  </a:txBody>
                  <a:tcPr marL="16400" marR="16400" marT="10933" marB="1093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Brian Lee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736034420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Yuan Gao</a:t>
                      </a:r>
                    </a:p>
                  </a:txBody>
                  <a:tcPr marL="16400" marR="16400" marT="10933" marB="1093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Ahmed Hamza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71458148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Wang Bin</a:t>
                      </a:r>
                    </a:p>
                  </a:txBody>
                  <a:tcPr marL="16400" marR="16400" marT="10933" marB="1093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Harald Pobloth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662079335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Jaeyeon Song</a:t>
                      </a:r>
                    </a:p>
                  </a:txBody>
                  <a:tcPr marL="16400" marR="16400" marT="10933" marB="1093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Liangping Ma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409527399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Serhan Gül</a:t>
                      </a:r>
                    </a:p>
                  </a:txBody>
                  <a:tcPr marL="16400" marR="16400" marT="10933" marB="1093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Saba Ahsan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174654282"/>
                  </a:ext>
                </a:extLst>
              </a:tr>
              <a:tr h="336737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Frédéric GABIN</a:t>
                      </a:r>
                    </a:p>
                  </a:txBody>
                  <a:tcPr marL="16400" marR="16400" marT="10933" marB="1093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stephane Onno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198040266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Gerhard Tech</a:t>
                      </a:r>
                    </a:p>
                  </a:txBody>
                  <a:tcPr marL="16400" marR="16400" marT="10933" marB="1093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Muhammed Coban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463554547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Erik Norvell</a:t>
                      </a:r>
                    </a:p>
                  </a:txBody>
                  <a:tcPr marL="16400" marR="16400" marT="10933" marB="1093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Eric Yip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675124509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Stefan Doehla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Jayeeta SAHA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592698768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Alexis Tourapis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Markus Multrus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428423659"/>
                  </a:ext>
                </a:extLst>
              </a:tr>
              <a:tr h="179301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Fredrik Stenmark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Alan Stein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875438370"/>
                  </a:ext>
                </a:extLst>
              </a:tr>
            </a:tbl>
          </a:graphicData>
        </a:graphic>
      </p:graphicFrame>
      <p:pic>
        <p:nvPicPr>
          <p:cNvPr id="7" name="Picture 6" descr="A qr code with different colors&#10;&#10;Description automatically generated">
            <a:extLst>
              <a:ext uri="{FF2B5EF4-FFF2-40B4-BE49-F238E27FC236}">
                <a16:creationId xmlns:a16="http://schemas.microsoft.com/office/drawing/2014/main" id="{44ADB4CD-2C35-BDA4-4724-A6E02B96C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7" y="440447"/>
            <a:ext cx="3653073" cy="36530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5D2A82-FA9C-7EDE-8E76-8B45C203BE8F}"/>
              </a:ext>
            </a:extLst>
          </p:cNvPr>
          <p:cNvSpPr txBox="1"/>
          <p:nvPr/>
        </p:nvSpPr>
        <p:spPr>
          <a:xfrm>
            <a:off x="643468" y="5651051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https://forms.gle/BHBiytQRX5atWS5h8</a:t>
            </a:r>
          </a:p>
        </p:txBody>
      </p:sp>
    </p:spTree>
    <p:extLst>
      <p:ext uri="{BB962C8B-B14F-4D97-AF65-F5344CB8AC3E}">
        <p14:creationId xmlns:p14="http://schemas.microsoft.com/office/powerpoint/2010/main" val="3009886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D4059-AB77-8F94-DBDC-9257044D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Food</a:t>
            </a:r>
            <a:endParaRPr lang="en-US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3C68B4B3-A76F-D384-84F9-92CBD4BB15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6166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A3C984-24EB-4463-04B9-41076F373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What is Pétanque? </a:t>
            </a:r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9323E8F-FCAA-9B59-B85C-F40454ECDA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0" r="-1" b="1285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484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nline Media 3" title="Bouletips - hur ska jag hålla klotet?">
            <a:hlinkClick r:id="" action="ppaction://media"/>
            <a:extLst>
              <a:ext uri="{FF2B5EF4-FFF2-40B4-BE49-F238E27FC236}">
                <a16:creationId xmlns:a16="http://schemas.microsoft.com/office/drawing/2014/main" id="{424B3D16-16DB-59BB-DF3E-743B6692FE3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52587" y="872793"/>
            <a:ext cx="2717505" cy="480974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Online Media 5" title="Bouletips - poängräkning">
            <a:hlinkClick r:id="" action="ppaction://media"/>
            <a:extLst>
              <a:ext uri="{FF2B5EF4-FFF2-40B4-BE49-F238E27FC236}">
                <a16:creationId xmlns:a16="http://schemas.microsoft.com/office/drawing/2014/main" id="{4962FB74-8E39-D2BA-7C37-1C02EEFDAF6D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733352" y="872793"/>
            <a:ext cx="2717505" cy="480974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Online Media 4" title="Bouletips - antal spelare i ett lag?">
            <a:hlinkClick r:id="" action="ppaction://media"/>
            <a:extLst>
              <a:ext uri="{FF2B5EF4-FFF2-40B4-BE49-F238E27FC236}">
                <a16:creationId xmlns:a16="http://schemas.microsoft.com/office/drawing/2014/main" id="{D19D12DB-9EF3-18A8-F6F9-21E845B8EA9D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8521906" y="872793"/>
            <a:ext cx="2717505" cy="480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7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CCE4654-FCF0-AD68-2A75-522859D15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It will be outdoor – bring some warm clothes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2CCE87-0523-7D69-D87C-372776856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6057" y="467208"/>
            <a:ext cx="6318489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50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DCBF11-19D8-970C-1F0F-DD5E4A5D8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1CE915-2E1A-F1BF-8830-53EA7989B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>
                <a:solidFill>
                  <a:schemeClr val="tx1">
                    <a:lumMod val="85000"/>
                    <a:lumOff val="15000"/>
                  </a:schemeClr>
                </a:solidFill>
              </a:rPr>
              <a:t>How to get there? Tram 4 (20min) or walk (30min) or Taxi (10min)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63467F6-4E6B-EDF8-2FAB-3708EC806AC8}"/>
              </a:ext>
            </a:extLst>
          </p:cNvPr>
          <p:cNvSpPr/>
          <p:nvPr/>
        </p:nvSpPr>
        <p:spPr>
          <a:xfrm>
            <a:off x="4018869" y="1126127"/>
            <a:ext cx="2110468" cy="13715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Boulebar Roselund</a:t>
            </a:r>
          </a:p>
          <a:p>
            <a:pPr algn="ctr"/>
            <a:r>
              <a:rPr lang="sv-SE" dirty="0"/>
              <a:t>Rosenlundsgatan 8, 411 20 Göteborg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684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AC5E8854-2793-036D-40A1-9EF9ACCE9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6"/>
            <a:ext cx="7021513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63D9BF-748D-A62C-2BB7-E692D2181C96}"/>
              </a:ext>
            </a:extLst>
          </p:cNvPr>
          <p:cNvSpPr/>
          <p:nvPr/>
        </p:nvSpPr>
        <p:spPr>
          <a:xfrm>
            <a:off x="1785256" y="4023360"/>
            <a:ext cx="566928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Come by even if you did not sign up and just watch the fun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9759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347</Words>
  <Application>Microsoft Office PowerPoint</Application>
  <PresentationFormat>Widescreen</PresentationFormat>
  <Paragraphs>74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Office Theme</vt:lpstr>
      <vt:lpstr>SA4#125 Social</vt:lpstr>
      <vt:lpstr>Dinner and Pétanque</vt:lpstr>
      <vt:lpstr>Signups (44+4)</vt:lpstr>
      <vt:lpstr>Food</vt:lpstr>
      <vt:lpstr>What is Pétanque? </vt:lpstr>
      <vt:lpstr>PowerPoint Presentation</vt:lpstr>
      <vt:lpstr>It will be outdoor – bring some warm clothes</vt:lpstr>
      <vt:lpstr>How to get there? Tram 4 (20min) or walk (30min) or Taxi (10min)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SA4#124 Social</dc:title>
  <dc:creator>Thomas Stockhammer</dc:creator>
  <cp:lastModifiedBy>Thomas Stockhammer</cp:lastModifiedBy>
  <cp:revision>3</cp:revision>
  <dcterms:created xsi:type="dcterms:W3CDTF">2023-05-25T11:35:08Z</dcterms:created>
  <dcterms:modified xsi:type="dcterms:W3CDTF">2023-08-24T12:17:24Z</dcterms:modified>
</cp:coreProperties>
</file>