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CA8A244-C1FD-4534-A6E1-51D116AA2A63}" v="6" dt="2021-11-12T16:20:44.84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180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homas Stockhammer" userId="2aa20ba2-ba43-46c1-9e8b-e40494025eed" providerId="ADAL" clId="{BCA8A244-C1FD-4534-A6E1-51D116AA2A63}"/>
    <pc:docChg chg="undo custSel addSld delSld modSld">
      <pc:chgData name="Thomas Stockhammer" userId="2aa20ba2-ba43-46c1-9e8b-e40494025eed" providerId="ADAL" clId="{BCA8A244-C1FD-4534-A6E1-51D116AA2A63}" dt="2021-11-12T16:28:23.916" v="854" actId="20577"/>
      <pc:docMkLst>
        <pc:docMk/>
      </pc:docMkLst>
      <pc:sldChg chg="del">
        <pc:chgData name="Thomas Stockhammer" userId="2aa20ba2-ba43-46c1-9e8b-e40494025eed" providerId="ADAL" clId="{BCA8A244-C1FD-4534-A6E1-51D116AA2A63}" dt="2021-11-12T16:21:42.632" v="581" actId="47"/>
        <pc:sldMkLst>
          <pc:docMk/>
          <pc:sldMk cId="3349606538" sldId="256"/>
        </pc:sldMkLst>
      </pc:sldChg>
      <pc:sldChg chg="delSp del mod">
        <pc:chgData name="Thomas Stockhammer" userId="2aa20ba2-ba43-46c1-9e8b-e40494025eed" providerId="ADAL" clId="{BCA8A244-C1FD-4534-A6E1-51D116AA2A63}" dt="2021-11-12T16:21:42.632" v="581" actId="47"/>
        <pc:sldMkLst>
          <pc:docMk/>
          <pc:sldMk cId="3627855989" sldId="257"/>
        </pc:sldMkLst>
        <pc:spChg chg="del">
          <ac:chgData name="Thomas Stockhammer" userId="2aa20ba2-ba43-46c1-9e8b-e40494025eed" providerId="ADAL" clId="{BCA8A244-C1FD-4534-A6E1-51D116AA2A63}" dt="2021-11-12T15:00:00.193" v="0" actId="478"/>
          <ac:spMkLst>
            <pc:docMk/>
            <pc:sldMk cId="3627855989" sldId="257"/>
            <ac:spMk id="21" creationId="{1D1D1A8E-8B13-470D-9F1A-63D4E59E86E8}"/>
          </ac:spMkLst>
        </pc:spChg>
      </pc:sldChg>
      <pc:sldChg chg="addSp delSp modSp add mod">
        <pc:chgData name="Thomas Stockhammer" userId="2aa20ba2-ba43-46c1-9e8b-e40494025eed" providerId="ADAL" clId="{BCA8A244-C1FD-4534-A6E1-51D116AA2A63}" dt="2021-11-12T16:28:23.916" v="854" actId="20577"/>
        <pc:sldMkLst>
          <pc:docMk/>
          <pc:sldMk cId="2710354458" sldId="258"/>
        </pc:sldMkLst>
        <pc:spChg chg="mod">
          <ac:chgData name="Thomas Stockhammer" userId="2aa20ba2-ba43-46c1-9e8b-e40494025eed" providerId="ADAL" clId="{BCA8A244-C1FD-4534-A6E1-51D116AA2A63}" dt="2021-11-12T16:09:59.458" v="431" actId="14100"/>
          <ac:spMkLst>
            <pc:docMk/>
            <pc:sldMk cId="2710354458" sldId="258"/>
            <ac:spMk id="2" creationId="{9A7F9C82-159F-4640-87EF-4F308524761B}"/>
          </ac:spMkLst>
        </pc:spChg>
        <pc:spChg chg="mod">
          <ac:chgData name="Thomas Stockhammer" userId="2aa20ba2-ba43-46c1-9e8b-e40494025eed" providerId="ADAL" clId="{BCA8A244-C1FD-4534-A6E1-51D116AA2A63}" dt="2021-11-12T16:28:23.916" v="854" actId="20577"/>
          <ac:spMkLst>
            <pc:docMk/>
            <pc:sldMk cId="2710354458" sldId="258"/>
            <ac:spMk id="4" creationId="{10B985FE-45A1-4EEA-88F0-BD30F0D36C95}"/>
          </ac:spMkLst>
        </pc:spChg>
        <pc:spChg chg="mod">
          <ac:chgData name="Thomas Stockhammer" userId="2aa20ba2-ba43-46c1-9e8b-e40494025eed" providerId="ADAL" clId="{BCA8A244-C1FD-4534-A6E1-51D116AA2A63}" dt="2021-11-12T16:01:54.682" v="155" actId="1076"/>
          <ac:spMkLst>
            <pc:docMk/>
            <pc:sldMk cId="2710354458" sldId="258"/>
            <ac:spMk id="5" creationId="{D26FB3B4-95BF-40D7-BB0E-86C247D0AE1B}"/>
          </ac:spMkLst>
        </pc:spChg>
        <pc:spChg chg="mod">
          <ac:chgData name="Thomas Stockhammer" userId="2aa20ba2-ba43-46c1-9e8b-e40494025eed" providerId="ADAL" clId="{BCA8A244-C1FD-4534-A6E1-51D116AA2A63}" dt="2021-11-12T16:18:12.470" v="554" actId="1076"/>
          <ac:spMkLst>
            <pc:docMk/>
            <pc:sldMk cId="2710354458" sldId="258"/>
            <ac:spMk id="6" creationId="{1DB4B388-6271-42F4-9E69-4FE79BDA773F}"/>
          </ac:spMkLst>
        </pc:spChg>
        <pc:spChg chg="mod">
          <ac:chgData name="Thomas Stockhammer" userId="2aa20ba2-ba43-46c1-9e8b-e40494025eed" providerId="ADAL" clId="{BCA8A244-C1FD-4534-A6E1-51D116AA2A63}" dt="2021-11-12T16:27:58.190" v="816" actId="20577"/>
          <ac:spMkLst>
            <pc:docMk/>
            <pc:sldMk cId="2710354458" sldId="258"/>
            <ac:spMk id="7" creationId="{64CA573E-911A-4C39-8E5D-B588265755E9}"/>
          </ac:spMkLst>
        </pc:spChg>
        <pc:spChg chg="mod">
          <ac:chgData name="Thomas Stockhammer" userId="2aa20ba2-ba43-46c1-9e8b-e40494025eed" providerId="ADAL" clId="{BCA8A244-C1FD-4534-A6E1-51D116AA2A63}" dt="2021-11-12T16:18:42.456" v="556" actId="14100"/>
          <ac:spMkLst>
            <pc:docMk/>
            <pc:sldMk cId="2710354458" sldId="258"/>
            <ac:spMk id="8" creationId="{5848A641-EC1A-4E83-8B61-563458DA735C}"/>
          </ac:spMkLst>
        </pc:spChg>
        <pc:spChg chg="del mod">
          <ac:chgData name="Thomas Stockhammer" userId="2aa20ba2-ba43-46c1-9e8b-e40494025eed" providerId="ADAL" clId="{BCA8A244-C1FD-4534-A6E1-51D116AA2A63}" dt="2021-11-12T16:15:45.826" v="510" actId="478"/>
          <ac:spMkLst>
            <pc:docMk/>
            <pc:sldMk cId="2710354458" sldId="258"/>
            <ac:spMk id="10" creationId="{12C20F07-B3EE-451F-B5B9-E2ED5EF11541}"/>
          </ac:spMkLst>
        </pc:spChg>
        <pc:spChg chg="del">
          <ac:chgData name="Thomas Stockhammer" userId="2aa20ba2-ba43-46c1-9e8b-e40494025eed" providerId="ADAL" clId="{BCA8A244-C1FD-4534-A6E1-51D116AA2A63}" dt="2021-11-12T15:55:43.673" v="3" actId="478"/>
          <ac:spMkLst>
            <pc:docMk/>
            <pc:sldMk cId="2710354458" sldId="258"/>
            <ac:spMk id="11" creationId="{0EAA6DF5-E9A3-434C-A585-3A0F4C68DD00}"/>
          </ac:spMkLst>
        </pc:spChg>
        <pc:spChg chg="mod">
          <ac:chgData name="Thomas Stockhammer" userId="2aa20ba2-ba43-46c1-9e8b-e40494025eed" providerId="ADAL" clId="{BCA8A244-C1FD-4534-A6E1-51D116AA2A63}" dt="2021-11-12T16:18:27.407" v="555" actId="14100"/>
          <ac:spMkLst>
            <pc:docMk/>
            <pc:sldMk cId="2710354458" sldId="258"/>
            <ac:spMk id="14" creationId="{FAE567A2-F71A-4D76-9A8D-AD6F562B7E29}"/>
          </ac:spMkLst>
        </pc:spChg>
        <pc:spChg chg="del">
          <ac:chgData name="Thomas Stockhammer" userId="2aa20ba2-ba43-46c1-9e8b-e40494025eed" providerId="ADAL" clId="{BCA8A244-C1FD-4534-A6E1-51D116AA2A63}" dt="2021-11-12T15:55:48.410" v="5" actId="478"/>
          <ac:spMkLst>
            <pc:docMk/>
            <pc:sldMk cId="2710354458" sldId="258"/>
            <ac:spMk id="15" creationId="{763BFBE2-0666-4BEE-ABCB-C67E1D034EB1}"/>
          </ac:spMkLst>
        </pc:spChg>
        <pc:spChg chg="mod">
          <ac:chgData name="Thomas Stockhammer" userId="2aa20ba2-ba43-46c1-9e8b-e40494025eed" providerId="ADAL" clId="{BCA8A244-C1FD-4534-A6E1-51D116AA2A63}" dt="2021-11-12T16:14:26.434" v="509" actId="1076"/>
          <ac:spMkLst>
            <pc:docMk/>
            <pc:sldMk cId="2710354458" sldId="258"/>
            <ac:spMk id="17" creationId="{336ABBCA-A921-480D-A17E-5F07E094AF7C}"/>
          </ac:spMkLst>
        </pc:spChg>
        <pc:spChg chg="mod">
          <ac:chgData name="Thomas Stockhammer" userId="2aa20ba2-ba43-46c1-9e8b-e40494025eed" providerId="ADAL" clId="{BCA8A244-C1FD-4534-A6E1-51D116AA2A63}" dt="2021-11-12T16:01:54.682" v="155" actId="1076"/>
          <ac:spMkLst>
            <pc:docMk/>
            <pc:sldMk cId="2710354458" sldId="258"/>
            <ac:spMk id="20" creationId="{59AC85C0-15A2-43AF-BAEF-C4BA853A9CB7}"/>
          </ac:spMkLst>
        </pc:spChg>
        <pc:spChg chg="add mod">
          <ac:chgData name="Thomas Stockhammer" userId="2aa20ba2-ba43-46c1-9e8b-e40494025eed" providerId="ADAL" clId="{BCA8A244-C1FD-4534-A6E1-51D116AA2A63}" dt="2021-11-12T16:16:43.682" v="553" actId="1076"/>
          <ac:spMkLst>
            <pc:docMk/>
            <pc:sldMk cId="2710354458" sldId="258"/>
            <ac:spMk id="21" creationId="{EB4640C7-C6EE-4BC0-9D66-AC241DF5A718}"/>
          </ac:spMkLst>
        </pc:spChg>
        <pc:cxnChg chg="del mod ord">
          <ac:chgData name="Thomas Stockhammer" userId="2aa20ba2-ba43-46c1-9e8b-e40494025eed" providerId="ADAL" clId="{BCA8A244-C1FD-4534-A6E1-51D116AA2A63}" dt="2021-11-12T16:16:23.115" v="539" actId="478"/>
          <ac:cxnSpMkLst>
            <pc:docMk/>
            <pc:sldMk cId="2710354458" sldId="258"/>
            <ac:cxnSpMk id="9" creationId="{3939863F-1309-401C-B38A-8ACA559693B3}"/>
          </ac:cxnSpMkLst>
        </pc:cxnChg>
        <pc:cxnChg chg="add mod">
          <ac:chgData name="Thomas Stockhammer" userId="2aa20ba2-ba43-46c1-9e8b-e40494025eed" providerId="ADAL" clId="{BCA8A244-C1FD-4534-A6E1-51D116AA2A63}" dt="2021-11-12T16:16:40.658" v="552" actId="1036"/>
          <ac:cxnSpMkLst>
            <pc:docMk/>
            <pc:sldMk cId="2710354458" sldId="258"/>
            <ac:cxnSpMk id="18" creationId="{73977687-EAD6-4738-8937-B9FCCBD21D29}"/>
          </ac:cxnSpMkLst>
        </pc:cxnChg>
      </pc:sldChg>
      <pc:sldChg chg="addSp delSp modSp add mod">
        <pc:chgData name="Thomas Stockhammer" userId="2aa20ba2-ba43-46c1-9e8b-e40494025eed" providerId="ADAL" clId="{BCA8A244-C1FD-4534-A6E1-51D116AA2A63}" dt="2021-11-12T16:27:20.386" v="765" actId="404"/>
        <pc:sldMkLst>
          <pc:docMk/>
          <pc:sldMk cId="415270460" sldId="259"/>
        </pc:sldMkLst>
        <pc:spChg chg="mod">
          <ac:chgData name="Thomas Stockhammer" userId="2aa20ba2-ba43-46c1-9e8b-e40494025eed" providerId="ADAL" clId="{BCA8A244-C1FD-4534-A6E1-51D116AA2A63}" dt="2021-11-12T16:09:48.179" v="430" actId="14100"/>
          <ac:spMkLst>
            <pc:docMk/>
            <pc:sldMk cId="415270460" sldId="259"/>
            <ac:spMk id="2" creationId="{9A7F9C82-159F-4640-87EF-4F308524761B}"/>
          </ac:spMkLst>
        </pc:spChg>
        <pc:spChg chg="mod">
          <ac:chgData name="Thomas Stockhammer" userId="2aa20ba2-ba43-46c1-9e8b-e40494025eed" providerId="ADAL" clId="{BCA8A244-C1FD-4534-A6E1-51D116AA2A63}" dt="2021-11-12T16:09:36.694" v="428" actId="20577"/>
          <ac:spMkLst>
            <pc:docMk/>
            <pc:sldMk cId="415270460" sldId="259"/>
            <ac:spMk id="4" creationId="{10B985FE-45A1-4EEA-88F0-BD30F0D36C95}"/>
          </ac:spMkLst>
        </pc:spChg>
        <pc:spChg chg="mod">
          <ac:chgData name="Thomas Stockhammer" userId="2aa20ba2-ba43-46c1-9e8b-e40494025eed" providerId="ADAL" clId="{BCA8A244-C1FD-4534-A6E1-51D116AA2A63}" dt="2021-11-12T16:06:34.189" v="282" actId="1076"/>
          <ac:spMkLst>
            <pc:docMk/>
            <pc:sldMk cId="415270460" sldId="259"/>
            <ac:spMk id="6" creationId="{1DB4B388-6271-42F4-9E69-4FE79BDA773F}"/>
          </ac:spMkLst>
        </pc:spChg>
        <pc:spChg chg="mod">
          <ac:chgData name="Thomas Stockhammer" userId="2aa20ba2-ba43-46c1-9e8b-e40494025eed" providerId="ADAL" clId="{BCA8A244-C1FD-4534-A6E1-51D116AA2A63}" dt="2021-11-12T16:27:20.386" v="765" actId="404"/>
          <ac:spMkLst>
            <pc:docMk/>
            <pc:sldMk cId="415270460" sldId="259"/>
            <ac:spMk id="7" creationId="{64CA573E-911A-4C39-8E5D-B588265755E9}"/>
          </ac:spMkLst>
        </pc:spChg>
        <pc:spChg chg="mod">
          <ac:chgData name="Thomas Stockhammer" userId="2aa20ba2-ba43-46c1-9e8b-e40494025eed" providerId="ADAL" clId="{BCA8A244-C1FD-4534-A6E1-51D116AA2A63}" dt="2021-11-12T16:09:43.853" v="429" actId="14100"/>
          <ac:spMkLst>
            <pc:docMk/>
            <pc:sldMk cId="415270460" sldId="259"/>
            <ac:spMk id="8" creationId="{5848A641-EC1A-4E83-8B61-563458DA735C}"/>
          </ac:spMkLst>
        </pc:spChg>
        <pc:spChg chg="del mod">
          <ac:chgData name="Thomas Stockhammer" userId="2aa20ba2-ba43-46c1-9e8b-e40494025eed" providerId="ADAL" clId="{BCA8A244-C1FD-4534-A6E1-51D116AA2A63}" dt="2021-11-12T16:20:38.293" v="558" actId="478"/>
          <ac:spMkLst>
            <pc:docMk/>
            <pc:sldMk cId="415270460" sldId="259"/>
            <ac:spMk id="10" creationId="{12C20F07-B3EE-451F-B5B9-E2ED5EF11541}"/>
          </ac:spMkLst>
        </pc:spChg>
        <pc:spChg chg="add mod">
          <ac:chgData name="Thomas Stockhammer" userId="2aa20ba2-ba43-46c1-9e8b-e40494025eed" providerId="ADAL" clId="{BCA8A244-C1FD-4534-A6E1-51D116AA2A63}" dt="2021-11-12T16:05:51.214" v="272" actId="14100"/>
          <ac:spMkLst>
            <pc:docMk/>
            <pc:sldMk cId="415270460" sldId="259"/>
            <ac:spMk id="13" creationId="{8B28D2F0-BE45-4BE4-98CC-61013C538572}"/>
          </ac:spMkLst>
        </pc:spChg>
        <pc:spChg chg="mod">
          <ac:chgData name="Thomas Stockhammer" userId="2aa20ba2-ba43-46c1-9e8b-e40494025eed" providerId="ADAL" clId="{BCA8A244-C1FD-4534-A6E1-51D116AA2A63}" dt="2021-11-12T16:05:42.852" v="269" actId="14100"/>
          <ac:spMkLst>
            <pc:docMk/>
            <pc:sldMk cId="415270460" sldId="259"/>
            <ac:spMk id="14" creationId="{FAE567A2-F71A-4D76-9A8D-AD6F562B7E29}"/>
          </ac:spMkLst>
        </pc:spChg>
        <pc:spChg chg="add mod">
          <ac:chgData name="Thomas Stockhammer" userId="2aa20ba2-ba43-46c1-9e8b-e40494025eed" providerId="ADAL" clId="{BCA8A244-C1FD-4534-A6E1-51D116AA2A63}" dt="2021-11-12T16:20:59.231" v="562" actId="14100"/>
          <ac:spMkLst>
            <pc:docMk/>
            <pc:sldMk cId="415270460" sldId="259"/>
            <ac:spMk id="16" creationId="{F477C85B-3C9C-4B37-89BE-306D7A5FD8C3}"/>
          </ac:spMkLst>
        </pc:spChg>
        <pc:spChg chg="mod">
          <ac:chgData name="Thomas Stockhammer" userId="2aa20ba2-ba43-46c1-9e8b-e40494025eed" providerId="ADAL" clId="{BCA8A244-C1FD-4534-A6E1-51D116AA2A63}" dt="2021-11-12T16:10:11.620" v="432" actId="1076"/>
          <ac:spMkLst>
            <pc:docMk/>
            <pc:sldMk cId="415270460" sldId="259"/>
            <ac:spMk id="17" creationId="{336ABBCA-A921-480D-A17E-5F07E094AF7C}"/>
          </ac:spMkLst>
        </pc:spChg>
        <pc:spChg chg="add mod">
          <ac:chgData name="Thomas Stockhammer" userId="2aa20ba2-ba43-46c1-9e8b-e40494025eed" providerId="ADAL" clId="{BCA8A244-C1FD-4534-A6E1-51D116AA2A63}" dt="2021-11-12T16:21:24.303" v="580" actId="20577"/>
          <ac:spMkLst>
            <pc:docMk/>
            <pc:sldMk cId="415270460" sldId="259"/>
            <ac:spMk id="18" creationId="{E807C58F-895E-41FE-9243-46888E482360}"/>
          </ac:spMkLst>
        </pc:spChg>
        <pc:spChg chg="add mod">
          <ac:chgData name="Thomas Stockhammer" userId="2aa20ba2-ba43-46c1-9e8b-e40494025eed" providerId="ADAL" clId="{BCA8A244-C1FD-4534-A6E1-51D116AA2A63}" dt="2021-11-12T16:13:55.216" v="508" actId="1076"/>
          <ac:spMkLst>
            <pc:docMk/>
            <pc:sldMk cId="415270460" sldId="259"/>
            <ac:spMk id="19" creationId="{CB2B74BD-8830-43C2-9CE8-40F8101601B6}"/>
          </ac:spMkLst>
        </pc:spChg>
        <pc:spChg chg="del mod">
          <ac:chgData name="Thomas Stockhammer" userId="2aa20ba2-ba43-46c1-9e8b-e40494025eed" providerId="ADAL" clId="{BCA8A244-C1FD-4534-A6E1-51D116AA2A63}" dt="2021-11-12T16:05:00.382" v="249" actId="478"/>
          <ac:spMkLst>
            <pc:docMk/>
            <pc:sldMk cId="415270460" sldId="259"/>
            <ac:spMk id="20" creationId="{59AC85C0-15A2-43AF-BAEF-C4BA853A9CB7}"/>
          </ac:spMkLst>
        </pc:spChg>
        <pc:spChg chg="add mod">
          <ac:chgData name="Thomas Stockhammer" userId="2aa20ba2-ba43-46c1-9e8b-e40494025eed" providerId="ADAL" clId="{BCA8A244-C1FD-4534-A6E1-51D116AA2A63}" dt="2021-11-12T16:20:51.608" v="561" actId="1076"/>
          <ac:spMkLst>
            <pc:docMk/>
            <pc:sldMk cId="415270460" sldId="259"/>
            <ac:spMk id="22" creationId="{33AFEC83-5CA5-425F-BAA9-046C4F320F42}"/>
          </ac:spMkLst>
        </pc:spChg>
        <pc:cxnChg chg="del mod">
          <ac:chgData name="Thomas Stockhammer" userId="2aa20ba2-ba43-46c1-9e8b-e40494025eed" providerId="ADAL" clId="{BCA8A244-C1FD-4534-A6E1-51D116AA2A63}" dt="2021-11-12T16:20:36.190" v="557" actId="478"/>
          <ac:cxnSpMkLst>
            <pc:docMk/>
            <pc:sldMk cId="415270460" sldId="259"/>
            <ac:cxnSpMk id="9" creationId="{3939863F-1309-401C-B38A-8ACA559693B3}"/>
          </ac:cxnSpMkLst>
        </pc:cxnChg>
        <pc:cxnChg chg="add mod">
          <ac:chgData name="Thomas Stockhammer" userId="2aa20ba2-ba43-46c1-9e8b-e40494025eed" providerId="ADAL" clId="{BCA8A244-C1FD-4534-A6E1-51D116AA2A63}" dt="2021-11-12T16:20:49.190" v="560" actId="14100"/>
          <ac:cxnSpMkLst>
            <pc:docMk/>
            <pc:sldMk cId="415270460" sldId="259"/>
            <ac:cxnSpMk id="21" creationId="{9D98343A-DA16-4B9F-B973-41122F88D22B}"/>
          </ac:cxnSpMkLst>
        </pc:cxn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EA2D81-578E-4B82-94CD-BBA759E1AB7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9D742D8-8D6D-4DF1-A027-A8C7DA98102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D1D8FF-E28E-47E0-A59C-0F93CBE6B6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F3C04C-88D9-4B25-9140-8DA7610CCBF8}" type="datetimeFigureOut">
              <a:rPr lang="en-US" smtClean="0"/>
              <a:t>11/12/2021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ABB9E1-84B2-4519-9566-D2E61E2491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7F783C-B22C-4DA4-BCD6-9EBF300572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4E0C1-59E4-4999-9066-6292BCFCB3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98048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33141A-2CAE-48C6-802B-756AA084D1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3156075-6611-4744-946F-E85E9BBEFCE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DE6CAC-9DB7-4574-82FE-805A85E700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F3C04C-88D9-4B25-9140-8DA7610CCBF8}" type="datetimeFigureOut">
              <a:rPr lang="en-US" smtClean="0"/>
              <a:t>11/12/2021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4F15C0-5EC4-4839-A423-D0F1649124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AE0544-5620-4AD4-9E82-95D655308F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4E0C1-59E4-4999-9066-6292BCFCB3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49063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155E988-8EFB-4FE8-B401-7CD542C8201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6ADB15A-6B3A-4F94-B83C-FD0EF257B59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7714F2-579F-41E1-855B-DBBAB3E1F7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F3C04C-88D9-4B25-9140-8DA7610CCBF8}" type="datetimeFigureOut">
              <a:rPr lang="en-US" smtClean="0"/>
              <a:t>11/12/2021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DD2E44-E2ED-4EBC-8085-7605489C6B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2D18C9-F86B-46E8-B7F2-0C8E5CF629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4E0C1-59E4-4999-9066-6292BCFCB3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042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4935F5-87DA-47A8-AADA-A776EEED05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2D70D2-E563-4EA3-94F8-79F51E772C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2FDD43-AB85-4C02-9550-606BB5AD4B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F3C04C-88D9-4B25-9140-8DA7610CCBF8}" type="datetimeFigureOut">
              <a:rPr lang="en-US" smtClean="0"/>
              <a:t>11/12/2021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D008A2-D52C-458D-8E8F-BD29CD0AF9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FF8560-D788-49EE-8647-E05F95321C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4E0C1-59E4-4999-9066-6292BCFCB3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18311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06D59F-398B-4484-8B77-2A01ADDCFC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6081697-F6C4-4785-9CC4-596CBB2319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B4BABC-1F76-431A-BA6F-854EAB1884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F3C04C-88D9-4B25-9140-8DA7610CCBF8}" type="datetimeFigureOut">
              <a:rPr lang="en-US" smtClean="0"/>
              <a:t>11/12/2021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DE0C7C-5828-4622-A943-FC31E8E32D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303B8D-0791-49FA-A4B1-622014CF25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4E0C1-59E4-4999-9066-6292BCFCB3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89865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D08B4D-BE5D-4043-B5AF-58AD5BCFA4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C01885-7FC5-413B-9394-D1F78A75C6A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77FD9E2-C5A9-41A3-9AB3-D7D3E3200A6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ED26994-E20B-483D-A3D4-9B506B2326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F3C04C-88D9-4B25-9140-8DA7610CCBF8}" type="datetimeFigureOut">
              <a:rPr lang="en-US" smtClean="0"/>
              <a:t>11/12/2021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3844414-8409-4BDA-BE52-5E15157ABE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C3B2D2A-D51D-45AA-BAB5-66C41D87CE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4E0C1-59E4-4999-9066-6292BCFCB3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98610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D33CEB-89D5-46FC-BE98-EBE23BFD8C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6D913B9-C60A-4208-B778-8FB535F6BF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6116E47-51EC-409F-9125-58F5BDD3F07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51EA580-1146-45C5-A51E-49B6D1D1092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0E9F5F6-8255-47DE-A62F-DA5E0983C24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B454FAD-2EBC-4DEC-9749-F9FF0B8FF5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F3C04C-88D9-4B25-9140-8DA7610CCBF8}" type="datetimeFigureOut">
              <a:rPr lang="en-US" smtClean="0"/>
              <a:t>11/12/2021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5E7E893-3DE4-4CC7-8F69-81B7E00983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A07AF49-920F-48DB-9179-52849CC0FA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4E0C1-59E4-4999-9066-6292BCFCB3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34854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86B500-E4BD-4F23-B7E6-CC80D8340B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877FC5C-4BB7-4A8A-AB61-9E1810FD10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F3C04C-88D9-4B25-9140-8DA7610CCBF8}" type="datetimeFigureOut">
              <a:rPr lang="en-US" smtClean="0"/>
              <a:t>11/12/2021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A5E8BEA-E878-4E40-9913-F26BE1A221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B6BF2C6-D6C4-4E20-87AB-248B848290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4E0C1-59E4-4999-9066-6292BCFCB3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60616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AFD33AC-2A40-4AAA-BEAB-97F468D825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F3C04C-88D9-4B25-9140-8DA7610CCBF8}" type="datetimeFigureOut">
              <a:rPr lang="en-US" smtClean="0"/>
              <a:t>11/12/2021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26B62F4-5A92-41C7-A7B2-F527713D9F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50309EE-C4F0-4DEF-B8D0-39E05368B6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4E0C1-59E4-4999-9066-6292BCFCB3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1967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40E8D2-198D-43AA-AA10-E04372162B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937D15-26CE-4778-B7D6-62279B5123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C746BE1-ACFB-4A7F-8342-3AEEF968081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DFF4A15-F95B-4BA7-93F3-7F497B6665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F3C04C-88D9-4B25-9140-8DA7610CCBF8}" type="datetimeFigureOut">
              <a:rPr lang="en-US" smtClean="0"/>
              <a:t>11/12/2021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9822365-EF9A-4A77-A89E-7A39DA0966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AFF9E93-3C0A-4392-B379-C2D7731980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4E0C1-59E4-4999-9066-6292BCFCB3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75343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7991B4-6B8B-49C2-845A-D5A2325E45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51B8492-9576-492F-B10D-B73A4197C22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3AE0522-A9EC-4A4C-AEEE-268176FE830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8815A88-0154-4EAF-AF5C-552B7FBB2C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F3C04C-88D9-4B25-9140-8DA7610CCBF8}" type="datetimeFigureOut">
              <a:rPr lang="en-US" smtClean="0"/>
              <a:t>11/12/2021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FFA53BB-E381-41FA-B9AA-F1DD216BA4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F1A294B-3B81-43C7-8D60-103DDB1E67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4E0C1-59E4-4999-9066-6292BCFCB3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60906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D8EDB2A-BAD0-45D0-96F5-357604FC77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801B6C8-223C-4ADF-ABB4-60DCE00222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7380DA-753A-4C81-B5D8-AF0B30194CF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F3C04C-88D9-4B25-9140-8DA7610CCBF8}" type="datetimeFigureOut">
              <a:rPr lang="en-US" smtClean="0"/>
              <a:t>11/12/2021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6B3A66-DF10-43AD-88A1-9DCF3639D7C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3FCBBB-DA21-4556-905A-7D41E2094E7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34E0C1-59E4-4999-9066-6292BCFCB3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62281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10B985FE-45A1-4EEA-88F0-BD30F0D36C95}"/>
              </a:ext>
            </a:extLst>
          </p:cNvPr>
          <p:cNvSpPr/>
          <p:nvPr/>
        </p:nvSpPr>
        <p:spPr>
          <a:xfrm>
            <a:off x="944874" y="1506369"/>
            <a:ext cx="4059936" cy="34401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XR Spatial Compute Function</a:t>
            </a:r>
          </a:p>
          <a:p>
            <a:pPr algn="ctr"/>
            <a:r>
              <a:rPr lang="de-DE" dirty="0"/>
              <a:t>(e.g 3D Reconstruction,  Triangulation</a:t>
            </a:r>
          </a:p>
          <a:p>
            <a:pPr algn="ctr"/>
            <a:r>
              <a:rPr lang="de-DE" dirty="0"/>
              <a:t>(using 2D sensors)</a:t>
            </a:r>
          </a:p>
          <a:p>
            <a:pPr algn="ctr"/>
            <a:r>
              <a:rPr lang="de-DE" dirty="0"/>
              <a:t>SLAM, Semantical Perception</a:t>
            </a:r>
            <a:endParaRPr lang="en-US" dirty="0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D26FB3B4-95BF-40D7-BB0E-86C247D0AE1B}"/>
              </a:ext>
            </a:extLst>
          </p:cNvPr>
          <p:cNvSpPr/>
          <p:nvPr/>
        </p:nvSpPr>
        <p:spPr>
          <a:xfrm>
            <a:off x="87080" y="1983368"/>
            <a:ext cx="1715588" cy="478971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Sensor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1DB4B388-6271-42F4-9E69-4FE79BDA773F}"/>
              </a:ext>
            </a:extLst>
          </p:cNvPr>
          <p:cNvSpPr/>
          <p:nvPr/>
        </p:nvSpPr>
        <p:spPr>
          <a:xfrm>
            <a:off x="87080" y="3885706"/>
            <a:ext cx="1715588" cy="478971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Cameras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Arrow: Right 6">
            <a:extLst>
              <a:ext uri="{FF2B5EF4-FFF2-40B4-BE49-F238E27FC236}">
                <a16:creationId xmlns:a16="http://schemas.microsoft.com/office/drawing/2014/main" id="{64CA573E-911A-4C39-8E5D-B588265755E9}"/>
              </a:ext>
            </a:extLst>
          </p:cNvPr>
          <p:cNvSpPr/>
          <p:nvPr/>
        </p:nvSpPr>
        <p:spPr>
          <a:xfrm>
            <a:off x="5004810" y="1700787"/>
            <a:ext cx="4234984" cy="1234001"/>
          </a:xfrm>
          <a:prstGeom prst="rightArrow">
            <a:avLst>
              <a:gd name="adj1" fmla="val 65526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800" dirty="0"/>
              <a:t>XR Spatial Description Contribution/Updates </a:t>
            </a:r>
            <a:br>
              <a:rPr lang="de-DE" sz="1800" dirty="0"/>
            </a:br>
            <a:r>
              <a:rPr lang="de-DE" sz="1800" dirty="0"/>
              <a:t>(personalized or shared)</a:t>
            </a:r>
            <a:endParaRPr lang="en-US" sz="1800" dirty="0"/>
          </a:p>
        </p:txBody>
      </p:sp>
      <p:sp>
        <p:nvSpPr>
          <p:cNvPr id="8" name="Cylinder 7">
            <a:extLst>
              <a:ext uri="{FF2B5EF4-FFF2-40B4-BE49-F238E27FC236}">
                <a16:creationId xmlns:a16="http://schemas.microsoft.com/office/drawing/2014/main" id="{5848A641-EC1A-4E83-8B61-563458DA735C}"/>
              </a:ext>
            </a:extLst>
          </p:cNvPr>
          <p:cNvSpPr/>
          <p:nvPr/>
        </p:nvSpPr>
        <p:spPr>
          <a:xfrm>
            <a:off x="9239794" y="1419497"/>
            <a:ext cx="2386154" cy="3631473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XR Spatial </a:t>
            </a:r>
            <a:br>
              <a:rPr lang="de-DE" dirty="0"/>
            </a:br>
            <a:r>
              <a:rPr lang="de-DE" dirty="0"/>
              <a:t>Description </a:t>
            </a:r>
            <a:br>
              <a:rPr lang="de-DE" dirty="0"/>
            </a:br>
            <a:r>
              <a:rPr lang="de-DE" dirty="0"/>
              <a:t>Server</a:t>
            </a:r>
            <a:endParaRPr lang="en-US" dirty="0"/>
          </a:p>
        </p:txBody>
      </p:sp>
      <p:sp>
        <p:nvSpPr>
          <p:cNvPr id="14" name="Arrow: Right 13">
            <a:extLst>
              <a:ext uri="{FF2B5EF4-FFF2-40B4-BE49-F238E27FC236}">
                <a16:creationId xmlns:a16="http://schemas.microsoft.com/office/drawing/2014/main" id="{FAE567A2-F71A-4D76-9A8D-AD6F562B7E29}"/>
              </a:ext>
            </a:extLst>
          </p:cNvPr>
          <p:cNvSpPr/>
          <p:nvPr/>
        </p:nvSpPr>
        <p:spPr>
          <a:xfrm flipH="1">
            <a:off x="4959090" y="3885706"/>
            <a:ext cx="4280704" cy="88827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XR Spatial Description</a:t>
            </a:r>
            <a:endParaRPr lang="en-US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9A7F9C82-159F-4640-87EF-4F308524761B}"/>
              </a:ext>
            </a:extLst>
          </p:cNvPr>
          <p:cNvSpPr/>
          <p:nvPr/>
        </p:nvSpPr>
        <p:spPr>
          <a:xfrm>
            <a:off x="944874" y="644433"/>
            <a:ext cx="10681074" cy="710408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Application</a:t>
            </a:r>
            <a:endParaRPr lang="en-US" dirty="0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336ABBCA-A921-480D-A17E-5F07E094AF7C}"/>
              </a:ext>
            </a:extLst>
          </p:cNvPr>
          <p:cNvSpPr/>
          <p:nvPr/>
        </p:nvSpPr>
        <p:spPr>
          <a:xfrm>
            <a:off x="2268577" y="1177030"/>
            <a:ext cx="1715588" cy="478971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API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0" name="Cylinder 19">
            <a:extLst>
              <a:ext uri="{FF2B5EF4-FFF2-40B4-BE49-F238E27FC236}">
                <a16:creationId xmlns:a16="http://schemas.microsoft.com/office/drawing/2014/main" id="{59AC85C0-15A2-43AF-BAEF-C4BA853A9CB7}"/>
              </a:ext>
            </a:extLst>
          </p:cNvPr>
          <p:cNvSpPr/>
          <p:nvPr/>
        </p:nvSpPr>
        <p:spPr>
          <a:xfrm>
            <a:off x="3243503" y="3840810"/>
            <a:ext cx="1715587" cy="1079420"/>
          </a:xfrm>
          <a:prstGeom prst="can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XR Spatial Description Cache</a:t>
            </a:r>
            <a:endParaRPr lang="en-US" dirty="0"/>
          </a:p>
        </p:txBody>
      </p: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73977687-EAD6-4738-8937-B9FCCBD21D29}"/>
              </a:ext>
            </a:extLst>
          </p:cNvPr>
          <p:cNvCxnSpPr>
            <a:cxnSpLocks/>
          </p:cNvCxnSpPr>
          <p:nvPr/>
        </p:nvCxnSpPr>
        <p:spPr>
          <a:xfrm>
            <a:off x="5004810" y="3793790"/>
            <a:ext cx="423498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EB4640C7-C6EE-4BC0-9D66-AC241DF5A718}"/>
              </a:ext>
            </a:extLst>
          </p:cNvPr>
          <p:cNvSpPr txBox="1"/>
          <p:nvPr/>
        </p:nvSpPr>
        <p:spPr>
          <a:xfrm>
            <a:off x="5947843" y="3429000"/>
            <a:ext cx="22574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Requests with context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03544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10B985FE-45A1-4EEA-88F0-BD30F0D36C95}"/>
              </a:ext>
            </a:extLst>
          </p:cNvPr>
          <p:cNvSpPr/>
          <p:nvPr/>
        </p:nvSpPr>
        <p:spPr>
          <a:xfrm>
            <a:off x="944874" y="1506369"/>
            <a:ext cx="2552928" cy="34401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Lightweight </a:t>
            </a:r>
            <a:br>
              <a:rPr lang="de-DE" dirty="0"/>
            </a:br>
            <a:r>
              <a:rPr lang="de-DE" dirty="0"/>
              <a:t>XR Spatial Compute Function</a:t>
            </a:r>
          </a:p>
          <a:p>
            <a:pPr algn="ctr"/>
            <a:r>
              <a:rPr lang="de-DE" dirty="0"/>
              <a:t>(depends on Edge)</a:t>
            </a: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D26FB3B4-95BF-40D7-BB0E-86C247D0AE1B}"/>
              </a:ext>
            </a:extLst>
          </p:cNvPr>
          <p:cNvSpPr/>
          <p:nvPr/>
        </p:nvSpPr>
        <p:spPr>
          <a:xfrm>
            <a:off x="87080" y="1983368"/>
            <a:ext cx="1715588" cy="478971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Sensor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1DB4B388-6271-42F4-9E69-4FE79BDA773F}"/>
              </a:ext>
            </a:extLst>
          </p:cNvPr>
          <p:cNvSpPr/>
          <p:nvPr/>
        </p:nvSpPr>
        <p:spPr>
          <a:xfrm>
            <a:off x="66627" y="4141034"/>
            <a:ext cx="1715588" cy="478971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Cameras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Arrow: Right 6">
            <a:extLst>
              <a:ext uri="{FF2B5EF4-FFF2-40B4-BE49-F238E27FC236}">
                <a16:creationId xmlns:a16="http://schemas.microsoft.com/office/drawing/2014/main" id="{64CA573E-911A-4C39-8E5D-B588265755E9}"/>
              </a:ext>
            </a:extLst>
          </p:cNvPr>
          <p:cNvSpPr/>
          <p:nvPr/>
        </p:nvSpPr>
        <p:spPr>
          <a:xfrm>
            <a:off x="6853639" y="1700788"/>
            <a:ext cx="2386154" cy="1257299"/>
          </a:xfrm>
          <a:prstGeom prst="rightArrow">
            <a:avLst>
              <a:gd name="adj1" fmla="val 61082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600" dirty="0"/>
              <a:t>XR Spatial Description</a:t>
            </a:r>
          </a:p>
          <a:p>
            <a:pPr algn="ctr"/>
            <a:r>
              <a:rPr lang="de-DE" sz="1600" dirty="0"/>
              <a:t>Contribution/Updates</a:t>
            </a:r>
            <a:endParaRPr lang="en-US" sz="1600" dirty="0"/>
          </a:p>
        </p:txBody>
      </p:sp>
      <p:sp>
        <p:nvSpPr>
          <p:cNvPr id="8" name="Cylinder 7">
            <a:extLst>
              <a:ext uri="{FF2B5EF4-FFF2-40B4-BE49-F238E27FC236}">
                <a16:creationId xmlns:a16="http://schemas.microsoft.com/office/drawing/2014/main" id="{5848A641-EC1A-4E83-8B61-563458DA735C}"/>
              </a:ext>
            </a:extLst>
          </p:cNvPr>
          <p:cNvSpPr/>
          <p:nvPr/>
        </p:nvSpPr>
        <p:spPr>
          <a:xfrm>
            <a:off x="9239794" y="1354841"/>
            <a:ext cx="2386154" cy="3696130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XR Spatial </a:t>
            </a:r>
            <a:br>
              <a:rPr lang="de-DE" dirty="0"/>
            </a:br>
            <a:r>
              <a:rPr lang="de-DE" dirty="0"/>
              <a:t>Description </a:t>
            </a:r>
            <a:br>
              <a:rPr lang="de-DE" dirty="0"/>
            </a:br>
            <a:r>
              <a:rPr lang="de-DE" dirty="0"/>
              <a:t>Server</a:t>
            </a:r>
            <a:endParaRPr lang="en-US" dirty="0"/>
          </a:p>
        </p:txBody>
      </p:sp>
      <p:sp>
        <p:nvSpPr>
          <p:cNvPr id="14" name="Arrow: Right 13">
            <a:extLst>
              <a:ext uri="{FF2B5EF4-FFF2-40B4-BE49-F238E27FC236}">
                <a16:creationId xmlns:a16="http://schemas.microsoft.com/office/drawing/2014/main" id="{FAE567A2-F71A-4D76-9A8D-AD6F562B7E29}"/>
              </a:ext>
            </a:extLst>
          </p:cNvPr>
          <p:cNvSpPr/>
          <p:nvPr/>
        </p:nvSpPr>
        <p:spPr>
          <a:xfrm flipH="1">
            <a:off x="6853639" y="3936383"/>
            <a:ext cx="2386154" cy="88827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XR Spatial Description</a:t>
            </a:r>
            <a:endParaRPr lang="en-US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9A7F9C82-159F-4640-87EF-4F308524761B}"/>
              </a:ext>
            </a:extLst>
          </p:cNvPr>
          <p:cNvSpPr/>
          <p:nvPr/>
        </p:nvSpPr>
        <p:spPr>
          <a:xfrm>
            <a:off x="944873" y="644433"/>
            <a:ext cx="10602691" cy="710408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Application</a:t>
            </a:r>
            <a:endParaRPr lang="en-US" dirty="0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336ABBCA-A921-480D-A17E-5F07E094AF7C}"/>
              </a:ext>
            </a:extLst>
          </p:cNvPr>
          <p:cNvSpPr/>
          <p:nvPr/>
        </p:nvSpPr>
        <p:spPr>
          <a:xfrm>
            <a:off x="1363544" y="1177933"/>
            <a:ext cx="1715588" cy="478971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API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8B28D2F0-BE45-4BE4-98CC-61013C538572}"/>
              </a:ext>
            </a:extLst>
          </p:cNvPr>
          <p:cNvSpPr/>
          <p:nvPr/>
        </p:nvSpPr>
        <p:spPr>
          <a:xfrm>
            <a:off x="4937760" y="1506369"/>
            <a:ext cx="1915877" cy="34401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XR Spatial Compute Edge</a:t>
            </a:r>
            <a:endParaRPr lang="en-US" dirty="0"/>
          </a:p>
        </p:txBody>
      </p:sp>
      <p:sp>
        <p:nvSpPr>
          <p:cNvPr id="16" name="Arrow: Right 15">
            <a:extLst>
              <a:ext uri="{FF2B5EF4-FFF2-40B4-BE49-F238E27FC236}">
                <a16:creationId xmlns:a16="http://schemas.microsoft.com/office/drawing/2014/main" id="{F477C85B-3C9C-4B37-89BE-306D7A5FD8C3}"/>
              </a:ext>
            </a:extLst>
          </p:cNvPr>
          <p:cNvSpPr/>
          <p:nvPr/>
        </p:nvSpPr>
        <p:spPr>
          <a:xfrm>
            <a:off x="3518255" y="1983368"/>
            <a:ext cx="1419502" cy="974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/>
              <a:t>Sensors or preprocessed information</a:t>
            </a:r>
            <a:endParaRPr lang="en-US" sz="1200" dirty="0"/>
          </a:p>
        </p:txBody>
      </p:sp>
      <p:sp>
        <p:nvSpPr>
          <p:cNvPr id="18" name="Arrow: Right 17">
            <a:extLst>
              <a:ext uri="{FF2B5EF4-FFF2-40B4-BE49-F238E27FC236}">
                <a16:creationId xmlns:a16="http://schemas.microsoft.com/office/drawing/2014/main" id="{E807C58F-895E-41FE-9243-46888E482360}"/>
              </a:ext>
            </a:extLst>
          </p:cNvPr>
          <p:cNvSpPr/>
          <p:nvPr/>
        </p:nvSpPr>
        <p:spPr>
          <a:xfrm flipH="1">
            <a:off x="3497802" y="3509554"/>
            <a:ext cx="1429730" cy="105177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100" dirty="0"/>
              <a:t>Pose or</a:t>
            </a:r>
          </a:p>
          <a:p>
            <a:pPr algn="ctr"/>
            <a:r>
              <a:rPr lang="de-DE" sz="1100" dirty="0"/>
              <a:t>precomputed</a:t>
            </a:r>
          </a:p>
          <a:p>
            <a:pPr algn="ctr"/>
            <a:r>
              <a:rPr lang="de-DE" sz="1100" dirty="0"/>
              <a:t>representations</a:t>
            </a:r>
          </a:p>
        </p:txBody>
      </p:sp>
      <p:sp>
        <p:nvSpPr>
          <p:cNvPr id="19" name="Cylinder 18">
            <a:extLst>
              <a:ext uri="{FF2B5EF4-FFF2-40B4-BE49-F238E27FC236}">
                <a16:creationId xmlns:a16="http://schemas.microsoft.com/office/drawing/2014/main" id="{CB2B74BD-8830-43C2-9CE8-40F8101601B6}"/>
              </a:ext>
            </a:extLst>
          </p:cNvPr>
          <p:cNvSpPr/>
          <p:nvPr/>
        </p:nvSpPr>
        <p:spPr>
          <a:xfrm>
            <a:off x="5054018" y="3867049"/>
            <a:ext cx="1715587" cy="1079420"/>
          </a:xfrm>
          <a:prstGeom prst="can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XR Spatial Description Cache</a:t>
            </a:r>
            <a:endParaRPr lang="en-US" dirty="0"/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9D98343A-DA16-4B9F-B973-41122F88D22B}"/>
              </a:ext>
            </a:extLst>
          </p:cNvPr>
          <p:cNvCxnSpPr>
            <a:cxnSpLocks/>
          </p:cNvCxnSpPr>
          <p:nvPr/>
        </p:nvCxnSpPr>
        <p:spPr>
          <a:xfrm>
            <a:off x="6769605" y="3793790"/>
            <a:ext cx="2470189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33AFEC83-5CA5-425F-BAA9-046C4F320F42}"/>
              </a:ext>
            </a:extLst>
          </p:cNvPr>
          <p:cNvSpPr txBox="1"/>
          <p:nvPr/>
        </p:nvSpPr>
        <p:spPr>
          <a:xfrm>
            <a:off x="6982316" y="3429000"/>
            <a:ext cx="22574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Requests with context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2704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723</TotalTime>
  <Words>102</Words>
  <Application>Microsoft Office PowerPoint</Application>
  <PresentationFormat>Widescreen</PresentationFormat>
  <Paragraphs>30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Thomas Stockhammer</dc:creator>
  <cp:lastModifiedBy>Thomas Stockhammer</cp:lastModifiedBy>
  <cp:revision>1</cp:revision>
  <dcterms:created xsi:type="dcterms:W3CDTF">2021-11-11T17:34:30Z</dcterms:created>
  <dcterms:modified xsi:type="dcterms:W3CDTF">2021-11-12T16:28:25Z</dcterms:modified>
</cp:coreProperties>
</file>