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9" r:id="rId4"/>
    <p:sldMasterId id="2147483648" r:id="rId5"/>
  </p:sldMasterIdLst>
  <p:notesMasterIdLst>
    <p:notesMasterId r:id="rId33"/>
  </p:notesMasterIdLst>
  <p:sldIdLst>
    <p:sldId id="256" r:id="rId6"/>
    <p:sldId id="259" r:id="rId7"/>
    <p:sldId id="258" r:id="rId8"/>
    <p:sldId id="18361" r:id="rId9"/>
    <p:sldId id="18390" r:id="rId10"/>
    <p:sldId id="18363" r:id="rId11"/>
    <p:sldId id="18364" r:id="rId12"/>
    <p:sldId id="18365" r:id="rId13"/>
    <p:sldId id="18366" r:id="rId14"/>
    <p:sldId id="18367" r:id="rId15"/>
    <p:sldId id="18369" r:id="rId16"/>
    <p:sldId id="18386" r:id="rId17"/>
    <p:sldId id="18387" r:id="rId18"/>
    <p:sldId id="18372" r:id="rId19"/>
    <p:sldId id="18388" r:id="rId20"/>
    <p:sldId id="18373" r:id="rId21"/>
    <p:sldId id="18376" r:id="rId22"/>
    <p:sldId id="18377" r:id="rId23"/>
    <p:sldId id="18374" r:id="rId24"/>
    <p:sldId id="18380" r:id="rId25"/>
    <p:sldId id="18384" r:id="rId26"/>
    <p:sldId id="18383" r:id="rId27"/>
    <p:sldId id="18378" r:id="rId28"/>
    <p:sldId id="18381" r:id="rId29"/>
    <p:sldId id="18379" r:id="rId30"/>
    <p:sldId id="18382" r:id="rId31"/>
    <p:sldId id="283" r:id="rId32"/>
  </p:sldIdLst>
  <p:sldSz cx="9144000" cy="5143500" type="screen16x9"/>
  <p:notesSz cx="9236075" cy="695007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77" roundtripDataSignature="AMtx7mgN6RCE3KGQ8La0malYhqnBex889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64B7F26-7986-B117-2670-7E919EEC0F49}" name="brose@wjrconsultinginc.com" initials="br" userId="S::urn:spo:guest#brose@wjrconsultinginc.com::" providerId="AD"/>
  <p188:author id="{570C3D7B-03CC-C524-FEE7-EF2782CB98F1}" name="Thomas Stockhammer" initials="TS" userId="S::tsto@qti.qualcomm.com::2aa20ba2-ba43-46c1-9e8b-e40494025ee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D5E8"/>
    <a:srgbClr val="CFD5E9"/>
    <a:srgbClr val="EAEBF4"/>
    <a:srgbClr val="92D050"/>
    <a:srgbClr val="FAA2A2"/>
    <a:srgbClr val="FAFA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3D0323-00A4-4194-8A91-7734FDF16EEB}" v="1" dt="2024-06-10T17:56:55.952"/>
  </p1510:revLst>
</p1510:revInfo>
</file>

<file path=ppt/tableStyles.xml><?xml version="1.0" encoding="utf-8"?>
<a:tblStyleLst xmlns:a="http://schemas.openxmlformats.org/drawingml/2006/main" def="{BACE8007-BC2C-4AA3-BA8F-A58FFCCB57B1}">
  <a:tblStyle styleId="{BACE8007-BC2C-4AA3-BA8F-A58FFCCB57B1}"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5" d="100"/>
          <a:sy n="135" d="100"/>
        </p:scale>
        <p:origin x="846" y="10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84"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79"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82"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77" Type="http://customschemas.google.com/relationships/presentationmetadata" Target="metadata"/><Relationship Id="rId8" Type="http://schemas.openxmlformats.org/officeDocument/2006/relationships/slide" Target="slides/slide3.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e Bergman" userId="31871488-e733-4688-a60c-0fe0a1150a65" providerId="ADAL" clId="{853D0323-00A4-4194-8A91-7734FDF16EEB}"/>
    <pc:docChg chg="modSld">
      <pc:chgData name="Mike Bergman" userId="31871488-e733-4688-a60c-0fe0a1150a65" providerId="ADAL" clId="{853D0323-00A4-4194-8A91-7734FDF16EEB}" dt="2024-06-10T17:57:33.229" v="48" actId="14100"/>
      <pc:docMkLst>
        <pc:docMk/>
      </pc:docMkLst>
      <pc:sldChg chg="addSp modSp mod">
        <pc:chgData name="Mike Bergman" userId="31871488-e733-4688-a60c-0fe0a1150a65" providerId="ADAL" clId="{853D0323-00A4-4194-8A91-7734FDF16EEB}" dt="2024-06-10T17:57:33.229" v="48" actId="14100"/>
        <pc:sldMkLst>
          <pc:docMk/>
          <pc:sldMk cId="1378309526" sldId="18390"/>
        </pc:sldMkLst>
        <pc:spChg chg="mod">
          <ac:chgData name="Mike Bergman" userId="31871488-e733-4688-a60c-0fe0a1150a65" providerId="ADAL" clId="{853D0323-00A4-4194-8A91-7734FDF16EEB}" dt="2024-06-10T17:57:20.953" v="47" actId="1036"/>
          <ac:spMkLst>
            <pc:docMk/>
            <pc:sldMk cId="1378309526" sldId="18390"/>
            <ac:spMk id="2" creationId="{300EE95F-0106-4E15-823E-103774BEA30F}"/>
          </ac:spMkLst>
        </pc:spChg>
        <pc:spChg chg="mod">
          <ac:chgData name="Mike Bergman" userId="31871488-e733-4688-a60c-0fe0a1150a65" providerId="ADAL" clId="{853D0323-00A4-4194-8A91-7734FDF16EEB}" dt="2024-06-10T17:57:16.179" v="45" actId="1035"/>
          <ac:spMkLst>
            <pc:docMk/>
            <pc:sldMk cId="1378309526" sldId="18390"/>
            <ac:spMk id="3" creationId="{5BBBA455-8F2F-8A97-031E-C7F47DC99403}"/>
          </ac:spMkLst>
        </pc:spChg>
        <pc:spChg chg="mod">
          <ac:chgData name="Mike Bergman" userId="31871488-e733-4688-a60c-0fe0a1150a65" providerId="ADAL" clId="{853D0323-00A4-4194-8A91-7734FDF16EEB}" dt="2024-06-10T17:57:16.179" v="45" actId="1035"/>
          <ac:spMkLst>
            <pc:docMk/>
            <pc:sldMk cId="1378309526" sldId="18390"/>
            <ac:spMk id="4" creationId="{2005D3E6-4449-1F4C-AC75-B9E4A117EF4A}"/>
          </ac:spMkLst>
        </pc:spChg>
        <pc:spChg chg="mod">
          <ac:chgData name="Mike Bergman" userId="31871488-e733-4688-a60c-0fe0a1150a65" providerId="ADAL" clId="{853D0323-00A4-4194-8A91-7734FDF16EEB}" dt="2024-06-10T17:57:16.179" v="45" actId="1035"/>
          <ac:spMkLst>
            <pc:docMk/>
            <pc:sldMk cId="1378309526" sldId="18390"/>
            <ac:spMk id="5" creationId="{03E97AD9-E8EE-429D-B740-F4E773107875}"/>
          </ac:spMkLst>
        </pc:spChg>
        <pc:spChg chg="mod">
          <ac:chgData name="Mike Bergman" userId="31871488-e733-4688-a60c-0fe0a1150a65" providerId="ADAL" clId="{853D0323-00A4-4194-8A91-7734FDF16EEB}" dt="2024-06-10T17:57:16.179" v="45" actId="1035"/>
          <ac:spMkLst>
            <pc:docMk/>
            <pc:sldMk cId="1378309526" sldId="18390"/>
            <ac:spMk id="6" creationId="{ACF09F10-0E35-8977-B09A-D4E931FCBFF4}"/>
          </ac:spMkLst>
        </pc:spChg>
        <pc:spChg chg="mod">
          <ac:chgData name="Mike Bergman" userId="31871488-e733-4688-a60c-0fe0a1150a65" providerId="ADAL" clId="{853D0323-00A4-4194-8A91-7734FDF16EEB}" dt="2024-06-10T17:57:16.179" v="45" actId="1035"/>
          <ac:spMkLst>
            <pc:docMk/>
            <pc:sldMk cId="1378309526" sldId="18390"/>
            <ac:spMk id="7" creationId="{DA3CD38C-404F-A101-C1F5-5A9B82BDD301}"/>
          </ac:spMkLst>
        </pc:spChg>
        <pc:spChg chg="mod">
          <ac:chgData name="Mike Bergman" userId="31871488-e733-4688-a60c-0fe0a1150a65" providerId="ADAL" clId="{853D0323-00A4-4194-8A91-7734FDF16EEB}" dt="2024-06-10T17:57:16.179" v="45" actId="1035"/>
          <ac:spMkLst>
            <pc:docMk/>
            <pc:sldMk cId="1378309526" sldId="18390"/>
            <ac:spMk id="8" creationId="{BA8C96A6-F268-DE09-2183-10E112BE7E46}"/>
          </ac:spMkLst>
        </pc:spChg>
        <pc:spChg chg="mod">
          <ac:chgData name="Mike Bergman" userId="31871488-e733-4688-a60c-0fe0a1150a65" providerId="ADAL" clId="{853D0323-00A4-4194-8A91-7734FDF16EEB}" dt="2024-06-10T17:57:16.179" v="45" actId="1035"/>
          <ac:spMkLst>
            <pc:docMk/>
            <pc:sldMk cId="1378309526" sldId="18390"/>
            <ac:spMk id="10" creationId="{0E787310-69EB-6BD6-05C1-37BBD2AB1251}"/>
          </ac:spMkLst>
        </pc:spChg>
        <pc:spChg chg="mod">
          <ac:chgData name="Mike Bergman" userId="31871488-e733-4688-a60c-0fe0a1150a65" providerId="ADAL" clId="{853D0323-00A4-4194-8A91-7734FDF16EEB}" dt="2024-06-10T17:57:16.179" v="45" actId="1035"/>
          <ac:spMkLst>
            <pc:docMk/>
            <pc:sldMk cId="1378309526" sldId="18390"/>
            <ac:spMk id="11" creationId="{4F22232C-9DFA-69DA-EED4-40EA43668873}"/>
          </ac:spMkLst>
        </pc:spChg>
        <pc:spChg chg="mod">
          <ac:chgData name="Mike Bergman" userId="31871488-e733-4688-a60c-0fe0a1150a65" providerId="ADAL" clId="{853D0323-00A4-4194-8A91-7734FDF16EEB}" dt="2024-06-10T17:57:16.179" v="45" actId="1035"/>
          <ac:spMkLst>
            <pc:docMk/>
            <pc:sldMk cId="1378309526" sldId="18390"/>
            <ac:spMk id="18" creationId="{A2AD0279-02A6-2EE9-3388-076A94DBFF1A}"/>
          </ac:spMkLst>
        </pc:spChg>
        <pc:spChg chg="mod">
          <ac:chgData name="Mike Bergman" userId="31871488-e733-4688-a60c-0fe0a1150a65" providerId="ADAL" clId="{853D0323-00A4-4194-8A91-7734FDF16EEB}" dt="2024-06-10T17:57:16.179" v="45" actId="1035"/>
          <ac:spMkLst>
            <pc:docMk/>
            <pc:sldMk cId="1378309526" sldId="18390"/>
            <ac:spMk id="19" creationId="{0027084C-BD2C-8A02-31AE-A693BC48BF99}"/>
          </ac:spMkLst>
        </pc:spChg>
        <pc:spChg chg="mod">
          <ac:chgData name="Mike Bergman" userId="31871488-e733-4688-a60c-0fe0a1150a65" providerId="ADAL" clId="{853D0323-00A4-4194-8A91-7734FDF16EEB}" dt="2024-06-10T17:57:16.179" v="45" actId="1035"/>
          <ac:spMkLst>
            <pc:docMk/>
            <pc:sldMk cId="1378309526" sldId="18390"/>
            <ac:spMk id="21" creationId="{2CA6875A-143E-28C1-96F7-69CCA037AED8}"/>
          </ac:spMkLst>
        </pc:spChg>
        <pc:spChg chg="mod">
          <ac:chgData name="Mike Bergman" userId="31871488-e733-4688-a60c-0fe0a1150a65" providerId="ADAL" clId="{853D0323-00A4-4194-8A91-7734FDF16EEB}" dt="2024-06-10T17:57:16.179" v="45" actId="1035"/>
          <ac:spMkLst>
            <pc:docMk/>
            <pc:sldMk cId="1378309526" sldId="18390"/>
            <ac:spMk id="22" creationId="{662F1BF5-7D6B-AB6E-58EA-45F619A91818}"/>
          </ac:spMkLst>
        </pc:spChg>
        <pc:spChg chg="mod">
          <ac:chgData name="Mike Bergman" userId="31871488-e733-4688-a60c-0fe0a1150a65" providerId="ADAL" clId="{853D0323-00A4-4194-8A91-7734FDF16EEB}" dt="2024-06-10T17:57:16.179" v="45" actId="1035"/>
          <ac:spMkLst>
            <pc:docMk/>
            <pc:sldMk cId="1378309526" sldId="18390"/>
            <ac:spMk id="23" creationId="{A51CAEC9-22C5-3E18-2F67-AA8C0036C139}"/>
          </ac:spMkLst>
        </pc:spChg>
        <pc:spChg chg="mod">
          <ac:chgData name="Mike Bergman" userId="31871488-e733-4688-a60c-0fe0a1150a65" providerId="ADAL" clId="{853D0323-00A4-4194-8A91-7734FDF16EEB}" dt="2024-06-10T17:57:16.179" v="45" actId="1035"/>
          <ac:spMkLst>
            <pc:docMk/>
            <pc:sldMk cId="1378309526" sldId="18390"/>
            <ac:spMk id="57" creationId="{9CF950D5-7A92-FF14-2BF7-B6D8F19543A8}"/>
          </ac:spMkLst>
        </pc:spChg>
        <pc:spChg chg="add mod">
          <ac:chgData name="Mike Bergman" userId="31871488-e733-4688-a60c-0fe0a1150a65" providerId="ADAL" clId="{853D0323-00A4-4194-8A91-7734FDF16EEB}" dt="2024-06-10T17:57:33.229" v="48" actId="14100"/>
          <ac:spMkLst>
            <pc:docMk/>
            <pc:sldMk cId="1378309526" sldId="18390"/>
            <ac:spMk id="58" creationId="{44B28DE5-D739-0FBC-4B14-524A6508C505}"/>
          </ac:spMkLst>
        </pc:spChg>
        <pc:cxnChg chg="mod">
          <ac:chgData name="Mike Bergman" userId="31871488-e733-4688-a60c-0fe0a1150a65" providerId="ADAL" clId="{853D0323-00A4-4194-8A91-7734FDF16EEB}" dt="2024-06-10T17:57:16.179" v="45" actId="1035"/>
          <ac:cxnSpMkLst>
            <pc:docMk/>
            <pc:sldMk cId="1378309526" sldId="18390"/>
            <ac:cxnSpMk id="25" creationId="{7B4C67A1-6210-079F-1375-709EEC5BA6C4}"/>
          </ac:cxnSpMkLst>
        </pc:cxnChg>
        <pc:cxnChg chg="mod">
          <ac:chgData name="Mike Bergman" userId="31871488-e733-4688-a60c-0fe0a1150a65" providerId="ADAL" clId="{853D0323-00A4-4194-8A91-7734FDF16EEB}" dt="2024-06-10T17:57:16.179" v="45" actId="1035"/>
          <ac:cxnSpMkLst>
            <pc:docMk/>
            <pc:sldMk cId="1378309526" sldId="18390"/>
            <ac:cxnSpMk id="27" creationId="{9243DC6C-114E-224D-C14B-A0035097F0E0}"/>
          </ac:cxnSpMkLst>
        </pc:cxnChg>
        <pc:cxnChg chg="mod">
          <ac:chgData name="Mike Bergman" userId="31871488-e733-4688-a60c-0fe0a1150a65" providerId="ADAL" clId="{853D0323-00A4-4194-8A91-7734FDF16EEB}" dt="2024-06-10T17:57:16.179" v="45" actId="1035"/>
          <ac:cxnSpMkLst>
            <pc:docMk/>
            <pc:sldMk cId="1378309526" sldId="18390"/>
            <ac:cxnSpMk id="30" creationId="{FB3C0277-7A86-4221-FAA6-850319096D6B}"/>
          </ac:cxnSpMkLst>
        </pc:cxnChg>
        <pc:cxnChg chg="mod">
          <ac:chgData name="Mike Bergman" userId="31871488-e733-4688-a60c-0fe0a1150a65" providerId="ADAL" clId="{853D0323-00A4-4194-8A91-7734FDF16EEB}" dt="2024-06-10T17:57:16.179" v="45" actId="1035"/>
          <ac:cxnSpMkLst>
            <pc:docMk/>
            <pc:sldMk cId="1378309526" sldId="18390"/>
            <ac:cxnSpMk id="33" creationId="{9A8EA23A-B5AA-A797-265D-7CA2355D1161}"/>
          </ac:cxnSpMkLst>
        </pc:cxnChg>
        <pc:cxnChg chg="mod">
          <ac:chgData name="Mike Bergman" userId="31871488-e733-4688-a60c-0fe0a1150a65" providerId="ADAL" clId="{853D0323-00A4-4194-8A91-7734FDF16EEB}" dt="2024-06-10T17:57:16.179" v="45" actId="1035"/>
          <ac:cxnSpMkLst>
            <pc:docMk/>
            <pc:sldMk cId="1378309526" sldId="18390"/>
            <ac:cxnSpMk id="36" creationId="{7E44F402-5470-744E-851E-2C1B18C85859}"/>
          </ac:cxnSpMkLst>
        </pc:cxnChg>
        <pc:cxnChg chg="mod">
          <ac:chgData name="Mike Bergman" userId="31871488-e733-4688-a60c-0fe0a1150a65" providerId="ADAL" clId="{853D0323-00A4-4194-8A91-7734FDF16EEB}" dt="2024-06-10T17:57:16.179" v="45" actId="1035"/>
          <ac:cxnSpMkLst>
            <pc:docMk/>
            <pc:sldMk cId="1378309526" sldId="18390"/>
            <ac:cxnSpMk id="39" creationId="{34CFCB46-3C29-F03E-ED4C-86119648D99C}"/>
          </ac:cxnSpMkLst>
        </pc:cxnChg>
        <pc:cxnChg chg="mod">
          <ac:chgData name="Mike Bergman" userId="31871488-e733-4688-a60c-0fe0a1150a65" providerId="ADAL" clId="{853D0323-00A4-4194-8A91-7734FDF16EEB}" dt="2024-06-10T17:57:16.179" v="45" actId="1035"/>
          <ac:cxnSpMkLst>
            <pc:docMk/>
            <pc:sldMk cId="1378309526" sldId="18390"/>
            <ac:cxnSpMk id="45" creationId="{AAD1CBA2-9EFA-F101-AAC3-2B335A23D9A1}"/>
          </ac:cxnSpMkLst>
        </pc:cxnChg>
        <pc:cxnChg chg="mod">
          <ac:chgData name="Mike Bergman" userId="31871488-e733-4688-a60c-0fe0a1150a65" providerId="ADAL" clId="{853D0323-00A4-4194-8A91-7734FDF16EEB}" dt="2024-06-10T17:57:16.179" v="45" actId="1035"/>
          <ac:cxnSpMkLst>
            <pc:docMk/>
            <pc:sldMk cId="1378309526" sldId="18390"/>
            <ac:cxnSpMk id="55" creationId="{B51EA668-BC3D-3F23-B5C9-FD1AEFACC1FB}"/>
          </ac:cxnSpMkLst>
        </pc:cxnChg>
        <pc:cxnChg chg="mod">
          <ac:chgData name="Mike Bergman" userId="31871488-e733-4688-a60c-0fe0a1150a65" providerId="ADAL" clId="{853D0323-00A4-4194-8A91-7734FDF16EEB}" dt="2024-06-10T17:57:16.179" v="45" actId="1035"/>
          <ac:cxnSpMkLst>
            <pc:docMk/>
            <pc:sldMk cId="1378309526" sldId="18390"/>
            <ac:cxnSpMk id="1035" creationId="{CA5EB9D3-09DA-528A-B5DC-BA45A6FB7CF6}"/>
          </ac:cxnSpMkLst>
        </pc:cxnChg>
        <pc:cxnChg chg="mod">
          <ac:chgData name="Mike Bergman" userId="31871488-e733-4688-a60c-0fe0a1150a65" providerId="ADAL" clId="{853D0323-00A4-4194-8A91-7734FDF16EEB}" dt="2024-06-10T17:57:16.179" v="45" actId="1035"/>
          <ac:cxnSpMkLst>
            <pc:docMk/>
            <pc:sldMk cId="1378309526" sldId="18390"/>
            <ac:cxnSpMk id="1041" creationId="{191C22F0-2783-D2FB-B7D1-2B7BB48DFA3E}"/>
          </ac:cxnSpMkLst>
        </pc:cxnChg>
        <pc:cxnChg chg="mod">
          <ac:chgData name="Mike Bergman" userId="31871488-e733-4688-a60c-0fe0a1150a65" providerId="ADAL" clId="{853D0323-00A4-4194-8A91-7734FDF16EEB}" dt="2024-06-10T17:57:16.179" v="45" actId="1035"/>
          <ac:cxnSpMkLst>
            <pc:docMk/>
            <pc:sldMk cId="1378309526" sldId="18390"/>
            <ac:cxnSpMk id="1044" creationId="{2A35224C-30C5-6B38-D105-C0059C35FFD2}"/>
          </ac:cxnSpMkLst>
        </pc:cxnChg>
        <pc:cxnChg chg="mod">
          <ac:chgData name="Mike Bergman" userId="31871488-e733-4688-a60c-0fe0a1150a65" providerId="ADAL" clId="{853D0323-00A4-4194-8A91-7734FDF16EEB}" dt="2024-06-10T17:57:16.179" v="45" actId="1035"/>
          <ac:cxnSpMkLst>
            <pc:docMk/>
            <pc:sldMk cId="1378309526" sldId="18390"/>
            <ac:cxnSpMk id="1055" creationId="{6822F3EF-DC0C-C8D9-7ED0-D9DB0C74DBEC}"/>
          </ac:cxnSpMkLst>
        </pc:cxnChg>
      </pc:sldChg>
    </pc:docChg>
  </pc:docChgLst>
  <pc:docChgLst>
    <pc:chgData name="Alexandra Blasgen" userId="158b5e93-959a-47da-842c-444e605fc8e0" providerId="ADAL" clId="{B883CE89-69C7-47EF-B243-1DA70492C0D1}"/>
    <pc:docChg chg="undo custSel delSld modSld">
      <pc:chgData name="Alexandra Blasgen" userId="158b5e93-959a-47da-842c-444e605fc8e0" providerId="ADAL" clId="{B883CE89-69C7-47EF-B243-1DA70492C0D1}" dt="2024-06-10T19:18:32.586" v="24" actId="14734"/>
      <pc:docMkLst>
        <pc:docMk/>
      </pc:docMkLst>
      <pc:sldChg chg="modSp mod">
        <pc:chgData name="Alexandra Blasgen" userId="158b5e93-959a-47da-842c-444e605fc8e0" providerId="ADAL" clId="{B883CE89-69C7-47EF-B243-1DA70492C0D1}" dt="2024-06-10T19:18:32.586" v="24" actId="14734"/>
        <pc:sldMkLst>
          <pc:docMk/>
          <pc:sldMk cId="749262297" sldId="18369"/>
        </pc:sldMkLst>
        <pc:spChg chg="mod">
          <ac:chgData name="Alexandra Blasgen" userId="158b5e93-959a-47da-842c-444e605fc8e0" providerId="ADAL" clId="{B883CE89-69C7-47EF-B243-1DA70492C0D1}" dt="2024-06-10T19:15:29.146" v="14" actId="404"/>
          <ac:spMkLst>
            <pc:docMk/>
            <pc:sldMk cId="749262297" sldId="18369"/>
            <ac:spMk id="2" creationId="{300EE95F-0106-4E15-823E-103774BEA30F}"/>
          </ac:spMkLst>
        </pc:spChg>
        <pc:graphicFrameChg chg="modGraphic">
          <ac:chgData name="Alexandra Blasgen" userId="158b5e93-959a-47da-842c-444e605fc8e0" providerId="ADAL" clId="{B883CE89-69C7-47EF-B243-1DA70492C0D1}" dt="2024-06-10T19:18:32.586" v="24" actId="14734"/>
          <ac:graphicFrameMkLst>
            <pc:docMk/>
            <pc:sldMk cId="749262297" sldId="18369"/>
            <ac:graphicFrameMk id="7" creationId="{96504AE5-C9B5-7A4A-4B49-5AF1104133FA}"/>
          </ac:graphicFrameMkLst>
        </pc:graphicFrameChg>
      </pc:sldChg>
      <pc:sldChg chg="modSp mod">
        <pc:chgData name="Alexandra Blasgen" userId="158b5e93-959a-47da-842c-444e605fc8e0" providerId="ADAL" clId="{B883CE89-69C7-47EF-B243-1DA70492C0D1}" dt="2024-06-10T19:18:18.112" v="22" actId="12385"/>
        <pc:sldMkLst>
          <pc:docMk/>
          <pc:sldMk cId="2311319682" sldId="18386"/>
        </pc:sldMkLst>
        <pc:spChg chg="mod">
          <ac:chgData name="Alexandra Blasgen" userId="158b5e93-959a-47da-842c-444e605fc8e0" providerId="ADAL" clId="{B883CE89-69C7-47EF-B243-1DA70492C0D1}" dt="2024-06-10T19:15:25.780" v="13" actId="404"/>
          <ac:spMkLst>
            <pc:docMk/>
            <pc:sldMk cId="2311319682" sldId="18386"/>
            <ac:spMk id="2" creationId="{300EE95F-0106-4E15-823E-103774BEA30F}"/>
          </ac:spMkLst>
        </pc:spChg>
        <pc:graphicFrameChg chg="modGraphic">
          <ac:chgData name="Alexandra Blasgen" userId="158b5e93-959a-47da-842c-444e605fc8e0" providerId="ADAL" clId="{B883CE89-69C7-47EF-B243-1DA70492C0D1}" dt="2024-06-10T19:18:18.112" v="22" actId="12385"/>
          <ac:graphicFrameMkLst>
            <pc:docMk/>
            <pc:sldMk cId="2311319682" sldId="18386"/>
            <ac:graphicFrameMk id="7" creationId="{96504AE5-C9B5-7A4A-4B49-5AF1104133FA}"/>
          </ac:graphicFrameMkLst>
        </pc:graphicFrameChg>
      </pc:sldChg>
      <pc:sldChg chg="modSp mod">
        <pc:chgData name="Alexandra Blasgen" userId="158b5e93-959a-47da-842c-444e605fc8e0" providerId="ADAL" clId="{B883CE89-69C7-47EF-B243-1DA70492C0D1}" dt="2024-06-10T19:18:21.167" v="23" actId="12385"/>
        <pc:sldMkLst>
          <pc:docMk/>
          <pc:sldMk cId="2951324296" sldId="18387"/>
        </pc:sldMkLst>
        <pc:spChg chg="mod">
          <ac:chgData name="Alexandra Blasgen" userId="158b5e93-959a-47da-842c-444e605fc8e0" providerId="ADAL" clId="{B883CE89-69C7-47EF-B243-1DA70492C0D1}" dt="2024-06-10T19:15:18.795" v="12" actId="404"/>
          <ac:spMkLst>
            <pc:docMk/>
            <pc:sldMk cId="2951324296" sldId="18387"/>
            <ac:spMk id="2" creationId="{300EE95F-0106-4E15-823E-103774BEA30F}"/>
          </ac:spMkLst>
        </pc:spChg>
        <pc:graphicFrameChg chg="modGraphic">
          <ac:chgData name="Alexandra Blasgen" userId="158b5e93-959a-47da-842c-444e605fc8e0" providerId="ADAL" clId="{B883CE89-69C7-47EF-B243-1DA70492C0D1}" dt="2024-06-10T19:18:21.167" v="23" actId="12385"/>
          <ac:graphicFrameMkLst>
            <pc:docMk/>
            <pc:sldMk cId="2951324296" sldId="18387"/>
            <ac:graphicFrameMk id="7" creationId="{96504AE5-C9B5-7A4A-4B49-5AF1104133FA}"/>
          </ac:graphicFrameMkLst>
        </pc:graphicFrameChg>
      </pc:sldChg>
      <pc:sldChg chg="modSp mod">
        <pc:chgData name="Alexandra Blasgen" userId="158b5e93-959a-47da-842c-444e605fc8e0" providerId="ADAL" clId="{B883CE89-69C7-47EF-B243-1DA70492C0D1}" dt="2024-06-10T19:14:29.263" v="5" actId="14734"/>
        <pc:sldMkLst>
          <pc:docMk/>
          <pc:sldMk cId="3523457458" sldId="18388"/>
        </pc:sldMkLst>
        <pc:graphicFrameChg chg="modGraphic">
          <ac:chgData name="Alexandra Blasgen" userId="158b5e93-959a-47da-842c-444e605fc8e0" providerId="ADAL" clId="{B883CE89-69C7-47EF-B243-1DA70492C0D1}" dt="2024-06-10T19:14:29.263" v="5" actId="14734"/>
          <ac:graphicFrameMkLst>
            <pc:docMk/>
            <pc:sldMk cId="3523457458" sldId="18388"/>
            <ac:graphicFrameMk id="7" creationId="{96504AE5-C9B5-7A4A-4B49-5AF1104133FA}"/>
          </ac:graphicFrameMkLst>
        </pc:graphicFrameChg>
      </pc:sldChg>
      <pc:sldChg chg="del">
        <pc:chgData name="Alexandra Blasgen" userId="158b5e93-959a-47da-842c-444e605fc8e0" providerId="ADAL" clId="{B883CE89-69C7-47EF-B243-1DA70492C0D1}" dt="2024-06-10T19:15:58.042" v="15" actId="47"/>
        <pc:sldMkLst>
          <pc:docMk/>
          <pc:sldMk cId="805184067" sldId="1838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300288" y="520700"/>
            <a:ext cx="4635500" cy="26066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923608" y="3301286"/>
            <a:ext cx="7388860" cy="3127534"/>
          </a:xfrm>
          <a:prstGeom prst="rect">
            <a:avLst/>
          </a:prstGeom>
          <a:noFill/>
          <a:ln>
            <a:noFill/>
          </a:ln>
        </p:spPr>
        <p:txBody>
          <a:bodyPr spcFirstLastPara="1" wrap="square" lIns="92475" tIns="92475" rIns="92475" bIns="9247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a:spLocks noGrp="1" noRot="1" noChangeAspect="1"/>
          </p:cNvSpPr>
          <p:nvPr>
            <p:ph type="sldImg" idx="2"/>
          </p:nvPr>
        </p:nvSpPr>
        <p:spPr>
          <a:xfrm>
            <a:off x="2532063" y="868363"/>
            <a:ext cx="4171950" cy="23463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 name="Google Shape;80;p1:notes"/>
          <p:cNvSpPr txBox="1">
            <a:spLocks noGrp="1"/>
          </p:cNvSpPr>
          <p:nvPr>
            <p:ph type="body" idx="1"/>
          </p:nvPr>
        </p:nvSpPr>
        <p:spPr>
          <a:xfrm>
            <a:off x="923608" y="3344724"/>
            <a:ext cx="7388860" cy="2736592"/>
          </a:xfrm>
          <a:prstGeom prst="rect">
            <a:avLst/>
          </a:prstGeom>
          <a:noFill/>
          <a:ln>
            <a:noFill/>
          </a:ln>
        </p:spPr>
        <p:txBody>
          <a:bodyPr spcFirstLastPara="1" wrap="square" lIns="92475" tIns="46225" rIns="92475" bIns="46225" anchor="t" anchorCtr="0">
            <a:noAutofit/>
          </a:bodyPr>
          <a:lstStyle/>
          <a:p>
            <a:pPr marL="0" lvl="0" indent="0" algn="l" rtl="0">
              <a:lnSpc>
                <a:spcPct val="100000"/>
              </a:lnSpc>
              <a:spcBef>
                <a:spcPts val="0"/>
              </a:spcBef>
              <a:spcAft>
                <a:spcPts val="0"/>
              </a:spcAft>
              <a:buSzPts val="1100"/>
              <a:buNone/>
            </a:pPr>
            <a:endParaRPr/>
          </a:p>
        </p:txBody>
      </p:sp>
      <p:sp>
        <p:nvSpPr>
          <p:cNvPr id="81" name="Google Shape;81;p1:notes"/>
          <p:cNvSpPr txBox="1">
            <a:spLocks noGrp="1"/>
          </p:cNvSpPr>
          <p:nvPr>
            <p:ph type="sldNum" idx="12"/>
          </p:nvPr>
        </p:nvSpPr>
        <p:spPr>
          <a:xfrm>
            <a:off x="5231640" y="6601366"/>
            <a:ext cx="4002299" cy="348710"/>
          </a:xfrm>
          <a:prstGeom prst="rect">
            <a:avLst/>
          </a:prstGeom>
          <a:noFill/>
          <a:ln>
            <a:noFill/>
          </a:ln>
        </p:spPr>
        <p:txBody>
          <a:bodyPr spcFirstLastPara="1" wrap="square" lIns="92475" tIns="46225" rIns="92475" bIns="46225"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1:notes"/>
          <p:cNvSpPr>
            <a:spLocks noGrp="1" noRot="1" noChangeAspect="1"/>
          </p:cNvSpPr>
          <p:nvPr>
            <p:ph type="sldImg" idx="2"/>
          </p:nvPr>
        </p:nvSpPr>
        <p:spPr>
          <a:xfrm>
            <a:off x="2532063" y="868363"/>
            <a:ext cx="4171950" cy="23463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 name="Google Shape;101;p11:notes"/>
          <p:cNvSpPr txBox="1">
            <a:spLocks noGrp="1"/>
          </p:cNvSpPr>
          <p:nvPr>
            <p:ph type="body" idx="1"/>
          </p:nvPr>
        </p:nvSpPr>
        <p:spPr>
          <a:xfrm>
            <a:off x="923608" y="3344724"/>
            <a:ext cx="7388860" cy="2736592"/>
          </a:xfrm>
          <a:prstGeom prst="rect">
            <a:avLst/>
          </a:prstGeom>
          <a:noFill/>
          <a:ln>
            <a:noFill/>
          </a:ln>
        </p:spPr>
        <p:txBody>
          <a:bodyPr spcFirstLastPara="1" wrap="square" lIns="92475" tIns="46225" rIns="92475" bIns="46225" anchor="t" anchorCtr="0">
            <a:noAutofit/>
          </a:bodyPr>
          <a:lstStyle/>
          <a:p>
            <a:pPr marL="0" lvl="0" indent="0" algn="l" rtl="0">
              <a:lnSpc>
                <a:spcPct val="100000"/>
              </a:lnSpc>
              <a:spcBef>
                <a:spcPts val="0"/>
              </a:spcBef>
              <a:spcAft>
                <a:spcPts val="0"/>
              </a:spcAft>
              <a:buSzPts val="1100"/>
              <a:buNone/>
            </a:pPr>
            <a:endParaRPr/>
          </a:p>
        </p:txBody>
      </p:sp>
      <p:sp>
        <p:nvSpPr>
          <p:cNvPr id="102" name="Google Shape;102;p11:notes"/>
          <p:cNvSpPr txBox="1">
            <a:spLocks noGrp="1"/>
          </p:cNvSpPr>
          <p:nvPr>
            <p:ph type="sldNum" idx="12"/>
          </p:nvPr>
        </p:nvSpPr>
        <p:spPr>
          <a:xfrm>
            <a:off x="5231640" y="6601366"/>
            <a:ext cx="4002299" cy="348710"/>
          </a:xfrm>
          <a:prstGeom prst="rect">
            <a:avLst/>
          </a:prstGeom>
          <a:noFill/>
          <a:ln>
            <a:noFill/>
          </a:ln>
        </p:spPr>
        <p:txBody>
          <a:bodyPr spcFirstLastPara="1" wrap="square" lIns="92475" tIns="46225" rIns="92475" bIns="46225"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2:notes"/>
          <p:cNvSpPr txBox="1">
            <a:spLocks noGrp="1"/>
          </p:cNvSpPr>
          <p:nvPr>
            <p:ph type="body" idx="1"/>
          </p:nvPr>
        </p:nvSpPr>
        <p:spPr>
          <a:xfrm>
            <a:off x="923608" y="3344724"/>
            <a:ext cx="7388860" cy="2736592"/>
          </a:xfrm>
          <a:prstGeom prst="rect">
            <a:avLst/>
          </a:prstGeom>
          <a:noFill/>
          <a:ln>
            <a:noFill/>
          </a:ln>
        </p:spPr>
        <p:txBody>
          <a:bodyPr spcFirstLastPara="1" wrap="square" lIns="92475" tIns="92475" rIns="92475" bIns="92475" anchor="t" anchorCtr="0">
            <a:noAutofit/>
          </a:bodyPr>
          <a:lstStyle/>
          <a:p>
            <a:pPr marL="0" lvl="0" indent="0" algn="l" rtl="0">
              <a:lnSpc>
                <a:spcPct val="100000"/>
              </a:lnSpc>
              <a:spcBef>
                <a:spcPts val="0"/>
              </a:spcBef>
              <a:spcAft>
                <a:spcPts val="0"/>
              </a:spcAft>
              <a:buSzPts val="1100"/>
              <a:buNone/>
            </a:pPr>
            <a:endParaRPr/>
          </a:p>
        </p:txBody>
      </p:sp>
      <p:sp>
        <p:nvSpPr>
          <p:cNvPr id="95" name="Google Shape;95;p2:notes"/>
          <p:cNvSpPr>
            <a:spLocks noGrp="1" noRot="1" noChangeAspect="1"/>
          </p:cNvSpPr>
          <p:nvPr>
            <p:ph type="sldImg" idx="2"/>
          </p:nvPr>
        </p:nvSpPr>
        <p:spPr>
          <a:xfrm>
            <a:off x="2532063" y="868363"/>
            <a:ext cx="4171950" cy="23463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49:notes"/>
          <p:cNvSpPr>
            <a:spLocks noGrp="1" noRot="1" noChangeAspect="1"/>
          </p:cNvSpPr>
          <p:nvPr>
            <p:ph type="sldImg" idx="2"/>
          </p:nvPr>
        </p:nvSpPr>
        <p:spPr>
          <a:xfrm>
            <a:off x="2532063" y="868363"/>
            <a:ext cx="4171950" cy="23463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3" name="Google Shape;253;p49:notes"/>
          <p:cNvSpPr txBox="1">
            <a:spLocks noGrp="1"/>
          </p:cNvSpPr>
          <p:nvPr>
            <p:ph type="body" idx="1"/>
          </p:nvPr>
        </p:nvSpPr>
        <p:spPr>
          <a:xfrm>
            <a:off x="923608" y="3344724"/>
            <a:ext cx="7388860" cy="2736592"/>
          </a:xfrm>
          <a:prstGeom prst="rect">
            <a:avLst/>
          </a:prstGeom>
          <a:noFill/>
          <a:ln>
            <a:noFill/>
          </a:ln>
        </p:spPr>
        <p:txBody>
          <a:bodyPr spcFirstLastPara="1" wrap="square" lIns="92475" tIns="46225" rIns="92475" bIns="46225" anchor="t" anchorCtr="0">
            <a:noAutofit/>
          </a:bodyPr>
          <a:lstStyle/>
          <a:p>
            <a:pPr marL="0" lvl="0" indent="0" algn="l" rtl="0">
              <a:lnSpc>
                <a:spcPct val="100000"/>
              </a:lnSpc>
              <a:spcBef>
                <a:spcPts val="0"/>
              </a:spcBef>
              <a:spcAft>
                <a:spcPts val="0"/>
              </a:spcAft>
              <a:buSzPts val="1100"/>
              <a:buNone/>
            </a:pPr>
            <a:endParaRPr/>
          </a:p>
        </p:txBody>
      </p:sp>
      <p:sp>
        <p:nvSpPr>
          <p:cNvPr id="254" name="Google Shape;254;p49:notes"/>
          <p:cNvSpPr txBox="1">
            <a:spLocks noGrp="1"/>
          </p:cNvSpPr>
          <p:nvPr>
            <p:ph type="sldNum" idx="12"/>
          </p:nvPr>
        </p:nvSpPr>
        <p:spPr>
          <a:xfrm>
            <a:off x="5231640" y="6601366"/>
            <a:ext cx="4002299" cy="348710"/>
          </a:xfrm>
          <a:prstGeom prst="rect">
            <a:avLst/>
          </a:prstGeom>
          <a:noFill/>
          <a:ln>
            <a:noFill/>
          </a:ln>
        </p:spPr>
        <p:txBody>
          <a:bodyPr spcFirstLastPara="1" wrap="square" lIns="92475" tIns="46225" rIns="92475" bIns="46225"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27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51"/>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5" name="Google Shape;15;p5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6" name="Google Shape;16;p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7" name="Google Shape;17;p5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8" name="Google Shape;18;p51"/>
          <p:cNvSpPr txBox="1">
            <a:spLocks noGrp="1"/>
          </p:cNvSpPr>
          <p:nvPr>
            <p:ph type="sldNum" idx="12"/>
          </p:nvPr>
        </p:nvSpPr>
        <p:spPr>
          <a:xfrm>
            <a:off x="6457950" y="4767263"/>
            <a:ext cx="1679739"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CB552-8A9F-D7DE-2EA0-3A7C8C13E1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C09768-3989-F3C4-6863-CC6D9A01B7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00DFE8-F42D-5C6E-EFEF-DE91E135B144}"/>
              </a:ext>
            </a:extLst>
          </p:cNvPr>
          <p:cNvSpPr>
            <a:spLocks noGrp="1"/>
          </p:cNvSpPr>
          <p:nvPr>
            <p:ph type="dt" sz="half" idx="10"/>
          </p:nvPr>
        </p:nvSpPr>
        <p:spPr/>
        <p:txBody>
          <a:bodyPr/>
          <a:lstStyle/>
          <a:p>
            <a:fld id="{D504DF02-DCA9-4D3A-A866-E9BA1398D4AE}" type="datetimeFigureOut">
              <a:rPr lang="en-US" smtClean="0"/>
              <a:t>6/10/2024</a:t>
            </a:fld>
            <a:endParaRPr lang="en-US"/>
          </a:p>
        </p:txBody>
      </p:sp>
      <p:sp>
        <p:nvSpPr>
          <p:cNvPr id="5" name="Footer Placeholder 4">
            <a:extLst>
              <a:ext uri="{FF2B5EF4-FFF2-40B4-BE49-F238E27FC236}">
                <a16:creationId xmlns:a16="http://schemas.microsoft.com/office/drawing/2014/main" id="{802A6893-0972-9155-D96E-9EFFD120DC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CBDA5B-0BA8-7DC8-7537-13393594CFBC}"/>
              </a:ext>
            </a:extLst>
          </p:cNvPr>
          <p:cNvSpPr>
            <a:spLocks noGrp="1"/>
          </p:cNvSpPr>
          <p:nvPr>
            <p:ph type="sldNum" sz="quarter" idx="12"/>
          </p:nvPr>
        </p:nvSpPr>
        <p:spPr/>
        <p:txBody>
          <a:bodyPr/>
          <a:lstStyle/>
          <a:p>
            <a:fld id="{D351814C-CD78-44F2-A866-B5680214ED86}" type="slidenum">
              <a:rPr lang="en-US" smtClean="0"/>
              <a:t>‹#›</a:t>
            </a:fld>
            <a:endParaRPr lang="en-US"/>
          </a:p>
        </p:txBody>
      </p:sp>
      <p:sp>
        <p:nvSpPr>
          <p:cNvPr id="7" name="Rectangle 6">
            <a:extLst>
              <a:ext uri="{FF2B5EF4-FFF2-40B4-BE49-F238E27FC236}">
                <a16:creationId xmlns:a16="http://schemas.microsoft.com/office/drawing/2014/main" id="{96B4FC13-76A1-61F3-B04F-CDB73E032150}"/>
              </a:ext>
            </a:extLst>
          </p:cNvPr>
          <p:cNvSpPr/>
          <p:nvPr userDrawn="1"/>
        </p:nvSpPr>
        <p:spPr>
          <a:xfrm>
            <a:off x="0" y="0"/>
            <a:ext cx="9144000" cy="571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a:extLst>
              <a:ext uri="{FF2B5EF4-FFF2-40B4-BE49-F238E27FC236}">
                <a16:creationId xmlns:a16="http://schemas.microsoft.com/office/drawing/2014/main" id="{3C09E0A8-22B5-BACF-0C00-28BF1702EF7B}"/>
              </a:ext>
            </a:extLst>
          </p:cNvPr>
          <p:cNvSpPr/>
          <p:nvPr userDrawn="1"/>
        </p:nvSpPr>
        <p:spPr>
          <a:xfrm>
            <a:off x="0" y="51605"/>
            <a:ext cx="9144000" cy="571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Google Shape;85;p1">
            <a:extLst>
              <a:ext uri="{FF2B5EF4-FFF2-40B4-BE49-F238E27FC236}">
                <a16:creationId xmlns:a16="http://schemas.microsoft.com/office/drawing/2014/main" id="{F13632C1-7C7A-6B2C-61C8-1CF2282A54F7}"/>
              </a:ext>
            </a:extLst>
          </p:cNvPr>
          <p:cNvPicPr preferRelativeResize="0">
            <a:picLocks noChangeAspect="1"/>
          </p:cNvPicPr>
          <p:nvPr userDrawn="1"/>
        </p:nvPicPr>
        <p:blipFill rotWithShape="1">
          <a:blip r:embed="rId2">
            <a:alphaModFix/>
          </a:blip>
          <a:srcRect/>
          <a:stretch/>
        </p:blipFill>
        <p:spPr>
          <a:xfrm>
            <a:off x="495284" y="4598530"/>
            <a:ext cx="1606387" cy="464496"/>
          </a:xfrm>
          <a:prstGeom prst="rect">
            <a:avLst/>
          </a:prstGeom>
          <a:noFill/>
          <a:ln>
            <a:noFill/>
          </a:ln>
        </p:spPr>
      </p:pic>
      <p:pic>
        <p:nvPicPr>
          <p:cNvPr id="10" name="Picture 9">
            <a:extLst>
              <a:ext uri="{FF2B5EF4-FFF2-40B4-BE49-F238E27FC236}">
                <a16:creationId xmlns:a16="http://schemas.microsoft.com/office/drawing/2014/main" id="{EAB5A270-688E-FFFA-CAA0-CFEB2DEF5242}"/>
              </a:ext>
            </a:extLst>
          </p:cNvPr>
          <p:cNvPicPr>
            <a:picLocks noChangeAspect="1"/>
          </p:cNvPicPr>
          <p:nvPr userDrawn="1"/>
        </p:nvPicPr>
        <p:blipFill>
          <a:blip r:embed="rId3"/>
          <a:stretch>
            <a:fillRect/>
          </a:stretch>
        </p:blipFill>
        <p:spPr>
          <a:xfrm>
            <a:off x="8515350" y="4685803"/>
            <a:ext cx="582980" cy="377223"/>
          </a:xfrm>
          <a:prstGeom prst="rect">
            <a:avLst/>
          </a:prstGeom>
        </p:spPr>
      </p:pic>
    </p:spTree>
    <p:extLst>
      <p:ext uri="{BB962C8B-B14F-4D97-AF65-F5344CB8AC3E}">
        <p14:creationId xmlns:p14="http://schemas.microsoft.com/office/powerpoint/2010/main" val="2008300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16F39-6E35-C7B1-FEC4-9EE5B764293E}"/>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50DFE6F7-6730-0477-175B-BD96A5D9D22B}"/>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5" name="Footer Placeholder 4">
            <a:extLst>
              <a:ext uri="{FF2B5EF4-FFF2-40B4-BE49-F238E27FC236}">
                <a16:creationId xmlns:a16="http://schemas.microsoft.com/office/drawing/2014/main" id="{F5AB642C-B294-1753-6548-70069DED31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986EB8-FE1F-63F7-1CDF-D0C94093B296}"/>
              </a:ext>
            </a:extLst>
          </p:cNvPr>
          <p:cNvSpPr>
            <a:spLocks noGrp="1"/>
          </p:cNvSpPr>
          <p:nvPr>
            <p:ph type="sldNum" sz="quarter" idx="12"/>
          </p:nvPr>
        </p:nvSpPr>
        <p:spPr/>
        <p:txBody>
          <a:bodyPr/>
          <a:lstStyle/>
          <a:p>
            <a:fld id="{D351814C-CD78-44F2-A866-B5680214ED86}" type="slidenum">
              <a:rPr lang="en-US" smtClean="0"/>
              <a:t>‹#›</a:t>
            </a:fld>
            <a:endParaRPr lang="en-US"/>
          </a:p>
        </p:txBody>
      </p:sp>
      <p:pic>
        <p:nvPicPr>
          <p:cNvPr id="7" name="Google Shape;85;p1">
            <a:extLst>
              <a:ext uri="{FF2B5EF4-FFF2-40B4-BE49-F238E27FC236}">
                <a16:creationId xmlns:a16="http://schemas.microsoft.com/office/drawing/2014/main" id="{87341025-FC31-D20A-2F76-E62280486485}"/>
              </a:ext>
            </a:extLst>
          </p:cNvPr>
          <p:cNvPicPr preferRelativeResize="0">
            <a:picLocks noChangeAspect="1"/>
          </p:cNvPicPr>
          <p:nvPr userDrawn="1"/>
        </p:nvPicPr>
        <p:blipFill rotWithShape="1">
          <a:blip r:embed="rId2">
            <a:alphaModFix/>
          </a:blip>
          <a:srcRect/>
          <a:stretch/>
        </p:blipFill>
        <p:spPr>
          <a:xfrm>
            <a:off x="495284" y="4598530"/>
            <a:ext cx="1606387" cy="464496"/>
          </a:xfrm>
          <a:prstGeom prst="rect">
            <a:avLst/>
          </a:prstGeom>
          <a:noFill/>
          <a:ln>
            <a:noFill/>
          </a:ln>
        </p:spPr>
      </p:pic>
    </p:spTree>
    <p:extLst>
      <p:ext uri="{BB962C8B-B14F-4D97-AF65-F5344CB8AC3E}">
        <p14:creationId xmlns:p14="http://schemas.microsoft.com/office/powerpoint/2010/main" val="22830267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B7B13A-B8E1-4D68-7680-3DF4CAEA983F}"/>
              </a:ext>
            </a:extLst>
          </p:cNvPr>
          <p:cNvSpPr>
            <a:spLocks noGrp="1"/>
          </p:cNvSpPr>
          <p:nvPr>
            <p:ph type="dt" sz="half" idx="10"/>
          </p:nvPr>
        </p:nvSpPr>
        <p:spPr/>
        <p:txBody>
          <a:bodyPr/>
          <a:lstStyle/>
          <a:p>
            <a:fld id="{D504DF02-DCA9-4D3A-A866-E9BA1398D4AE}" type="datetimeFigureOut">
              <a:rPr lang="en-US" smtClean="0"/>
              <a:t>6/10/2024</a:t>
            </a:fld>
            <a:endParaRPr lang="en-US"/>
          </a:p>
        </p:txBody>
      </p:sp>
      <p:sp>
        <p:nvSpPr>
          <p:cNvPr id="3" name="Footer Placeholder 2">
            <a:extLst>
              <a:ext uri="{FF2B5EF4-FFF2-40B4-BE49-F238E27FC236}">
                <a16:creationId xmlns:a16="http://schemas.microsoft.com/office/drawing/2014/main" id="{E6E59556-C8FD-6102-8C2C-B0718CD8790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E774E4A-4F9D-64EB-D16A-E6960BFEC084}"/>
              </a:ext>
            </a:extLst>
          </p:cNvPr>
          <p:cNvSpPr>
            <a:spLocks noGrp="1"/>
          </p:cNvSpPr>
          <p:nvPr>
            <p:ph type="sldNum" sz="quarter" idx="12"/>
          </p:nvPr>
        </p:nvSpPr>
        <p:spPr/>
        <p:txBody>
          <a:bodyPr/>
          <a:lstStyle/>
          <a:p>
            <a:fld id="{D351814C-CD78-44F2-A866-B5680214ED86}" type="slidenum">
              <a:rPr lang="en-US" smtClean="0"/>
              <a:t>‹#›</a:t>
            </a:fld>
            <a:endParaRPr lang="en-US"/>
          </a:p>
        </p:txBody>
      </p:sp>
      <p:pic>
        <p:nvPicPr>
          <p:cNvPr id="5" name="Google Shape;85;p1">
            <a:extLst>
              <a:ext uri="{FF2B5EF4-FFF2-40B4-BE49-F238E27FC236}">
                <a16:creationId xmlns:a16="http://schemas.microsoft.com/office/drawing/2014/main" id="{F3310ABE-4F8E-B360-F802-82D7201FB736}"/>
              </a:ext>
            </a:extLst>
          </p:cNvPr>
          <p:cNvPicPr preferRelativeResize="0">
            <a:picLocks noChangeAspect="1"/>
          </p:cNvPicPr>
          <p:nvPr userDrawn="1"/>
        </p:nvPicPr>
        <p:blipFill rotWithShape="1">
          <a:blip r:embed="rId2">
            <a:alphaModFix/>
          </a:blip>
          <a:srcRect/>
          <a:stretch/>
        </p:blipFill>
        <p:spPr>
          <a:xfrm>
            <a:off x="495284" y="4598530"/>
            <a:ext cx="1606387" cy="464496"/>
          </a:xfrm>
          <a:prstGeom prst="rect">
            <a:avLst/>
          </a:prstGeom>
          <a:noFill/>
          <a:ln>
            <a:noFill/>
          </a:ln>
        </p:spPr>
      </p:pic>
      <p:pic>
        <p:nvPicPr>
          <p:cNvPr id="6" name="Picture 5">
            <a:extLst>
              <a:ext uri="{FF2B5EF4-FFF2-40B4-BE49-F238E27FC236}">
                <a16:creationId xmlns:a16="http://schemas.microsoft.com/office/drawing/2014/main" id="{99E04B5B-03FB-1C0E-E155-DEFC7CCC2A9B}"/>
              </a:ext>
            </a:extLst>
          </p:cNvPr>
          <p:cNvPicPr>
            <a:picLocks noChangeAspect="1"/>
          </p:cNvPicPr>
          <p:nvPr userDrawn="1"/>
        </p:nvPicPr>
        <p:blipFill>
          <a:blip r:embed="rId3"/>
          <a:stretch>
            <a:fillRect/>
          </a:stretch>
        </p:blipFill>
        <p:spPr>
          <a:xfrm>
            <a:off x="8515350" y="4685803"/>
            <a:ext cx="582980" cy="377223"/>
          </a:xfrm>
          <a:prstGeom prst="rect">
            <a:avLst/>
          </a:prstGeom>
        </p:spPr>
      </p:pic>
    </p:spTree>
    <p:extLst>
      <p:ext uri="{BB962C8B-B14F-4D97-AF65-F5344CB8AC3E}">
        <p14:creationId xmlns:p14="http://schemas.microsoft.com/office/powerpoint/2010/main" val="1355719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
        <p:cNvGrpSpPr/>
        <p:nvPr/>
      </p:nvGrpSpPr>
      <p:grpSpPr>
        <a:xfrm>
          <a:off x="0" y="0"/>
          <a:ext cx="0" cy="0"/>
          <a:chOff x="0" y="0"/>
          <a:chExt cx="0" cy="0"/>
        </a:xfrm>
      </p:grpSpPr>
      <p:sp>
        <p:nvSpPr>
          <p:cNvPr id="20" name="Google Shape;20;p52"/>
          <p:cNvSpPr txBox="1">
            <a:spLocks noGrp="1"/>
          </p:cNvSpPr>
          <p:nvPr>
            <p:ph type="title"/>
          </p:nvPr>
        </p:nvSpPr>
        <p:spPr>
          <a:xfrm>
            <a:off x="628650" y="273845"/>
            <a:ext cx="7886700" cy="665867"/>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1" name="Google Shape;21;p52"/>
          <p:cNvSpPr txBox="1">
            <a:spLocks noGrp="1"/>
          </p:cNvSpPr>
          <p:nvPr>
            <p:ph type="body" idx="1"/>
          </p:nvPr>
        </p:nvSpPr>
        <p:spPr>
          <a:xfrm>
            <a:off x="628650" y="1039716"/>
            <a:ext cx="7886700" cy="3598271"/>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2" name="Google Shape;22;p5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3" name="Google Shape;23;p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4" name="Google Shape;24;p52"/>
          <p:cNvSpPr txBox="1">
            <a:spLocks noGrp="1"/>
          </p:cNvSpPr>
          <p:nvPr>
            <p:ph type="sldNum" idx="12"/>
          </p:nvPr>
        </p:nvSpPr>
        <p:spPr>
          <a:xfrm>
            <a:off x="6457950" y="4767263"/>
            <a:ext cx="1679739"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
        <p:cNvGrpSpPr/>
        <p:nvPr/>
      </p:nvGrpSpPr>
      <p:grpSpPr>
        <a:xfrm>
          <a:off x="0" y="0"/>
          <a:ext cx="0" cy="0"/>
          <a:chOff x="0" y="0"/>
          <a:chExt cx="0" cy="0"/>
        </a:xfrm>
      </p:grpSpPr>
      <p:sp>
        <p:nvSpPr>
          <p:cNvPr id="26" name="Google Shape;26;p53"/>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4500"/>
              <a:buFont typeface="Calibri"/>
              <a:buNone/>
              <a:defRPr sz="45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7" name="Google Shape;27;p53"/>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8" name="Google Shape;28;p5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9" name="Google Shape;29;p5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0" name="Google Shape;30;p53"/>
          <p:cNvSpPr txBox="1">
            <a:spLocks noGrp="1"/>
          </p:cNvSpPr>
          <p:nvPr>
            <p:ph type="sldNum" idx="12"/>
          </p:nvPr>
        </p:nvSpPr>
        <p:spPr>
          <a:xfrm>
            <a:off x="6457950" y="4767263"/>
            <a:ext cx="1679739"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8"/>
        <p:cNvGrpSpPr/>
        <p:nvPr/>
      </p:nvGrpSpPr>
      <p:grpSpPr>
        <a:xfrm>
          <a:off x="0" y="0"/>
          <a:ext cx="0" cy="0"/>
          <a:chOff x="0" y="0"/>
          <a:chExt cx="0" cy="0"/>
        </a:xfrm>
      </p:grpSpPr>
      <p:sp>
        <p:nvSpPr>
          <p:cNvPr id="39" name="Google Shape;39;p5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0" name="Google Shape;40;p55"/>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Google Shape;41;p55"/>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Google Shape;42;p55"/>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3" name="Google Shape;43;p55"/>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4" name="Google Shape;44;p55"/>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5" name="Google Shape;45;p55"/>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6" name="Google Shape;46;p55"/>
          <p:cNvSpPr txBox="1">
            <a:spLocks noGrp="1"/>
          </p:cNvSpPr>
          <p:nvPr>
            <p:ph type="sldNum" idx="12"/>
          </p:nvPr>
        </p:nvSpPr>
        <p:spPr>
          <a:xfrm>
            <a:off x="6457950" y="4767263"/>
            <a:ext cx="1679739"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2"/>
        <p:cNvGrpSpPr/>
        <p:nvPr/>
      </p:nvGrpSpPr>
      <p:grpSpPr>
        <a:xfrm>
          <a:off x="0" y="0"/>
          <a:ext cx="0" cy="0"/>
          <a:chOff x="0" y="0"/>
          <a:chExt cx="0" cy="0"/>
        </a:xfrm>
      </p:grpSpPr>
      <p:sp>
        <p:nvSpPr>
          <p:cNvPr id="53" name="Google Shape;53;p58"/>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4" name="Google Shape;54;p58"/>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5" name="Google Shape;55;p58"/>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6" name="Google Shape;56;p58"/>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7" name="Google Shape;57;p5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8" name="Google Shape;58;p58"/>
          <p:cNvSpPr txBox="1">
            <a:spLocks noGrp="1"/>
          </p:cNvSpPr>
          <p:nvPr>
            <p:ph type="sldNum" idx="12"/>
          </p:nvPr>
        </p:nvSpPr>
        <p:spPr>
          <a:xfrm>
            <a:off x="6457950" y="4767263"/>
            <a:ext cx="1679739"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59"/>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Autofit/>
          </a:bodyPr>
          <a:lstStyle>
            <a:lvl1pPr lvl="0" algn="l">
              <a:lnSpc>
                <a:spcPct val="90000"/>
              </a:lnSpc>
              <a:spcBef>
                <a:spcPts val="0"/>
              </a:spcBef>
              <a:spcAft>
                <a:spcPts val="0"/>
              </a:spcAft>
              <a:buClr>
                <a:schemeClr val="dk1"/>
              </a:buClr>
              <a:buSzPts val="2400"/>
              <a:buFont typeface="Calibri"/>
              <a:buNone/>
              <a:defRPr sz="2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1" name="Google Shape;61;p59"/>
          <p:cNvSpPr>
            <a:spLocks noGrp="1"/>
          </p:cNvSpPr>
          <p:nvPr>
            <p:ph type="pic" idx="2"/>
          </p:nvPr>
        </p:nvSpPr>
        <p:spPr>
          <a:xfrm>
            <a:off x="3887391" y="740569"/>
            <a:ext cx="4629150" cy="3655219"/>
          </a:xfrm>
          <a:prstGeom prst="rect">
            <a:avLst/>
          </a:prstGeom>
          <a:noFill/>
          <a:ln>
            <a:noFill/>
          </a:ln>
        </p:spPr>
        <p:txBody>
          <a:bodyPr spcFirstLastPara="1" wrap="square" lIns="68575" tIns="34275" rIns="68575" bIns="34275" anchor="t" anchorCtr="0">
            <a:noAutofit/>
          </a:bodyPr>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62" name="Google Shape;62;p59"/>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3" name="Google Shape;63;p59"/>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4" name="Google Shape;64;p59"/>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5" name="Google Shape;65;p59"/>
          <p:cNvSpPr txBox="1">
            <a:spLocks noGrp="1"/>
          </p:cNvSpPr>
          <p:nvPr>
            <p:ph type="sldNum" idx="12"/>
          </p:nvPr>
        </p:nvSpPr>
        <p:spPr>
          <a:xfrm>
            <a:off x="6457950" y="4767263"/>
            <a:ext cx="1679739"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6"/>
        <p:cNvGrpSpPr/>
        <p:nvPr/>
      </p:nvGrpSpPr>
      <p:grpSpPr>
        <a:xfrm>
          <a:off x="0" y="0"/>
          <a:ext cx="0" cy="0"/>
          <a:chOff x="0" y="0"/>
          <a:chExt cx="0" cy="0"/>
        </a:xfrm>
      </p:grpSpPr>
      <p:sp>
        <p:nvSpPr>
          <p:cNvPr id="67" name="Google Shape;67;p60"/>
          <p:cNvSpPr txBox="1">
            <a:spLocks noGrp="1"/>
          </p:cNvSpPr>
          <p:nvPr>
            <p:ph type="title"/>
          </p:nvPr>
        </p:nvSpPr>
        <p:spPr>
          <a:xfrm>
            <a:off x="628650" y="273845"/>
            <a:ext cx="7886700" cy="665867"/>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8" name="Google Shape;68;p60"/>
          <p:cNvSpPr txBox="1">
            <a:spLocks noGrp="1"/>
          </p:cNvSpPr>
          <p:nvPr>
            <p:ph type="body" idx="1"/>
          </p:nvPr>
        </p:nvSpPr>
        <p:spPr>
          <a:xfrm rot="5400000">
            <a:off x="2772864" y="-1104498"/>
            <a:ext cx="3598271" cy="7886700"/>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69" name="Google Shape;69;p6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0" name="Google Shape;70;p60"/>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1" name="Google Shape;71;p60"/>
          <p:cNvSpPr txBox="1">
            <a:spLocks noGrp="1"/>
          </p:cNvSpPr>
          <p:nvPr>
            <p:ph type="sldNum" idx="12"/>
          </p:nvPr>
        </p:nvSpPr>
        <p:spPr>
          <a:xfrm>
            <a:off x="6457950" y="4767263"/>
            <a:ext cx="1679739"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2"/>
        <p:cNvGrpSpPr/>
        <p:nvPr/>
      </p:nvGrpSpPr>
      <p:grpSpPr>
        <a:xfrm>
          <a:off x="0" y="0"/>
          <a:ext cx="0" cy="0"/>
          <a:chOff x="0" y="0"/>
          <a:chExt cx="0" cy="0"/>
        </a:xfrm>
      </p:grpSpPr>
      <p:sp>
        <p:nvSpPr>
          <p:cNvPr id="73" name="Google Shape;73;p61"/>
          <p:cNvSpPr txBox="1">
            <a:spLocks noGrp="1"/>
          </p:cNvSpPr>
          <p:nvPr>
            <p:ph type="title"/>
          </p:nvPr>
        </p:nvSpPr>
        <p:spPr>
          <a:xfrm rot="5400000">
            <a:off x="5350073" y="1467446"/>
            <a:ext cx="4358879" cy="1971675"/>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4" name="Google Shape;74;p61"/>
          <p:cNvSpPr txBox="1">
            <a:spLocks noGrp="1"/>
          </p:cNvSpPr>
          <p:nvPr>
            <p:ph type="body" idx="1"/>
          </p:nvPr>
        </p:nvSpPr>
        <p:spPr>
          <a:xfrm rot="5400000">
            <a:off x="1349573" y="-447079"/>
            <a:ext cx="4358879" cy="5800725"/>
          </a:xfrm>
          <a:prstGeom prst="rect">
            <a:avLst/>
          </a:prstGeom>
          <a:noFill/>
          <a:ln>
            <a:noFill/>
          </a:ln>
        </p:spPr>
        <p:txBody>
          <a:bodyPr spcFirstLastPara="1" wrap="square" lIns="68575" tIns="34275" rIns="68575" bIns="34275" anchor="t" anchorCtr="0">
            <a:no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5" name="Google Shape;75;p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6" name="Google Shape;76;p6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7" name="Google Shape;77;p61"/>
          <p:cNvSpPr txBox="1">
            <a:spLocks noGrp="1"/>
          </p:cNvSpPr>
          <p:nvPr>
            <p:ph type="sldNum" idx="12"/>
          </p:nvPr>
        </p:nvSpPr>
        <p:spPr>
          <a:xfrm>
            <a:off x="6457950" y="4767263"/>
            <a:ext cx="1679739" cy="273844"/>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1F974-6C6F-02E7-0D35-310F04E5B6A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055E2A-B86A-8A0C-B2F5-7F4341520462}"/>
              </a:ext>
            </a:extLst>
          </p:cNvPr>
          <p:cNvSpPr>
            <a:spLocks noGrp="1"/>
          </p:cNvSpPr>
          <p:nvPr>
            <p:ph type="dt" sz="half" idx="10"/>
          </p:nvPr>
        </p:nvSpPr>
        <p:spPr/>
        <p:txBody>
          <a:bodyPr/>
          <a:lstStyle/>
          <a:p>
            <a:fld id="{D504DF02-DCA9-4D3A-A866-E9BA1398D4AE}" type="datetimeFigureOut">
              <a:rPr lang="en-US" smtClean="0"/>
              <a:t>6/10/2024</a:t>
            </a:fld>
            <a:endParaRPr lang="en-US"/>
          </a:p>
        </p:txBody>
      </p:sp>
      <p:sp>
        <p:nvSpPr>
          <p:cNvPr id="4" name="Footer Placeholder 3">
            <a:extLst>
              <a:ext uri="{FF2B5EF4-FFF2-40B4-BE49-F238E27FC236}">
                <a16:creationId xmlns:a16="http://schemas.microsoft.com/office/drawing/2014/main" id="{3857ADBA-501D-DC11-1064-7E0B98459AF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F1E67D-9961-DF43-E669-DE9DC0EE17B5}"/>
              </a:ext>
            </a:extLst>
          </p:cNvPr>
          <p:cNvSpPr>
            <a:spLocks noGrp="1"/>
          </p:cNvSpPr>
          <p:nvPr>
            <p:ph type="sldNum" sz="quarter" idx="12"/>
          </p:nvPr>
        </p:nvSpPr>
        <p:spPr/>
        <p:txBody>
          <a:bodyPr/>
          <a:lstStyle/>
          <a:p>
            <a:fld id="{D351814C-CD78-44F2-A866-B5680214ED86}" type="slidenum">
              <a:rPr lang="en-US" smtClean="0"/>
              <a:t>‹#›</a:t>
            </a:fld>
            <a:endParaRPr lang="en-US"/>
          </a:p>
        </p:txBody>
      </p:sp>
      <p:pic>
        <p:nvPicPr>
          <p:cNvPr id="6" name="Google Shape;85;p1">
            <a:extLst>
              <a:ext uri="{FF2B5EF4-FFF2-40B4-BE49-F238E27FC236}">
                <a16:creationId xmlns:a16="http://schemas.microsoft.com/office/drawing/2014/main" id="{5CD40832-1EE0-D0FD-2E34-33380347E236}"/>
              </a:ext>
            </a:extLst>
          </p:cNvPr>
          <p:cNvPicPr preferRelativeResize="0">
            <a:picLocks noChangeAspect="1"/>
          </p:cNvPicPr>
          <p:nvPr userDrawn="1"/>
        </p:nvPicPr>
        <p:blipFill rotWithShape="1">
          <a:blip r:embed="rId2">
            <a:alphaModFix/>
          </a:blip>
          <a:srcRect/>
          <a:stretch/>
        </p:blipFill>
        <p:spPr>
          <a:xfrm>
            <a:off x="495284" y="4598530"/>
            <a:ext cx="1606387" cy="464496"/>
          </a:xfrm>
          <a:prstGeom prst="rect">
            <a:avLst/>
          </a:prstGeom>
          <a:noFill/>
          <a:ln>
            <a:noFill/>
          </a:ln>
        </p:spPr>
      </p:pic>
      <p:pic>
        <p:nvPicPr>
          <p:cNvPr id="7" name="Picture 6">
            <a:extLst>
              <a:ext uri="{FF2B5EF4-FFF2-40B4-BE49-F238E27FC236}">
                <a16:creationId xmlns:a16="http://schemas.microsoft.com/office/drawing/2014/main" id="{F2D7DF9A-B4E4-3161-251F-827EBD24CB68}"/>
              </a:ext>
            </a:extLst>
          </p:cNvPr>
          <p:cNvPicPr>
            <a:picLocks noChangeAspect="1"/>
          </p:cNvPicPr>
          <p:nvPr userDrawn="1"/>
        </p:nvPicPr>
        <p:blipFill>
          <a:blip r:embed="rId3"/>
          <a:stretch>
            <a:fillRect/>
          </a:stretch>
        </p:blipFill>
        <p:spPr>
          <a:xfrm>
            <a:off x="8515350" y="4685803"/>
            <a:ext cx="582980" cy="377223"/>
          </a:xfrm>
          <a:prstGeom prst="rect">
            <a:avLst/>
          </a:prstGeom>
        </p:spPr>
      </p:pic>
    </p:spTree>
    <p:extLst>
      <p:ext uri="{BB962C8B-B14F-4D97-AF65-F5344CB8AC3E}">
        <p14:creationId xmlns:p14="http://schemas.microsoft.com/office/powerpoint/2010/main" val="433864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0"/>
          <p:cNvSpPr txBox="1">
            <a:spLocks noGrp="1"/>
          </p:cNvSpPr>
          <p:nvPr>
            <p:ph type="title"/>
          </p:nvPr>
        </p:nvSpPr>
        <p:spPr>
          <a:xfrm>
            <a:off x="628650" y="273845"/>
            <a:ext cx="7886700" cy="665867"/>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dk1"/>
              </a:buClr>
              <a:buSzPts val="3000"/>
              <a:buFont typeface="Calibri"/>
              <a:buNone/>
              <a:defRPr sz="3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50"/>
          <p:cNvSpPr txBox="1">
            <a:spLocks noGrp="1"/>
          </p:cNvSpPr>
          <p:nvPr>
            <p:ph type="body" idx="1"/>
          </p:nvPr>
        </p:nvSpPr>
        <p:spPr>
          <a:xfrm>
            <a:off x="628650" y="1039716"/>
            <a:ext cx="7886700" cy="3598271"/>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5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50"/>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50"/>
          <p:cNvSpPr txBox="1">
            <a:spLocks noGrp="1"/>
          </p:cNvSpPr>
          <p:nvPr>
            <p:ph type="sldNum" idx="12"/>
          </p:nvPr>
        </p:nvSpPr>
        <p:spPr>
          <a:xfrm>
            <a:off x="6457950" y="4767263"/>
            <a:ext cx="1679739" cy="273844"/>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1" name="Google Shape;11;p50"/>
          <p:cNvPicPr preferRelativeResize="0"/>
          <p:nvPr/>
        </p:nvPicPr>
        <p:blipFill rotWithShape="1">
          <a:blip r:embed="rId11">
            <a:alphaModFix/>
          </a:blip>
          <a:srcRect/>
          <a:stretch/>
        </p:blipFill>
        <p:spPr>
          <a:xfrm>
            <a:off x="0" y="0"/>
            <a:ext cx="9144000" cy="113212"/>
          </a:xfrm>
          <a:prstGeom prst="rect">
            <a:avLst/>
          </a:prstGeom>
          <a:noFill/>
          <a:ln>
            <a:noFill/>
          </a:ln>
        </p:spPr>
      </p:pic>
      <p:pic>
        <p:nvPicPr>
          <p:cNvPr id="12" name="Google Shape;12;p50"/>
          <p:cNvPicPr preferRelativeResize="0"/>
          <p:nvPr/>
        </p:nvPicPr>
        <p:blipFill rotWithShape="1">
          <a:blip r:embed="rId12">
            <a:alphaModFix/>
          </a:blip>
          <a:srcRect/>
          <a:stretch/>
        </p:blipFill>
        <p:spPr>
          <a:xfrm>
            <a:off x="8215852" y="4585244"/>
            <a:ext cx="941897" cy="47698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2" r:id="rId1"/>
    <p:sldLayoutId id="2147483681" r:id="rId2"/>
    <p:sldLayoutId id="2147483651" r:id="rId3"/>
    <p:sldLayoutId id="2147483653" r:id="rId4"/>
    <p:sldLayoutId id="2147483676" r:id="rId5"/>
    <p:sldLayoutId id="2147483656" r:id="rId6"/>
    <p:sldLayoutId id="2147483657" r:id="rId7"/>
    <p:sldLayoutId id="2147483658" r:id="rId8"/>
    <p:sldLayoutId id="2147483675"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A2BDADD-FC22-4274-8925-E0D637C1CD5F}"/>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6FDFB4B-8AE2-9933-D8DF-267871D06769}"/>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59818B-1EBF-E1F9-A442-5E4610C05CA6}"/>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504DF02-DCA9-4D3A-A866-E9BA1398D4AE}" type="datetimeFigureOut">
              <a:rPr lang="en-US" smtClean="0"/>
              <a:t>6/10/2024</a:t>
            </a:fld>
            <a:endParaRPr lang="en-US"/>
          </a:p>
        </p:txBody>
      </p:sp>
      <p:sp>
        <p:nvSpPr>
          <p:cNvPr id="5" name="Footer Placeholder 4">
            <a:extLst>
              <a:ext uri="{FF2B5EF4-FFF2-40B4-BE49-F238E27FC236}">
                <a16:creationId xmlns:a16="http://schemas.microsoft.com/office/drawing/2014/main" id="{59506B4D-69AA-98A1-8A95-018714E770D1}"/>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527E719-7F52-F414-0DFD-2D94F43FE978}"/>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351814C-CD78-44F2-A866-B5680214ED86}" type="slidenum">
              <a:rPr lang="en-US" smtClean="0"/>
              <a:t>‹#›</a:t>
            </a:fld>
            <a:endParaRPr lang="en-US"/>
          </a:p>
        </p:txBody>
      </p:sp>
      <p:sp>
        <p:nvSpPr>
          <p:cNvPr id="7" name="Rectangle 6">
            <a:extLst>
              <a:ext uri="{FF2B5EF4-FFF2-40B4-BE49-F238E27FC236}">
                <a16:creationId xmlns:a16="http://schemas.microsoft.com/office/drawing/2014/main" id="{8E44C275-1850-24EE-0C10-20BC3FDB5AF4}"/>
              </a:ext>
            </a:extLst>
          </p:cNvPr>
          <p:cNvSpPr/>
          <p:nvPr userDrawn="1"/>
        </p:nvSpPr>
        <p:spPr>
          <a:xfrm>
            <a:off x="0" y="0"/>
            <a:ext cx="9144000" cy="5711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a:extLst>
              <a:ext uri="{FF2B5EF4-FFF2-40B4-BE49-F238E27FC236}">
                <a16:creationId xmlns:a16="http://schemas.microsoft.com/office/drawing/2014/main" id="{EE167D3B-C8D8-0098-4CD1-2585948449B3}"/>
              </a:ext>
            </a:extLst>
          </p:cNvPr>
          <p:cNvSpPr/>
          <p:nvPr userDrawn="1"/>
        </p:nvSpPr>
        <p:spPr>
          <a:xfrm>
            <a:off x="0" y="51605"/>
            <a:ext cx="9144000" cy="571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952165923"/>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docker.com/products/docker-desktop/" TargetMode="External"/><Relationship Id="rId2" Type="http://schemas.openxmlformats.org/officeDocument/2006/relationships/hyperlink" Target="https://github.com/cta-wave/dpctf-deploy/tree/v2.0.0" TargetMode="External"/><Relationship Id="rId1" Type="http://schemas.openxmlformats.org/officeDocument/2006/relationships/slideLayout" Target="../slideLayouts/slideLayout2.xml"/><Relationship Id="rId6" Type="http://schemas.openxmlformats.org/officeDocument/2006/relationships/hyperlink" Target="https://github.com/cta-wave/dpctf-deploy/tree/v2.0.0#phase-3-analyse-recording-using-device-observation-framework" TargetMode="External"/><Relationship Id="rId5" Type="http://schemas.openxmlformats.org/officeDocument/2006/relationships/hyperlink" Target="https://github.com/cta-wave/dpctf-deploy/tree/v2.0.0?tab=readme-ov-file#user-content-phase-2-test-execution-and-recording-to-be-performed-by-tester" TargetMode="External"/><Relationship Id="rId4" Type="http://schemas.openxmlformats.org/officeDocument/2006/relationships/hyperlink" Target="https://github.com/cta-wave/dpctf-deploy/tree/v2.0.0#phase-1-deployment-of-the-test-runner-one-time-action-to-be-performed-by-it-personnel"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
          <p:cNvSpPr txBox="1">
            <a:spLocks noGrp="1"/>
          </p:cNvSpPr>
          <p:nvPr>
            <p:ph type="ctrTitle"/>
          </p:nvPr>
        </p:nvSpPr>
        <p:spPr>
          <a:xfrm>
            <a:off x="488438" y="3130556"/>
            <a:ext cx="8382000" cy="765146"/>
          </a:xfrm>
          <a:prstGeom prst="rect">
            <a:avLst/>
          </a:prstGeom>
          <a:noFill/>
          <a:ln>
            <a:noFill/>
          </a:ln>
        </p:spPr>
        <p:txBody>
          <a:bodyPr spcFirstLastPara="1" wrap="square" lIns="68575" tIns="34275" rIns="68575" bIns="34275" anchor="b" anchorCtr="0">
            <a:noAutofit/>
          </a:bodyPr>
          <a:lstStyle/>
          <a:p>
            <a:pPr>
              <a:buSzPts val="4100"/>
            </a:pPr>
            <a:r>
              <a:rPr lang="en-US" sz="4100" dirty="0"/>
              <a:t>Streaming Media Test Suite – Devices</a:t>
            </a:r>
            <a:br>
              <a:rPr lang="en-US" sz="4100" dirty="0"/>
            </a:br>
            <a:r>
              <a:rPr lang="en-US" sz="4100" dirty="0"/>
              <a:t>Explained</a:t>
            </a:r>
          </a:p>
        </p:txBody>
      </p:sp>
      <p:pic>
        <p:nvPicPr>
          <p:cNvPr id="85" name="Google Shape;85;p1"/>
          <p:cNvPicPr preferRelativeResize="0"/>
          <p:nvPr/>
        </p:nvPicPr>
        <p:blipFill rotWithShape="1">
          <a:blip r:embed="rId3">
            <a:alphaModFix/>
          </a:blip>
          <a:srcRect/>
          <a:stretch/>
        </p:blipFill>
        <p:spPr>
          <a:xfrm>
            <a:off x="2437810" y="1051850"/>
            <a:ext cx="4268375" cy="12342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Test Generation</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r>
              <a:rPr lang="en-US" sz="1800" dirty="0"/>
              <a:t>Sparse matrix that defines test content to encode also defines combinations of HTML+JS templates to use with test content.</a:t>
            </a:r>
          </a:p>
          <a:p>
            <a:r>
              <a:rPr lang="en-US" sz="1800" dirty="0"/>
              <a:t>Script copies templates and inserts URLs for MPDs.</a:t>
            </a:r>
          </a:p>
          <a:p>
            <a:endParaRPr lang="en-US" sz="1800" dirty="0"/>
          </a:p>
        </p:txBody>
      </p:sp>
    </p:spTree>
    <p:extLst>
      <p:ext uri="{BB962C8B-B14F-4D97-AF65-F5344CB8AC3E}">
        <p14:creationId xmlns:p14="http://schemas.microsoft.com/office/powerpoint/2010/main" val="12444242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normAutofit/>
          </a:bodyPr>
          <a:lstStyle/>
          <a:p>
            <a:r>
              <a:rPr lang="en-US" sz="3200" b="1" dirty="0"/>
              <a:t>Tests (1); Validated Primary Tests</a:t>
            </a:r>
            <a:endParaRPr lang="en-US" sz="3200" b="1" dirty="0">
              <a:ea typeface="Calibri Light"/>
              <a:cs typeface="Calibri Light"/>
            </a:endParaRPr>
          </a:p>
        </p:txBody>
      </p:sp>
      <p:graphicFrame>
        <p:nvGraphicFramePr>
          <p:cNvPr id="7" name="Content Placeholder 6">
            <a:extLst>
              <a:ext uri="{FF2B5EF4-FFF2-40B4-BE49-F238E27FC236}">
                <a16:creationId xmlns:a16="http://schemas.microsoft.com/office/drawing/2014/main" id="{96504AE5-C9B5-7A4A-4B49-5AF1104133FA}"/>
              </a:ext>
            </a:extLst>
          </p:cNvPr>
          <p:cNvGraphicFramePr>
            <a:graphicFrameLocks noGrp="1"/>
          </p:cNvGraphicFramePr>
          <p:nvPr>
            <p:ph idx="1"/>
            <p:extLst>
              <p:ext uri="{D42A27DB-BD31-4B8C-83A1-F6EECF244321}">
                <p14:modId xmlns:p14="http://schemas.microsoft.com/office/powerpoint/2010/main" val="3817511502"/>
              </p:ext>
            </p:extLst>
          </p:nvPr>
        </p:nvGraphicFramePr>
        <p:xfrm>
          <a:off x="377687" y="1317013"/>
          <a:ext cx="8461513" cy="2981406"/>
        </p:xfrm>
        <a:graphic>
          <a:graphicData uri="http://schemas.openxmlformats.org/drawingml/2006/table">
            <a:tbl>
              <a:tblPr bandRow="1">
                <a:tableStyleId>{35758FB7-9AC5-4552-8A53-C91805E547FA}</a:tableStyleId>
              </a:tblPr>
              <a:tblGrid>
                <a:gridCol w="4293705">
                  <a:extLst>
                    <a:ext uri="{9D8B030D-6E8A-4147-A177-3AD203B41FA5}">
                      <a16:colId xmlns:a16="http://schemas.microsoft.com/office/drawing/2014/main" val="3574692350"/>
                    </a:ext>
                  </a:extLst>
                </a:gridCol>
                <a:gridCol w="4167808">
                  <a:extLst>
                    <a:ext uri="{9D8B030D-6E8A-4147-A177-3AD203B41FA5}">
                      <a16:colId xmlns:a16="http://schemas.microsoft.com/office/drawing/2014/main" val="1572803795"/>
                    </a:ext>
                  </a:extLst>
                </a:gridCol>
              </a:tblGrid>
              <a:tr h="198782">
                <a:tc>
                  <a:txBody>
                    <a:bodyPr/>
                    <a:lstStyle/>
                    <a:p>
                      <a:pPr lvl="0">
                        <a:buNone/>
                      </a:pPr>
                      <a:r>
                        <a:rPr lang="en-US" sz="1200" b="0" u="none" strike="noStrike" noProof="0" dirty="0">
                          <a:solidFill>
                            <a:srgbClr val="000000"/>
                          </a:solidFill>
                        </a:rPr>
                        <a:t>buffer-underrun-and-recovery__t2</a:t>
                      </a:r>
                      <a:endParaRPr lang="en-US" sz="1200" dirty="0">
                        <a:latin typeface="Calibri"/>
                      </a:endParaRPr>
                    </a:p>
                  </a:txBody>
                  <a:tcPr marL="45720" marR="45720" marT="0" marB="0"/>
                </a:tc>
                <a:tc>
                  <a:txBody>
                    <a:bodyPr/>
                    <a:lstStyle/>
                    <a:p>
                      <a:pPr lvl="0">
                        <a:buNone/>
                      </a:pPr>
                      <a:r>
                        <a:rPr lang="en-US" sz="1200" b="0" u="none" strike="noStrike" noProof="0" dirty="0"/>
                        <a:t>random-access-to-fragment__t1 </a:t>
                      </a:r>
                      <a:endParaRPr lang="en-US" sz="1200" dirty="0">
                        <a:latin typeface="Calibri"/>
                      </a:endParaRPr>
                    </a:p>
                  </a:txBody>
                  <a:tcPr marL="45720" marR="45720" marT="0" marB="0"/>
                </a:tc>
                <a:extLst>
                  <a:ext uri="{0D108BD9-81ED-4DB2-BD59-A6C34878D82A}">
                    <a16:rowId xmlns:a16="http://schemas.microsoft.com/office/drawing/2014/main" val="125463902"/>
                  </a:ext>
                </a:extLst>
              </a:tr>
              <a:tr h="182217">
                <a:tc>
                  <a:txBody>
                    <a:bodyPr/>
                    <a:lstStyle/>
                    <a:p>
                      <a:pPr lvl="0">
                        <a:buNone/>
                      </a:pPr>
                      <a:r>
                        <a:rPr lang="en-US" sz="1200" b="0" u="none" strike="noStrike" noProof="0" dirty="0">
                          <a:solidFill>
                            <a:srgbClr val="000000"/>
                          </a:solidFill>
                        </a:rPr>
                        <a:t>fullscreen-playback-of-switching-sets__ss1-1</a:t>
                      </a:r>
                      <a:endParaRPr lang="en-US" sz="1200" dirty="0">
                        <a:latin typeface="Calibri"/>
                      </a:endParaRPr>
                    </a:p>
                  </a:txBody>
                  <a:tcPr marL="45720" marR="45720" marT="0" marB="0"/>
                </a:tc>
                <a:tc>
                  <a:txBody>
                    <a:bodyPr/>
                    <a:lstStyle/>
                    <a:p>
                      <a:pPr lvl="0">
                        <a:buNone/>
                      </a:pPr>
                      <a:r>
                        <a:rPr lang="en-US" sz="1200" b="0" u="none" strike="noStrike" noProof="0" dirty="0"/>
                        <a:t>random-access-to-time__t1 </a:t>
                      </a:r>
                      <a:endParaRPr lang="en-US" sz="1200" dirty="0">
                        <a:latin typeface="Calibri"/>
                      </a:endParaRPr>
                    </a:p>
                  </a:txBody>
                  <a:tcPr marL="45720" marR="45720" marT="0" marB="0"/>
                </a:tc>
                <a:extLst>
                  <a:ext uri="{0D108BD9-81ED-4DB2-BD59-A6C34878D82A}">
                    <a16:rowId xmlns:a16="http://schemas.microsoft.com/office/drawing/2014/main" val="202206343"/>
                  </a:ext>
                </a:extLst>
              </a:tr>
              <a:tr h="198782">
                <a:tc>
                  <a:txBody>
                    <a:bodyPr/>
                    <a:lstStyle/>
                    <a:p>
                      <a:pPr lvl="0">
                        <a:buNone/>
                      </a:pPr>
                      <a:r>
                        <a:rPr lang="en-US" sz="1200" b="0" u="none" strike="noStrike" noProof="0" dirty="0">
                          <a:solidFill>
                            <a:srgbClr val="000000"/>
                          </a:solidFill>
                        </a:rPr>
                        <a:t>fullscreen-playback-of-switching-sets__ss1-2</a:t>
                      </a:r>
                      <a:endParaRPr lang="en-US" sz="1200">
                        <a:latin typeface="Calibri"/>
                      </a:endParaRPr>
                    </a:p>
                  </a:txBody>
                  <a:tcPr marL="45720" marR="45720" marT="0" marB="0"/>
                </a:tc>
                <a:tc>
                  <a:txBody>
                    <a:bodyPr/>
                    <a:lstStyle/>
                    <a:p>
                      <a:pPr lvl="0" algn="l">
                        <a:lnSpc>
                          <a:spcPct val="100000"/>
                        </a:lnSpc>
                        <a:spcBef>
                          <a:spcPts val="0"/>
                        </a:spcBef>
                        <a:spcAft>
                          <a:spcPts val="0"/>
                        </a:spcAft>
                        <a:buNone/>
                      </a:pPr>
                      <a:r>
                        <a:rPr lang="en-US" sz="1200" b="0" u="none" strike="noStrike" noProof="0" dirty="0"/>
                        <a:t>regular-playback-of-chunked-</a:t>
                      </a:r>
                      <a:r>
                        <a:rPr lang="en-US" sz="1200" b="0" u="none" strike="noStrike" noProof="0" dirty="0" err="1"/>
                        <a:t>content__chunked</a:t>
                      </a:r>
                      <a:r>
                        <a:rPr lang="en-US" sz="1200" b="0" u="none" strike="noStrike" noProof="0" dirty="0"/>
                        <a:t> </a:t>
                      </a:r>
                      <a:endParaRPr lang="en-US" sz="1200" dirty="0">
                        <a:latin typeface="Calibri"/>
                      </a:endParaRPr>
                    </a:p>
                  </a:txBody>
                  <a:tcPr marL="45720" marR="45720" marT="0" marB="0"/>
                </a:tc>
                <a:extLst>
                  <a:ext uri="{0D108BD9-81ED-4DB2-BD59-A6C34878D82A}">
                    <a16:rowId xmlns:a16="http://schemas.microsoft.com/office/drawing/2014/main" val="3265187164"/>
                  </a:ext>
                </a:extLst>
              </a:tr>
              <a:tr h="331228">
                <a:tc>
                  <a:txBody>
                    <a:bodyPr/>
                    <a:lstStyle/>
                    <a:p>
                      <a:pPr lvl="0">
                        <a:buNone/>
                      </a:pPr>
                      <a:r>
                        <a:rPr lang="en-US" sz="1200" b="0" u="none" strike="noStrike" noProof="0" dirty="0">
                          <a:solidFill>
                            <a:srgbClr val="000000"/>
                          </a:solidFill>
                        </a:rPr>
                        <a:t>low-latency-initialization__t2</a:t>
                      </a:r>
                      <a:endParaRPr lang="en-US" sz="1200">
                        <a:latin typeface="Calibri"/>
                      </a:endParaRPr>
                    </a:p>
                  </a:txBody>
                  <a:tcPr marL="45720" marR="45720" marT="0" marB="0"/>
                </a:tc>
                <a:tc>
                  <a:txBody>
                    <a:bodyPr/>
                    <a:lstStyle/>
                    <a:p>
                      <a:pPr lvl="0">
                        <a:buNone/>
                      </a:pPr>
                      <a:r>
                        <a:rPr lang="en-US" sz="1200" b="0" u="none" strike="noStrike" noProof="0" dirty="0"/>
                        <a:t>regular-playback-of-chunked-content-non-aligned-</a:t>
                      </a:r>
                      <a:r>
                        <a:rPr lang="en-US" sz="1200" b="0" u="none" strike="noStrike" noProof="0" dirty="0" err="1"/>
                        <a:t>append__chunked</a:t>
                      </a:r>
                      <a:r>
                        <a:rPr lang="en-US" sz="1200" b="0" u="none" strike="noStrike" noProof="0" dirty="0"/>
                        <a:t> </a:t>
                      </a:r>
                      <a:endParaRPr lang="en-US" sz="1200" dirty="0">
                        <a:latin typeface="Calibri"/>
                      </a:endParaRPr>
                    </a:p>
                  </a:txBody>
                  <a:tcPr marL="45720" marR="45720" marT="0" marB="0"/>
                </a:tc>
                <a:extLst>
                  <a:ext uri="{0D108BD9-81ED-4DB2-BD59-A6C34878D82A}">
                    <a16:rowId xmlns:a16="http://schemas.microsoft.com/office/drawing/2014/main" val="3985390633"/>
                  </a:ext>
                </a:extLst>
              </a:tr>
              <a:tr h="331228">
                <a:tc>
                  <a:txBody>
                    <a:bodyPr/>
                    <a:lstStyle/>
                    <a:p>
                      <a:pPr lvl="0">
                        <a:buNone/>
                      </a:pPr>
                      <a:r>
                        <a:rPr lang="en-US" sz="1200" b="0" u="none" strike="noStrike" noProof="0" dirty="0">
                          <a:solidFill>
                            <a:srgbClr val="000000"/>
                          </a:solidFill>
                        </a:rPr>
                        <a:t>low-latency-short-buffer-playback__t2</a:t>
                      </a:r>
                      <a:endParaRPr lang="en-US" sz="1200">
                        <a:latin typeface="Calibri"/>
                      </a:endParaRPr>
                    </a:p>
                  </a:txBody>
                  <a:tcPr marL="45720" marR="45720" marT="0" marB="0"/>
                </a:tc>
                <a:tc>
                  <a:txBody>
                    <a:bodyPr/>
                    <a:lstStyle/>
                    <a:p>
                      <a:pPr lvl="0">
                        <a:buNone/>
                      </a:pPr>
                      <a:r>
                        <a:rPr lang="en-US" sz="1200" b="0" u="none" strike="noStrike" noProof="0" dirty="0"/>
                        <a:t>restricted-splicing-of-encrypted-content-https__splice_main-cenc_splice_ad-cenc </a:t>
                      </a:r>
                      <a:endParaRPr lang="en-US" sz="1200" dirty="0">
                        <a:latin typeface="Calibri"/>
                      </a:endParaRPr>
                    </a:p>
                  </a:txBody>
                  <a:tcPr marL="45720" marR="45720" marT="0" marB="0"/>
                </a:tc>
                <a:extLst>
                  <a:ext uri="{0D108BD9-81ED-4DB2-BD59-A6C34878D82A}">
                    <a16:rowId xmlns:a16="http://schemas.microsoft.com/office/drawing/2014/main" val="3183729089"/>
                  </a:ext>
                </a:extLst>
              </a:tr>
              <a:tr h="331228">
                <a:tc>
                  <a:txBody>
                    <a:bodyPr/>
                    <a:lstStyle/>
                    <a:p>
                      <a:pPr lvl="0">
                        <a:buNone/>
                      </a:pPr>
                      <a:r>
                        <a:rPr lang="en-US" sz="1200" b="0" u="none" strike="noStrike" noProof="0" dirty="0">
                          <a:solidFill>
                            <a:srgbClr val="000000"/>
                          </a:solidFill>
                        </a:rPr>
                        <a:t>mse-appendwindow__t1</a:t>
                      </a:r>
                      <a:endParaRPr lang="en-US" sz="1200">
                        <a:latin typeface="Calibri"/>
                      </a:endParaRPr>
                    </a:p>
                  </a:txBody>
                  <a:tcPr marL="45720" marR="45720" marT="0" marB="0"/>
                </a:tc>
                <a:tc>
                  <a:txBody>
                    <a:bodyPr/>
                    <a:lstStyle/>
                    <a:p>
                      <a:pPr lvl="0">
                        <a:buNone/>
                      </a:pPr>
                      <a:r>
                        <a:rPr lang="en-US" sz="1200" b="0" u="none" strike="noStrike" noProof="0" dirty="0"/>
                        <a:t>sequential-playback-of-encrypted-and-non-encrypted-baseline-content-https__splice_main-cenc_splice_ad </a:t>
                      </a:r>
                      <a:endParaRPr lang="en-US" sz="1200" dirty="0">
                        <a:latin typeface="Calibri"/>
                      </a:endParaRPr>
                    </a:p>
                  </a:txBody>
                  <a:tcPr marL="45720" marR="45720" marT="0" marB="0"/>
                </a:tc>
                <a:extLst>
                  <a:ext uri="{0D108BD9-81ED-4DB2-BD59-A6C34878D82A}">
                    <a16:rowId xmlns:a16="http://schemas.microsoft.com/office/drawing/2014/main" val="2248943649"/>
                  </a:ext>
                </a:extLst>
              </a:tr>
              <a:tr h="198782">
                <a:tc>
                  <a:txBody>
                    <a:bodyPr/>
                    <a:lstStyle/>
                    <a:p>
                      <a:pPr marL="0" marR="0" lvl="0" indent="0" algn="l">
                        <a:lnSpc>
                          <a:spcPct val="90000"/>
                        </a:lnSpc>
                        <a:spcBef>
                          <a:spcPts val="1001"/>
                        </a:spcBef>
                        <a:spcAft>
                          <a:spcPts val="0"/>
                        </a:spcAft>
                        <a:buClr>
                          <a:srgbClr val="000000"/>
                        </a:buClr>
                        <a:buNone/>
                      </a:pPr>
                      <a:r>
                        <a:rPr lang="en-US" sz="1200" b="0" u="none" strike="noStrike" noProof="0" dirty="0">
                          <a:solidFill>
                            <a:srgbClr val="000000"/>
                          </a:solidFill>
                        </a:rPr>
                        <a:t>out-of-order-loading__t1 </a:t>
                      </a:r>
                      <a:endParaRPr lang="en-US" sz="1200" b="0" i="0" u="none" strike="noStrike" noProof="0" dirty="0">
                        <a:solidFill>
                          <a:srgbClr val="000000"/>
                        </a:solidFill>
                        <a:latin typeface="Calibri"/>
                      </a:endParaRPr>
                    </a:p>
                  </a:txBody>
                  <a:tcPr marL="45720" marR="45720" marT="0" marB="0"/>
                </a:tc>
                <a:tc>
                  <a:txBody>
                    <a:bodyPr/>
                    <a:lstStyle/>
                    <a:p>
                      <a:pPr lvl="0">
                        <a:buNone/>
                      </a:pPr>
                      <a:r>
                        <a:rPr lang="en-US" sz="1200" b="0" u="none" strike="noStrike" noProof="0" dirty="0"/>
                        <a:t>sequential-track-playback__t1 </a:t>
                      </a:r>
                      <a:endParaRPr lang="en-US" sz="1200" dirty="0">
                        <a:latin typeface="Calibri"/>
                      </a:endParaRPr>
                    </a:p>
                  </a:txBody>
                  <a:tcPr marL="45720" marR="45720" marT="0" marB="0"/>
                </a:tc>
                <a:extLst>
                  <a:ext uri="{0D108BD9-81ED-4DB2-BD59-A6C34878D82A}">
                    <a16:rowId xmlns:a16="http://schemas.microsoft.com/office/drawing/2014/main" val="1077247672"/>
                  </a:ext>
                </a:extLst>
              </a:tr>
              <a:tr h="182217">
                <a:tc>
                  <a:txBody>
                    <a:bodyPr/>
                    <a:lstStyle/>
                    <a:p>
                      <a:pPr lvl="0">
                        <a:buNone/>
                      </a:pPr>
                      <a:r>
                        <a:rPr lang="en-US" sz="1200" b="0" u="none" strike="noStrike" noProof="0" dirty="0"/>
                        <a:t>overlapping-fragments__ss1 </a:t>
                      </a:r>
                      <a:endParaRPr lang="en-US" sz="1200">
                        <a:latin typeface="Calibri"/>
                      </a:endParaRPr>
                    </a:p>
                  </a:txBody>
                  <a:tcPr marL="45720" marR="45720" marT="0" marB="0"/>
                </a:tc>
                <a:tc>
                  <a:txBody>
                    <a:bodyPr/>
                    <a:lstStyle/>
                    <a:p>
                      <a:pPr lvl="0">
                        <a:buNone/>
                      </a:pPr>
                      <a:r>
                        <a:rPr lang="en-US" sz="1200" b="0" u="none" strike="noStrike" noProof="0" dirty="0"/>
                        <a:t>sequential-track-playback__t3 </a:t>
                      </a:r>
                      <a:endParaRPr lang="en-US" sz="1200" dirty="0">
                        <a:latin typeface="Calibri"/>
                      </a:endParaRPr>
                    </a:p>
                  </a:txBody>
                  <a:tcPr marL="45720" marR="45720" marT="0" marB="0"/>
                </a:tc>
                <a:extLst>
                  <a:ext uri="{0D108BD9-81ED-4DB2-BD59-A6C34878D82A}">
                    <a16:rowId xmlns:a16="http://schemas.microsoft.com/office/drawing/2014/main" val="21738351"/>
                  </a:ext>
                </a:extLst>
              </a:tr>
              <a:tr h="190500">
                <a:tc>
                  <a:txBody>
                    <a:bodyPr/>
                    <a:lstStyle/>
                    <a:p>
                      <a:pPr lvl="0">
                        <a:buNone/>
                      </a:pPr>
                      <a:r>
                        <a:rPr lang="en-US" sz="1200" b="0" u="none" strike="noStrike" noProof="0" dirty="0"/>
                        <a:t>playback-of-encrypted-content-https__t1-cenc </a:t>
                      </a:r>
                      <a:endParaRPr lang="en-US" sz="1200">
                        <a:latin typeface="Calibri"/>
                      </a:endParaRPr>
                    </a:p>
                  </a:txBody>
                  <a:tcPr marL="45720" marR="45720" marT="0" marB="0"/>
                </a:tc>
                <a:tc>
                  <a:txBody>
                    <a:bodyPr/>
                    <a:lstStyle/>
                    <a:p>
                      <a:pPr lvl="0">
                        <a:buNone/>
                      </a:pPr>
                      <a:r>
                        <a:rPr lang="en-US" sz="1200" b="0" u="none" strike="noStrike" noProof="0" dirty="0"/>
                        <a:t>switching-set-playback__ss1-1 </a:t>
                      </a:r>
                      <a:endParaRPr lang="en-US" sz="1200" dirty="0">
                        <a:latin typeface="Calibri"/>
                      </a:endParaRPr>
                    </a:p>
                  </a:txBody>
                  <a:tcPr marL="45720" marR="45720" marT="0" marB="0"/>
                </a:tc>
                <a:extLst>
                  <a:ext uri="{0D108BD9-81ED-4DB2-BD59-A6C34878D82A}">
                    <a16:rowId xmlns:a16="http://schemas.microsoft.com/office/drawing/2014/main" val="2551362929"/>
                  </a:ext>
                </a:extLst>
              </a:tr>
              <a:tr h="331228">
                <a:tc>
                  <a:txBody>
                    <a:bodyPr/>
                    <a:lstStyle/>
                    <a:p>
                      <a:pPr lvl="0" algn="l">
                        <a:lnSpc>
                          <a:spcPct val="100000"/>
                        </a:lnSpc>
                        <a:spcBef>
                          <a:spcPts val="0"/>
                        </a:spcBef>
                        <a:spcAft>
                          <a:spcPts val="0"/>
                        </a:spcAft>
                        <a:buNone/>
                      </a:pPr>
                      <a:r>
                        <a:rPr lang="en-US" sz="1200" b="0" u="none" strike="noStrike" noProof="0" dirty="0"/>
                        <a:t>playback-over-wave-baseline-splice-constraints__splice_main_splice_ad </a:t>
                      </a:r>
                      <a:endParaRPr lang="en-US" sz="1200" dirty="0">
                        <a:latin typeface="Calibri"/>
                      </a:endParaRPr>
                    </a:p>
                  </a:txBody>
                  <a:tcPr marL="45720" marR="45720" marT="0" marB="0"/>
                </a:tc>
                <a:tc>
                  <a:txBody>
                    <a:bodyPr/>
                    <a:lstStyle/>
                    <a:p>
                      <a:pPr lvl="0">
                        <a:buNone/>
                      </a:pPr>
                      <a:r>
                        <a:rPr lang="en-US" sz="1200" b="0" u="none" strike="noStrike" noProof="0" dirty="0"/>
                        <a:t>switching-set-playback__ss1-2</a:t>
                      </a:r>
                      <a:endParaRPr lang="en-US" sz="1200" dirty="0">
                        <a:latin typeface="Calibri"/>
                      </a:endParaRPr>
                    </a:p>
                  </a:txBody>
                  <a:tcPr marL="45720" marR="45720" marT="0" marB="0"/>
                </a:tc>
                <a:extLst>
                  <a:ext uri="{0D108BD9-81ED-4DB2-BD59-A6C34878D82A}">
                    <a16:rowId xmlns:a16="http://schemas.microsoft.com/office/drawing/2014/main" val="102438417"/>
                  </a:ext>
                </a:extLst>
              </a:tr>
              <a:tr h="364434">
                <a:tc>
                  <a:txBody>
                    <a:bodyPr/>
                    <a:lstStyle/>
                    <a:p>
                      <a:pPr lvl="0">
                        <a:buNone/>
                      </a:pPr>
                      <a:r>
                        <a:rPr lang="en-US" sz="1200" b="0" u="none" strike="noStrike" noProof="0" dirty="0"/>
                        <a:t>random-access-from-one-place-in-a-stream-to-a-different-place-in-the-same-stream__t2 </a:t>
                      </a:r>
                      <a:endParaRPr lang="en-US" sz="1200">
                        <a:latin typeface="Calibri"/>
                      </a:endParaRPr>
                    </a:p>
                  </a:txBody>
                  <a:tcPr marL="45720" marR="45720" marT="0" marB="0"/>
                </a:tc>
                <a:tc>
                  <a:txBody>
                    <a:bodyPr/>
                    <a:lstStyle/>
                    <a:p>
                      <a:pPr lvl="0">
                        <a:buNone/>
                      </a:pPr>
                      <a:endParaRPr lang="en-US" sz="1200" b="0" i="0" u="none" strike="noStrike" noProof="0" dirty="0">
                        <a:latin typeface="Calibri"/>
                      </a:endParaRPr>
                    </a:p>
                  </a:txBody>
                  <a:tcPr marL="45720" marR="45720" marT="0" marB="0"/>
                </a:tc>
                <a:extLst>
                  <a:ext uri="{0D108BD9-81ED-4DB2-BD59-A6C34878D82A}">
                    <a16:rowId xmlns:a16="http://schemas.microsoft.com/office/drawing/2014/main" val="608722340"/>
                  </a:ext>
                </a:extLst>
              </a:tr>
            </a:tbl>
          </a:graphicData>
        </a:graphic>
      </p:graphicFrame>
      <p:sp>
        <p:nvSpPr>
          <p:cNvPr id="8" name="TextBox 7">
            <a:extLst>
              <a:ext uri="{FF2B5EF4-FFF2-40B4-BE49-F238E27FC236}">
                <a16:creationId xmlns:a16="http://schemas.microsoft.com/office/drawing/2014/main" id="{D809BF69-18F7-B482-159A-AC7A5B8979FF}"/>
              </a:ext>
            </a:extLst>
          </p:cNvPr>
          <p:cNvSpPr txBox="1"/>
          <p:nvPr/>
        </p:nvSpPr>
        <p:spPr>
          <a:xfrm>
            <a:off x="2443369" y="4538869"/>
            <a:ext cx="608076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IE" dirty="0">
                <a:latin typeface="Calibri" panose="020F0502020204030204" pitchFamily="34" charset="0"/>
                <a:cs typeface="Calibri" panose="020F0502020204030204" pitchFamily="34" charset="0"/>
              </a:rPr>
              <a:t>These are the tests that would be referenced by a content / service provider when requiring devices to pass the CTA WAVE test suite. </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49262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noAutofit/>
          </a:bodyPr>
          <a:lstStyle/>
          <a:p>
            <a:r>
              <a:rPr lang="en-US" sz="3200" b="1" dirty="0"/>
              <a:t>Tests (2); </a:t>
            </a:r>
            <a:r>
              <a:rPr lang="en-US" sz="3200" b="1" dirty="0">
                <a:ea typeface="+mj-lt"/>
                <a:cs typeface="+mj-lt"/>
              </a:rPr>
              <a:t>Secondary Tests for Debugging Content Options</a:t>
            </a:r>
            <a:endParaRPr lang="en-US" sz="3200" b="1" dirty="0"/>
          </a:p>
        </p:txBody>
      </p:sp>
      <p:graphicFrame>
        <p:nvGraphicFramePr>
          <p:cNvPr id="7" name="Content Placeholder 6">
            <a:extLst>
              <a:ext uri="{FF2B5EF4-FFF2-40B4-BE49-F238E27FC236}">
                <a16:creationId xmlns:a16="http://schemas.microsoft.com/office/drawing/2014/main" id="{96504AE5-C9B5-7A4A-4B49-5AF1104133FA}"/>
              </a:ext>
            </a:extLst>
          </p:cNvPr>
          <p:cNvGraphicFramePr>
            <a:graphicFrameLocks noGrp="1"/>
          </p:cNvGraphicFramePr>
          <p:nvPr>
            <p:ph idx="1"/>
            <p:extLst>
              <p:ext uri="{D42A27DB-BD31-4B8C-83A1-F6EECF244321}">
                <p14:modId xmlns:p14="http://schemas.microsoft.com/office/powerpoint/2010/main" val="4135148808"/>
              </p:ext>
            </p:extLst>
          </p:nvPr>
        </p:nvGraphicFramePr>
        <p:xfrm>
          <a:off x="628650" y="1370013"/>
          <a:ext cx="7886699" cy="1346525"/>
        </p:xfrm>
        <a:graphic>
          <a:graphicData uri="http://schemas.openxmlformats.org/drawingml/2006/table">
            <a:tbl>
              <a:tblPr firstRow="1" bandRow="1">
                <a:tableStyleId>{35758FB7-9AC5-4552-8A53-C91805E547FA}</a:tableStyleId>
              </a:tblPr>
              <a:tblGrid>
                <a:gridCol w="2998304">
                  <a:extLst>
                    <a:ext uri="{9D8B030D-6E8A-4147-A177-3AD203B41FA5}">
                      <a16:colId xmlns:a16="http://schemas.microsoft.com/office/drawing/2014/main" val="3574692350"/>
                    </a:ext>
                  </a:extLst>
                </a:gridCol>
                <a:gridCol w="4888395">
                  <a:extLst>
                    <a:ext uri="{9D8B030D-6E8A-4147-A177-3AD203B41FA5}">
                      <a16:colId xmlns:a16="http://schemas.microsoft.com/office/drawing/2014/main" val="1572803795"/>
                    </a:ext>
                  </a:extLst>
                </a:gridCol>
              </a:tblGrid>
              <a:tr h="199103">
                <a:tc>
                  <a:txBody>
                    <a:bodyPr/>
                    <a:lstStyle/>
                    <a:p>
                      <a:pPr lvl="0">
                        <a:buNone/>
                      </a:pPr>
                      <a:r>
                        <a:rPr lang="en-US" sz="1200" b="0" u="none" strike="noStrike" noProof="0" dirty="0">
                          <a:solidFill>
                            <a:schemeClr val="bg1"/>
                          </a:solidFill>
                        </a:rPr>
                        <a:t>Test</a:t>
                      </a:r>
                      <a:endParaRPr lang="en-US" sz="1200" b="0" i="0" u="none" strike="noStrike" noProof="0" dirty="0">
                        <a:solidFill>
                          <a:schemeClr val="bg1"/>
                        </a:solidFill>
                        <a:latin typeface="Calibri"/>
                      </a:endParaRPr>
                    </a:p>
                  </a:txBody>
                  <a:tcPr marL="45720" marR="45720" marT="0" marB="0"/>
                </a:tc>
                <a:tc>
                  <a:txBody>
                    <a:bodyPr/>
                    <a:lstStyle/>
                    <a:p>
                      <a:pPr lvl="0">
                        <a:buNone/>
                      </a:pPr>
                      <a:r>
                        <a:rPr lang="en-US" sz="1200" b="0" u="none" strike="noStrike" noProof="0" dirty="0"/>
                        <a:t>Content option tested </a:t>
                      </a:r>
                      <a:endParaRPr lang="en-US"/>
                    </a:p>
                  </a:txBody>
                  <a:tcPr marL="45720" marR="45720" marT="0" marB="0"/>
                </a:tc>
                <a:extLst>
                  <a:ext uri="{0D108BD9-81ED-4DB2-BD59-A6C34878D82A}">
                    <a16:rowId xmlns:a16="http://schemas.microsoft.com/office/drawing/2014/main" val="125463902"/>
                  </a:ext>
                </a:extLst>
              </a:tr>
              <a:tr h="184354">
                <a:tc>
                  <a:txBody>
                    <a:bodyPr/>
                    <a:lstStyle/>
                    <a:p>
                      <a:pPr lvl="0">
                        <a:buNone/>
                      </a:pPr>
                      <a:r>
                        <a:rPr lang="en-US" sz="1200" b="0" u="none" strike="noStrike" noProof="0" dirty="0">
                          <a:solidFill>
                            <a:srgbClr val="000000"/>
                          </a:solidFill>
                        </a:rPr>
                        <a:t>sequential-track-playback__t10 </a:t>
                      </a:r>
                      <a:endParaRPr lang="en-US"/>
                    </a:p>
                  </a:txBody>
                  <a:tcPr marL="45720" marR="45720" marT="0" marB="0"/>
                </a:tc>
                <a:tc>
                  <a:txBody>
                    <a:bodyPr/>
                    <a:lstStyle/>
                    <a:p>
                      <a:pPr lvl="0">
                        <a:buNone/>
                      </a:pPr>
                      <a:r>
                        <a:rPr lang="en-US" sz="1200" b="0" u="none" strike="noStrike" noProof="0" dirty="0"/>
                        <a:t>Same as t1 but with only picture timing SEI message different. </a:t>
                      </a:r>
                      <a:endParaRPr lang="en-US"/>
                    </a:p>
                  </a:txBody>
                  <a:tcPr marL="45720" marR="45720" marT="0" marB="0"/>
                </a:tc>
                <a:extLst>
                  <a:ext uri="{0D108BD9-81ED-4DB2-BD59-A6C34878D82A}">
                    <a16:rowId xmlns:a16="http://schemas.microsoft.com/office/drawing/2014/main" val="202206343"/>
                  </a:ext>
                </a:extLst>
              </a:tr>
              <a:tr h="206477">
                <a:tc>
                  <a:txBody>
                    <a:bodyPr/>
                    <a:lstStyle/>
                    <a:p>
                      <a:pPr lvl="0">
                        <a:buNone/>
                      </a:pPr>
                      <a:r>
                        <a:rPr lang="en-US" sz="1200" b="0" u="none" strike="noStrike" noProof="0" dirty="0">
                          <a:solidFill>
                            <a:srgbClr val="000000"/>
                          </a:solidFill>
                        </a:rPr>
                        <a:t>sequential-track-playback__t11 </a:t>
                      </a:r>
                      <a:endParaRPr lang="en-US"/>
                    </a:p>
                  </a:txBody>
                  <a:tcPr marL="45720" marR="45720" marT="0" marB="0"/>
                </a:tc>
                <a:tc>
                  <a:txBody>
                    <a:bodyPr/>
                    <a:lstStyle/>
                    <a:p>
                      <a:pPr lvl="0" algn="l">
                        <a:lnSpc>
                          <a:spcPct val="100000"/>
                        </a:lnSpc>
                        <a:spcBef>
                          <a:spcPts val="0"/>
                        </a:spcBef>
                        <a:spcAft>
                          <a:spcPts val="0"/>
                        </a:spcAft>
                        <a:buNone/>
                      </a:pPr>
                      <a:r>
                        <a:rPr lang="en-US" sz="1200" b="0" u="none" strike="noStrike" noProof="0" dirty="0"/>
                        <a:t>Same as t1 but with only VUI timing different. </a:t>
                      </a:r>
                      <a:endParaRPr lang="en-US"/>
                    </a:p>
                  </a:txBody>
                  <a:tcPr marL="45720" marR="45720" marT="0" marB="0"/>
                </a:tc>
                <a:extLst>
                  <a:ext uri="{0D108BD9-81ED-4DB2-BD59-A6C34878D82A}">
                    <a16:rowId xmlns:a16="http://schemas.microsoft.com/office/drawing/2014/main" val="3265187164"/>
                  </a:ext>
                </a:extLst>
              </a:tr>
              <a:tr h="176980">
                <a:tc>
                  <a:txBody>
                    <a:bodyPr/>
                    <a:lstStyle/>
                    <a:p>
                      <a:pPr lvl="0">
                        <a:buNone/>
                      </a:pPr>
                      <a:r>
                        <a:rPr lang="en-US" sz="1200" b="0" u="none" strike="noStrike" noProof="0" dirty="0">
                          <a:solidFill>
                            <a:srgbClr val="000000"/>
                          </a:solidFill>
                        </a:rPr>
                        <a:t>sequential-track-playback__t12</a:t>
                      </a:r>
                      <a:endParaRPr lang="en-US" dirty="0"/>
                    </a:p>
                  </a:txBody>
                  <a:tcPr marL="45720" marR="45720" marT="0" marB="0"/>
                </a:tc>
                <a:tc>
                  <a:txBody>
                    <a:bodyPr/>
                    <a:lstStyle/>
                    <a:p>
                      <a:pPr lvl="0" algn="l">
                        <a:lnSpc>
                          <a:spcPct val="100000"/>
                        </a:lnSpc>
                        <a:spcBef>
                          <a:spcPts val="0"/>
                        </a:spcBef>
                        <a:spcAft>
                          <a:spcPts val="0"/>
                        </a:spcAft>
                        <a:buNone/>
                      </a:pPr>
                      <a:r>
                        <a:rPr lang="en-US" sz="1200" b="0" u="none" strike="noStrike" noProof="0" dirty="0"/>
                        <a:t>Same as t1 but with different sample entry type. </a:t>
                      </a:r>
                      <a:endParaRPr lang="en-US" dirty="0"/>
                    </a:p>
                  </a:txBody>
                  <a:tcPr marL="45720" marR="45720" marT="0" marB="0"/>
                </a:tc>
                <a:extLst>
                  <a:ext uri="{0D108BD9-81ED-4DB2-BD59-A6C34878D82A}">
                    <a16:rowId xmlns:a16="http://schemas.microsoft.com/office/drawing/2014/main" val="3985390633"/>
                  </a:ext>
                </a:extLst>
              </a:tr>
              <a:tr h="184354">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sequential-track-playback__t13</a:t>
                      </a:r>
                      <a:endParaRPr lang="en-US" dirty="0"/>
                    </a:p>
                  </a:txBody>
                  <a:tcPr marL="45720" marR="45720" marT="0" marB="0"/>
                </a:tc>
                <a:tc>
                  <a:txBody>
                    <a:bodyPr/>
                    <a:lstStyle/>
                    <a:p>
                      <a:pPr lvl="0">
                        <a:buNone/>
                      </a:pPr>
                      <a:r>
                        <a:rPr lang="en-US" sz="1200" b="0" u="none" strike="noStrike" noProof="0" dirty="0"/>
                        <a:t>Same as t1 but with 3rd possible sample entry type. </a:t>
                      </a:r>
                      <a:endParaRPr lang="en-US"/>
                    </a:p>
                  </a:txBody>
                  <a:tcPr marL="45720" marR="45720" marT="0" marB="0"/>
                </a:tc>
                <a:extLst>
                  <a:ext uri="{0D108BD9-81ED-4DB2-BD59-A6C34878D82A}">
                    <a16:rowId xmlns:a16="http://schemas.microsoft.com/office/drawing/2014/main" val="3183729089"/>
                  </a:ext>
                </a:extLst>
              </a:tr>
              <a:tr h="206477">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sequential-track-playback__t14 </a:t>
                      </a:r>
                      <a:endParaRPr lang="en-US" sz="1200" b="0" i="0" u="none" strike="noStrike" noProof="0" dirty="0">
                        <a:solidFill>
                          <a:srgbClr val="000000"/>
                        </a:solidFill>
                      </a:endParaRPr>
                    </a:p>
                  </a:txBody>
                  <a:tcPr marL="45720" marR="45720" marT="0" marB="0"/>
                </a:tc>
                <a:tc>
                  <a:txBody>
                    <a:bodyPr/>
                    <a:lstStyle/>
                    <a:p>
                      <a:pPr lvl="0">
                        <a:buNone/>
                      </a:pPr>
                      <a:r>
                        <a:rPr lang="en-US" sz="1200" b="0" u="none" strike="noStrike" noProof="0" dirty="0"/>
                        <a:t>Same as t1 but with only CMAF fragment duration different. </a:t>
                      </a:r>
                      <a:endParaRPr lang="en-US"/>
                    </a:p>
                  </a:txBody>
                  <a:tcPr marL="45720" marR="45720" marT="0" marB="0"/>
                </a:tc>
                <a:extLst>
                  <a:ext uri="{0D108BD9-81ED-4DB2-BD59-A6C34878D82A}">
                    <a16:rowId xmlns:a16="http://schemas.microsoft.com/office/drawing/2014/main" val="2248943649"/>
                  </a:ext>
                </a:extLst>
              </a:tr>
              <a:tr h="114292">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sequential-track-playback__t15</a:t>
                      </a:r>
                      <a:endParaRPr lang="en-US" sz="1200" b="0" i="0" u="none" strike="noStrike" noProof="0" dirty="0">
                        <a:solidFill>
                          <a:srgbClr val="000000"/>
                        </a:solidFill>
                      </a:endParaRPr>
                    </a:p>
                  </a:txBody>
                  <a:tcPr marL="45720" marR="45720" marT="0" marB="0"/>
                </a:tc>
                <a:tc>
                  <a:txBody>
                    <a:bodyPr/>
                    <a:lstStyle/>
                    <a:p>
                      <a:pPr lvl="0">
                        <a:buNone/>
                      </a:pPr>
                      <a:r>
                        <a:rPr lang="en-US" sz="1200" b="0" u="none" strike="noStrike" noProof="0" dirty="0"/>
                        <a:t>Same as t1 but with only initialization constraints different</a:t>
                      </a:r>
                      <a:endParaRPr lang="en-US" dirty="0"/>
                    </a:p>
                  </a:txBody>
                  <a:tcPr marL="45720" marR="45720" marT="0" marB="0"/>
                </a:tc>
                <a:extLst>
                  <a:ext uri="{0D108BD9-81ED-4DB2-BD59-A6C34878D82A}">
                    <a16:rowId xmlns:a16="http://schemas.microsoft.com/office/drawing/2014/main" val="1077247672"/>
                  </a:ext>
                </a:extLst>
              </a:tr>
            </a:tbl>
          </a:graphicData>
        </a:graphic>
      </p:graphicFrame>
      <p:sp>
        <p:nvSpPr>
          <p:cNvPr id="4" name="TextBox 3">
            <a:extLst>
              <a:ext uri="{FF2B5EF4-FFF2-40B4-BE49-F238E27FC236}">
                <a16:creationId xmlns:a16="http://schemas.microsoft.com/office/drawing/2014/main" id="{1CC516CC-26A0-316C-16E6-E14E9C3F7564}"/>
              </a:ext>
            </a:extLst>
          </p:cNvPr>
          <p:cNvSpPr txBox="1"/>
          <p:nvPr/>
        </p:nvSpPr>
        <p:spPr>
          <a:xfrm>
            <a:off x="1052553" y="3260035"/>
            <a:ext cx="7185660"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latin typeface="Calibri" panose="020F0502020204030204" pitchFamily="34" charset="0"/>
                <a:cs typeface="Calibri" panose="020F0502020204030204" pitchFamily="34" charset="0"/>
              </a:rPr>
              <a:t>Streams for primary tests</a:t>
            </a:r>
          </a:p>
          <a:p>
            <a:r>
              <a:rPr lang="en-US" sz="1200" dirty="0">
                <a:latin typeface="Calibri" panose="020F0502020204030204" pitchFamily="34" charset="0"/>
                <a:cs typeface="Calibri" panose="020F0502020204030204" pitchFamily="34" charset="0"/>
              </a:rPr>
              <a:t>t1 = baseline set of content options </a:t>
            </a:r>
          </a:p>
          <a:p>
            <a:r>
              <a:rPr lang="en-US" sz="1200" dirty="0">
                <a:latin typeface="Calibri" panose="020F0502020204030204" pitchFamily="34" charset="0"/>
                <a:cs typeface="Calibri" panose="020F0502020204030204" pitchFamily="34" charset="0"/>
              </a:rPr>
              <a:t>t2 = all content options different from t1 </a:t>
            </a:r>
          </a:p>
          <a:p>
            <a:r>
              <a:rPr lang="en-US" sz="1200" dirty="0">
                <a:latin typeface="Calibri" panose="020F0502020204030204" pitchFamily="34" charset="0"/>
                <a:cs typeface="Calibri" panose="020F0502020204030204" pitchFamily="34" charset="0"/>
              </a:rPr>
              <a:t>t3 = for content options with 3 possible values, content options different from t1 and t2 </a:t>
            </a:r>
          </a:p>
          <a:p>
            <a:r>
              <a:rPr lang="en-US" sz="1200" dirty="0">
                <a:latin typeface="Calibri" panose="020F0502020204030204" pitchFamily="34" charset="0"/>
                <a:cs typeface="Calibri" panose="020F0502020204030204" pitchFamily="34" charset="0"/>
              </a:rPr>
              <a:t>If there are problems playing t2 or t3, these secondary tests can be used to isolate which content option is causing the problem. </a:t>
            </a:r>
          </a:p>
        </p:txBody>
      </p:sp>
    </p:spTree>
    <p:extLst>
      <p:ext uri="{BB962C8B-B14F-4D97-AF65-F5344CB8AC3E}">
        <p14:creationId xmlns:p14="http://schemas.microsoft.com/office/powerpoint/2010/main" val="2311319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noAutofit/>
          </a:bodyPr>
          <a:lstStyle/>
          <a:p>
            <a:r>
              <a:rPr lang="en-US" sz="3200" b="1" dirty="0"/>
              <a:t>Tests (3); </a:t>
            </a:r>
            <a:r>
              <a:rPr lang="en-US" sz="3200" b="1" dirty="0">
                <a:ea typeface="+mj-lt"/>
                <a:cs typeface="+mj-lt"/>
              </a:rPr>
              <a:t>Secondary Tests </a:t>
            </a:r>
            <a:endParaRPr lang="en-US" sz="3200" b="1" dirty="0"/>
          </a:p>
          <a:p>
            <a:r>
              <a:rPr lang="en-US" sz="3200" b="1" dirty="0">
                <a:ea typeface="+mj-lt"/>
                <a:cs typeface="+mj-lt"/>
              </a:rPr>
              <a:t>for Debugging CMAF Switching Sets</a:t>
            </a:r>
            <a:endParaRPr lang="en-US" sz="3200" b="1" dirty="0"/>
          </a:p>
        </p:txBody>
      </p:sp>
      <p:graphicFrame>
        <p:nvGraphicFramePr>
          <p:cNvPr id="7" name="Content Placeholder 6">
            <a:extLst>
              <a:ext uri="{FF2B5EF4-FFF2-40B4-BE49-F238E27FC236}">
                <a16:creationId xmlns:a16="http://schemas.microsoft.com/office/drawing/2014/main" id="{96504AE5-C9B5-7A4A-4B49-5AF1104133FA}"/>
              </a:ext>
            </a:extLst>
          </p:cNvPr>
          <p:cNvGraphicFramePr>
            <a:graphicFrameLocks noGrp="1"/>
          </p:cNvGraphicFramePr>
          <p:nvPr>
            <p:ph idx="1"/>
            <p:extLst>
              <p:ext uri="{D42A27DB-BD31-4B8C-83A1-F6EECF244321}">
                <p14:modId xmlns:p14="http://schemas.microsoft.com/office/powerpoint/2010/main" val="4291425648"/>
              </p:ext>
            </p:extLst>
          </p:nvPr>
        </p:nvGraphicFramePr>
        <p:xfrm>
          <a:off x="628650" y="1370013"/>
          <a:ext cx="7416320" cy="3106737"/>
        </p:xfrm>
        <a:graphic>
          <a:graphicData uri="http://schemas.openxmlformats.org/drawingml/2006/table">
            <a:tbl>
              <a:tblPr firstRow="1" bandRow="1">
                <a:tableStyleId>{35758FB7-9AC5-4552-8A53-C91805E547FA}</a:tableStyleId>
              </a:tblPr>
              <a:tblGrid>
                <a:gridCol w="3708160">
                  <a:extLst>
                    <a:ext uri="{9D8B030D-6E8A-4147-A177-3AD203B41FA5}">
                      <a16:colId xmlns:a16="http://schemas.microsoft.com/office/drawing/2014/main" val="3574692350"/>
                    </a:ext>
                  </a:extLst>
                </a:gridCol>
                <a:gridCol w="3708160">
                  <a:extLst>
                    <a:ext uri="{9D8B030D-6E8A-4147-A177-3AD203B41FA5}">
                      <a16:colId xmlns:a16="http://schemas.microsoft.com/office/drawing/2014/main" val="1572803795"/>
                    </a:ext>
                  </a:extLst>
                </a:gridCol>
              </a:tblGrid>
              <a:tr h="190473">
                <a:tc>
                  <a:txBody>
                    <a:bodyPr/>
                    <a:lstStyle/>
                    <a:p>
                      <a:pPr lvl="0">
                        <a:buNone/>
                      </a:pPr>
                      <a:r>
                        <a:rPr lang="en-US" sz="1200" b="0" u="none" strike="noStrike" noProof="0" dirty="0">
                          <a:solidFill>
                            <a:schemeClr val="bg1"/>
                          </a:solidFill>
                        </a:rPr>
                        <a:t>Test</a:t>
                      </a:r>
                      <a:r>
                        <a:rPr lang="en-US" sz="1200" b="0" u="none" strike="noStrike" noProof="0" dirty="0">
                          <a:solidFill>
                            <a:srgbClr val="000000"/>
                          </a:solidFill>
                        </a:rPr>
                        <a:t> </a:t>
                      </a:r>
                      <a:endParaRPr lang="en-US" dirty="0"/>
                    </a:p>
                  </a:txBody>
                  <a:tcPr marL="45720" marR="45720" marT="0" marB="0"/>
                </a:tc>
                <a:tc>
                  <a:txBody>
                    <a:bodyPr/>
                    <a:lstStyle/>
                    <a:p>
                      <a:pPr lvl="0">
                        <a:buNone/>
                      </a:pPr>
                      <a:r>
                        <a:rPr lang="en-US" sz="1200" b="0" u="none" strike="noStrike" noProof="0" dirty="0"/>
                        <a:t>Resolution &amp; Frame Rate</a:t>
                      </a:r>
                      <a:endParaRPr lang="en-US" dirty="0"/>
                    </a:p>
                  </a:txBody>
                  <a:tcPr marL="45720" marR="45720" marT="0" marB="0"/>
                </a:tc>
                <a:extLst>
                  <a:ext uri="{0D108BD9-81ED-4DB2-BD59-A6C34878D82A}">
                    <a16:rowId xmlns:a16="http://schemas.microsoft.com/office/drawing/2014/main" val="125463902"/>
                  </a:ext>
                </a:extLst>
              </a:tr>
              <a:tr h="174600">
                <a:tc>
                  <a:txBody>
                    <a:bodyPr/>
                    <a:lstStyle/>
                    <a:p>
                      <a:pPr lvl="0">
                        <a:buNone/>
                      </a:pPr>
                      <a:r>
                        <a:rPr lang="en-US" sz="1200" b="0" u="none" strike="noStrike" noProof="0" dirty="0">
                          <a:solidFill>
                            <a:srgbClr val="000000"/>
                          </a:solidFill>
                        </a:rPr>
                        <a:t>sequential-track-playback__t20 (</a:t>
                      </a:r>
                      <a:r>
                        <a:rPr lang="en-US" sz="1200" b="0" u="none" strike="noStrike" noProof="0" dirty="0" err="1">
                          <a:solidFill>
                            <a:srgbClr val="000000"/>
                          </a:solidFill>
                        </a:rPr>
                        <a:t>chdf</a:t>
                      </a:r>
                      <a:r>
                        <a:rPr lang="en-US" sz="1200" b="0" u="none" strike="noStrike" noProof="0" dirty="0">
                          <a:solidFill>
                            <a:srgbClr val="000000"/>
                          </a:solidFill>
                        </a:rPr>
                        <a:t>) </a:t>
                      </a:r>
                      <a:endParaRPr lang="en-US"/>
                    </a:p>
                  </a:txBody>
                  <a:tcPr marL="45720" marR="45720" marT="0" marB="0"/>
                </a:tc>
                <a:tc>
                  <a:txBody>
                    <a:bodyPr/>
                    <a:lstStyle/>
                    <a:p>
                      <a:pPr lvl="0">
                        <a:buNone/>
                      </a:pPr>
                      <a:r>
                        <a:rPr lang="en-US" sz="1200" b="0" u="none" strike="noStrike" noProof="0" dirty="0"/>
                        <a:t>Same as t1 but 1080p50/60 instead of 1080p25/30.</a:t>
                      </a:r>
                      <a:endParaRPr lang="en-US" dirty="0"/>
                    </a:p>
                  </a:txBody>
                  <a:tcPr marL="45720" marR="45720" marT="0" marB="0"/>
                </a:tc>
                <a:extLst>
                  <a:ext uri="{0D108BD9-81ED-4DB2-BD59-A6C34878D82A}">
                    <a16:rowId xmlns:a16="http://schemas.microsoft.com/office/drawing/2014/main" val="202206343"/>
                  </a:ext>
                </a:extLst>
              </a:tr>
              <a:tr h="198409">
                <a:tc>
                  <a:txBody>
                    <a:bodyPr/>
                    <a:lstStyle/>
                    <a:p>
                      <a:pPr lvl="0">
                        <a:buNone/>
                      </a:pPr>
                      <a:r>
                        <a:rPr lang="en-US" sz="1200" b="0" u="none" strike="noStrike" noProof="0" dirty="0">
                          <a:solidFill>
                            <a:srgbClr val="000000"/>
                          </a:solidFill>
                        </a:rPr>
                        <a:t>sequential-track-playback__t21</a:t>
                      </a:r>
                      <a:endParaRPr lang="en-US" dirty="0"/>
                    </a:p>
                  </a:txBody>
                  <a:tcPr marL="45720" marR="45720" marT="0" marB="0"/>
                </a:tc>
                <a:tc>
                  <a:txBody>
                    <a:bodyPr/>
                    <a:lstStyle/>
                    <a:p>
                      <a:pPr lvl="0" algn="l">
                        <a:lnSpc>
                          <a:spcPct val="100000"/>
                        </a:lnSpc>
                        <a:spcBef>
                          <a:spcPts val="0"/>
                        </a:spcBef>
                        <a:spcAft>
                          <a:spcPts val="0"/>
                        </a:spcAft>
                        <a:buNone/>
                      </a:pPr>
                      <a:r>
                        <a:rPr lang="en-US" sz="1200" b="0" u="none" strike="noStrike" noProof="0" dirty="0"/>
                        <a:t>Same as t1 but 1600x900 </a:t>
                      </a:r>
                      <a:endParaRPr lang="en-US" dirty="0"/>
                    </a:p>
                  </a:txBody>
                  <a:tcPr marL="45720" marR="45720" marT="0" marB="0"/>
                </a:tc>
                <a:extLst>
                  <a:ext uri="{0D108BD9-81ED-4DB2-BD59-A6C34878D82A}">
                    <a16:rowId xmlns:a16="http://schemas.microsoft.com/office/drawing/2014/main" val="3265187164"/>
                  </a:ext>
                </a:extLst>
              </a:tr>
              <a:tr h="174600">
                <a:tc>
                  <a:txBody>
                    <a:bodyPr/>
                    <a:lstStyle/>
                    <a:p>
                      <a:pPr lvl="0">
                        <a:buNone/>
                      </a:pPr>
                      <a:r>
                        <a:rPr lang="en-US" sz="1200" b="0" u="none" strike="noStrike" noProof="0" dirty="0">
                          <a:solidFill>
                            <a:srgbClr val="000000"/>
                          </a:solidFill>
                        </a:rPr>
                        <a:t>sequential-track-playback__t22</a:t>
                      </a:r>
                      <a:endParaRPr lang="en-US" dirty="0"/>
                    </a:p>
                  </a:txBody>
                  <a:tcPr marL="45720" marR="45720" marT="0" marB="0"/>
                </a:tc>
                <a:tc>
                  <a:txBody>
                    <a:bodyPr/>
                    <a:lstStyle/>
                    <a:p>
                      <a:pPr lvl="0" algn="l">
                        <a:lnSpc>
                          <a:spcPct val="100000"/>
                        </a:lnSpc>
                        <a:spcBef>
                          <a:spcPts val="0"/>
                        </a:spcBef>
                        <a:spcAft>
                          <a:spcPts val="0"/>
                        </a:spcAft>
                        <a:buNone/>
                      </a:pPr>
                      <a:r>
                        <a:rPr lang="en-US" sz="1200" b="0" u="none" strike="noStrike" noProof="0" dirty="0"/>
                        <a:t>Same as t1 but 1280x720</a:t>
                      </a:r>
                      <a:endParaRPr lang="en-US" dirty="0"/>
                    </a:p>
                  </a:txBody>
                  <a:tcPr marL="45720" marR="45720" marT="0" marB="0"/>
                </a:tc>
                <a:extLst>
                  <a:ext uri="{0D108BD9-81ED-4DB2-BD59-A6C34878D82A}">
                    <a16:rowId xmlns:a16="http://schemas.microsoft.com/office/drawing/2014/main" val="3985390633"/>
                  </a:ext>
                </a:extLst>
              </a:tr>
              <a:tr h="174600">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sequential-track-playback__t23 </a:t>
                      </a:r>
                      <a:endParaRPr lang="en-US"/>
                    </a:p>
                  </a:txBody>
                  <a:tcPr marL="45720" marR="45720" marT="0" marB="0"/>
                </a:tc>
                <a:tc>
                  <a:txBody>
                    <a:bodyPr/>
                    <a:lstStyle/>
                    <a:p>
                      <a:pPr lvl="0">
                        <a:buNone/>
                      </a:pPr>
                      <a:r>
                        <a:rPr lang="en-US" sz="1200" b="0" u="none" strike="noStrike" noProof="0" dirty="0"/>
                        <a:t>Same as t22 but 720p50/60 instead of 720p/25/30.</a:t>
                      </a:r>
                      <a:endParaRPr lang="en-US" dirty="0"/>
                    </a:p>
                  </a:txBody>
                  <a:tcPr marL="45720" marR="45720" marT="0" marB="0"/>
                </a:tc>
                <a:extLst>
                  <a:ext uri="{0D108BD9-81ED-4DB2-BD59-A6C34878D82A}">
                    <a16:rowId xmlns:a16="http://schemas.microsoft.com/office/drawing/2014/main" val="3183729089"/>
                  </a:ext>
                </a:extLst>
              </a:tr>
              <a:tr h="198409">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sequential-track-playback__t24</a:t>
                      </a:r>
                      <a:endParaRPr lang="en-US" dirty="0"/>
                    </a:p>
                  </a:txBody>
                  <a:tcPr marL="45720" marR="45720" marT="0" marB="0"/>
                </a:tc>
                <a:tc>
                  <a:txBody>
                    <a:bodyPr/>
                    <a:lstStyle/>
                    <a:p>
                      <a:pPr lvl="0">
                        <a:buNone/>
                      </a:pPr>
                      <a:r>
                        <a:rPr lang="en-US" sz="1200" b="0" u="none" strike="noStrike" noProof="0" dirty="0"/>
                        <a:t>Same as t1 but 1024x576, higher bitrate</a:t>
                      </a:r>
                      <a:endParaRPr lang="en-US" dirty="0" err="1"/>
                    </a:p>
                  </a:txBody>
                  <a:tcPr marL="45720" marR="45720" marT="0" marB="0"/>
                </a:tc>
                <a:extLst>
                  <a:ext uri="{0D108BD9-81ED-4DB2-BD59-A6C34878D82A}">
                    <a16:rowId xmlns:a16="http://schemas.microsoft.com/office/drawing/2014/main" val="2248943649"/>
                  </a:ext>
                </a:extLst>
              </a:tr>
              <a:tr h="215347">
                <a:tc>
                  <a:txBody>
                    <a:bodyPr/>
                    <a:lstStyle/>
                    <a:p>
                      <a:pPr lvl="0" algn="l">
                        <a:lnSpc>
                          <a:spcPct val="100000"/>
                        </a:lnSpc>
                        <a:spcBef>
                          <a:spcPts val="0"/>
                        </a:spcBef>
                        <a:spcAft>
                          <a:spcPts val="0"/>
                        </a:spcAft>
                        <a:buNone/>
                      </a:pPr>
                      <a:r>
                        <a:rPr lang="en-US" sz="1200" b="0" u="none" strike="noStrike" noProof="0" dirty="0">
                          <a:solidFill>
                            <a:srgbClr val="000000"/>
                          </a:solidFill>
                        </a:rPr>
                        <a:t>Not generated</a:t>
                      </a:r>
                      <a:endParaRPr lang="en-US" dirty="0"/>
                    </a:p>
                  </a:txBody>
                  <a:tcPr marL="45720" marR="45720" marT="0" marB="0"/>
                </a:tc>
                <a:tc>
                  <a:txBody>
                    <a:bodyPr/>
                    <a:lstStyle/>
                    <a:p>
                      <a:pPr lvl="0" algn="l">
                        <a:lnSpc>
                          <a:spcPct val="100000"/>
                        </a:lnSpc>
                        <a:spcBef>
                          <a:spcPts val="0"/>
                        </a:spcBef>
                        <a:spcAft>
                          <a:spcPts val="0"/>
                        </a:spcAft>
                        <a:buNone/>
                      </a:pPr>
                      <a:r>
                        <a:rPr lang="en-US" sz="1200" b="0" u="none" strike="noStrike" noProof="0" dirty="0"/>
                        <a:t>Same as t1 but 1024x576 lower bitrate </a:t>
                      </a:r>
                      <a:endParaRPr lang="en-US"/>
                    </a:p>
                  </a:txBody>
                  <a:tcPr marL="45720" marR="45720" marT="0" marB="0"/>
                </a:tc>
                <a:extLst>
                  <a:ext uri="{0D108BD9-81ED-4DB2-BD59-A6C34878D82A}">
                    <a16:rowId xmlns:a16="http://schemas.microsoft.com/office/drawing/2014/main" val="1077247672"/>
                  </a:ext>
                </a:extLst>
              </a:tr>
              <a:tr h="214282">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sequential-track-playback__t26 </a:t>
                      </a:r>
                      <a:endParaRPr lang="en-US" dirty="0"/>
                    </a:p>
                  </a:txBody>
                  <a:tcPr marL="45720" marR="45720" marT="0" marB="0"/>
                </a:tc>
                <a:tc>
                  <a:txBody>
                    <a:bodyPr/>
                    <a:lstStyle/>
                    <a:p>
                      <a:pPr lvl="0">
                        <a:buNone/>
                      </a:pPr>
                      <a:r>
                        <a:rPr lang="en-US" sz="1200" b="0" u="none" strike="noStrike" noProof="0" dirty="0"/>
                        <a:t>Same as t1 but 960x540</a:t>
                      </a:r>
                      <a:endParaRPr lang="en-US" dirty="0"/>
                    </a:p>
                  </a:txBody>
                  <a:tcPr marL="45720" marR="45720" marT="0" marB="0"/>
                </a:tc>
                <a:extLst>
                  <a:ext uri="{0D108BD9-81ED-4DB2-BD59-A6C34878D82A}">
                    <a16:rowId xmlns:a16="http://schemas.microsoft.com/office/drawing/2014/main" val="2371682902"/>
                  </a:ext>
                </a:extLst>
              </a:tr>
              <a:tr h="198409">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sequential-track-playback__t27 </a:t>
                      </a:r>
                      <a:endParaRPr lang="en-US"/>
                    </a:p>
                  </a:txBody>
                  <a:tcPr marL="45720" marR="45720" marT="0" marB="0"/>
                </a:tc>
                <a:tc>
                  <a:txBody>
                    <a:bodyPr/>
                    <a:lstStyle/>
                    <a:p>
                      <a:pPr lvl="0">
                        <a:buNone/>
                      </a:pPr>
                      <a:r>
                        <a:rPr lang="en-US" sz="1200" b="0" u="none" strike="noStrike" noProof="0" dirty="0"/>
                        <a:t>Same as t1 but 852x480</a:t>
                      </a:r>
                      <a:endParaRPr lang="en-US" dirty="0"/>
                    </a:p>
                  </a:txBody>
                  <a:tcPr marL="45720" marR="45720" marT="0" marB="0"/>
                </a:tc>
                <a:extLst>
                  <a:ext uri="{0D108BD9-81ED-4DB2-BD59-A6C34878D82A}">
                    <a16:rowId xmlns:a16="http://schemas.microsoft.com/office/drawing/2014/main" val="658019551"/>
                  </a:ext>
                </a:extLst>
              </a:tr>
              <a:tr h="182537">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sequential-track-playback__t28 </a:t>
                      </a:r>
                      <a:endParaRPr lang="en-US"/>
                    </a:p>
                  </a:txBody>
                  <a:tcPr marL="45720" marR="45720" marT="0" marB="0"/>
                </a:tc>
                <a:tc>
                  <a:txBody>
                    <a:bodyPr/>
                    <a:lstStyle/>
                    <a:p>
                      <a:pPr lvl="0">
                        <a:buNone/>
                      </a:pPr>
                      <a:r>
                        <a:rPr lang="en-US" sz="1200" b="0" u="none" strike="noStrike" noProof="0" dirty="0"/>
                        <a:t>Same as t1 but 768x432.</a:t>
                      </a:r>
                      <a:endParaRPr lang="en-US" dirty="0"/>
                    </a:p>
                  </a:txBody>
                  <a:tcPr marL="45720" marR="45720" marT="0" marB="0"/>
                </a:tc>
                <a:extLst>
                  <a:ext uri="{0D108BD9-81ED-4DB2-BD59-A6C34878D82A}">
                    <a16:rowId xmlns:a16="http://schemas.microsoft.com/office/drawing/2014/main" val="3530750092"/>
                  </a:ext>
                </a:extLst>
              </a:tr>
              <a:tr h="182537">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sequential-track-playback__t29</a:t>
                      </a:r>
                      <a:endParaRPr lang="en-US" dirty="0"/>
                    </a:p>
                  </a:txBody>
                  <a:tcPr marL="45720" marR="45720" marT="0" marB="0"/>
                </a:tc>
                <a:tc>
                  <a:txBody>
                    <a:bodyPr/>
                    <a:lstStyle/>
                    <a:p>
                      <a:pPr lvl="0">
                        <a:buNone/>
                      </a:pPr>
                      <a:r>
                        <a:rPr lang="en-US" sz="1200" b="0" u="none" strike="noStrike" noProof="0" dirty="0"/>
                        <a:t>Same as t1 but 720x404</a:t>
                      </a:r>
                      <a:endParaRPr lang="en-US" dirty="0"/>
                    </a:p>
                  </a:txBody>
                  <a:tcPr marL="45720" marR="45720" marT="0" marB="0"/>
                </a:tc>
                <a:extLst>
                  <a:ext uri="{0D108BD9-81ED-4DB2-BD59-A6C34878D82A}">
                    <a16:rowId xmlns:a16="http://schemas.microsoft.com/office/drawing/2014/main" val="2050325119"/>
                  </a:ext>
                </a:extLst>
              </a:tr>
              <a:tr h="198409">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sequential-track-playback__t30</a:t>
                      </a:r>
                      <a:endParaRPr lang="en-US" dirty="0"/>
                    </a:p>
                  </a:txBody>
                  <a:tcPr marL="45720" marR="45720" marT="0" marB="0"/>
                </a:tc>
                <a:tc>
                  <a:txBody>
                    <a:bodyPr/>
                    <a:lstStyle/>
                    <a:p>
                      <a:pPr lvl="0">
                        <a:buNone/>
                      </a:pPr>
                      <a:r>
                        <a:rPr lang="en-US" sz="1200" b="0" u="none" strike="noStrike" noProof="0" dirty="0"/>
                        <a:t>Same as t1 but 704x396</a:t>
                      </a:r>
                      <a:endParaRPr lang="en-US" dirty="0"/>
                    </a:p>
                  </a:txBody>
                  <a:tcPr marL="45720" marR="45720" marT="0" marB="0"/>
                </a:tc>
                <a:extLst>
                  <a:ext uri="{0D108BD9-81ED-4DB2-BD59-A6C34878D82A}">
                    <a16:rowId xmlns:a16="http://schemas.microsoft.com/office/drawing/2014/main" val="4054314523"/>
                  </a:ext>
                </a:extLst>
              </a:tr>
              <a:tr h="190473">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sequential-track-playback__t31</a:t>
                      </a:r>
                      <a:endParaRPr lang="en-US" dirty="0"/>
                    </a:p>
                  </a:txBody>
                  <a:tcPr marL="45720" marR="45720" marT="0" marB="0"/>
                </a:tc>
                <a:tc>
                  <a:txBody>
                    <a:bodyPr/>
                    <a:lstStyle/>
                    <a:p>
                      <a:pPr lvl="0">
                        <a:buNone/>
                      </a:pPr>
                      <a:r>
                        <a:rPr lang="en-US" sz="1200" b="0" u="none" strike="noStrike" noProof="0" dirty="0"/>
                        <a:t>Same as t1 but 640x360 </a:t>
                      </a:r>
                      <a:endParaRPr lang="en-US"/>
                    </a:p>
                  </a:txBody>
                  <a:tcPr marL="45720" marR="45720" marT="0" marB="0"/>
                </a:tc>
                <a:extLst>
                  <a:ext uri="{0D108BD9-81ED-4DB2-BD59-A6C34878D82A}">
                    <a16:rowId xmlns:a16="http://schemas.microsoft.com/office/drawing/2014/main" val="2428688839"/>
                  </a:ext>
                </a:extLst>
              </a:tr>
              <a:tr h="182537">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sequential-track-playback__t32</a:t>
                      </a:r>
                      <a:endParaRPr lang="en-US" dirty="0"/>
                    </a:p>
                  </a:txBody>
                  <a:tcPr marL="45720" marR="45720" marT="0" marB="0"/>
                </a:tc>
                <a:tc>
                  <a:txBody>
                    <a:bodyPr/>
                    <a:lstStyle/>
                    <a:p>
                      <a:pPr lvl="0">
                        <a:buNone/>
                      </a:pPr>
                      <a:r>
                        <a:rPr lang="en-US" sz="1200" b="0" u="none" strike="noStrike" noProof="0" dirty="0"/>
                        <a:t>Same as t1 but 512x288</a:t>
                      </a:r>
                      <a:endParaRPr lang="en-US" dirty="0"/>
                    </a:p>
                  </a:txBody>
                  <a:tcPr marL="45720" marR="45720" marT="0" marB="0"/>
                </a:tc>
                <a:extLst>
                  <a:ext uri="{0D108BD9-81ED-4DB2-BD59-A6C34878D82A}">
                    <a16:rowId xmlns:a16="http://schemas.microsoft.com/office/drawing/2014/main" val="996380795"/>
                  </a:ext>
                </a:extLst>
              </a:tr>
              <a:tr h="174600">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sequential-track-playback__t33</a:t>
                      </a:r>
                      <a:endParaRPr lang="en-US" dirty="0"/>
                    </a:p>
                  </a:txBody>
                  <a:tcPr marL="45720" marR="45720" marT="0" marB="0"/>
                </a:tc>
                <a:tc>
                  <a:txBody>
                    <a:bodyPr/>
                    <a:lstStyle/>
                    <a:p>
                      <a:pPr lvl="0">
                        <a:buNone/>
                      </a:pPr>
                      <a:r>
                        <a:rPr lang="en-US" sz="1200" b="0" u="none" strike="noStrike" noProof="0" dirty="0"/>
                        <a:t>Same as t1 but 480x270</a:t>
                      </a:r>
                      <a:endParaRPr lang="en-US" dirty="0"/>
                    </a:p>
                  </a:txBody>
                  <a:tcPr marL="45720" marR="45720" marT="0" marB="0"/>
                </a:tc>
                <a:extLst>
                  <a:ext uri="{0D108BD9-81ED-4DB2-BD59-A6C34878D82A}">
                    <a16:rowId xmlns:a16="http://schemas.microsoft.com/office/drawing/2014/main" val="24888103"/>
                  </a:ext>
                </a:extLst>
              </a:tr>
              <a:tr h="222366">
                <a:tc>
                  <a:txBody>
                    <a:bodyPr/>
                    <a:lstStyle/>
                    <a:p>
                      <a:pPr lvl="0" algn="l">
                        <a:lnSpc>
                          <a:spcPct val="100000"/>
                        </a:lnSpc>
                        <a:spcBef>
                          <a:spcPts val="0"/>
                        </a:spcBef>
                        <a:spcAft>
                          <a:spcPts val="0"/>
                        </a:spcAft>
                        <a:buNone/>
                      </a:pPr>
                      <a:r>
                        <a:rPr lang="en-US" sz="1200" b="0" u="none" strike="noStrike" noProof="0" dirty="0">
                          <a:solidFill>
                            <a:srgbClr val="000000"/>
                          </a:solidFill>
                        </a:rPr>
                        <a:t>sequential-track-playback__t34 </a:t>
                      </a:r>
                      <a:endParaRPr lang="en-US"/>
                    </a:p>
                  </a:txBody>
                  <a:tcPr marL="45720" marR="45720" marT="0" marB="0"/>
                </a:tc>
                <a:tc>
                  <a:txBody>
                    <a:bodyPr/>
                    <a:lstStyle/>
                    <a:p>
                      <a:pPr lvl="0">
                        <a:buNone/>
                      </a:pPr>
                      <a:r>
                        <a:rPr lang="en-US" sz="1200" b="0" u="none" strike="noStrike" noProof="0" dirty="0"/>
                        <a:t>Same as t33 but half frame rate </a:t>
                      </a:r>
                      <a:endParaRPr lang="en-US" dirty="0"/>
                    </a:p>
                  </a:txBody>
                  <a:tcPr marL="45720" marR="45720" marT="0" marB="0"/>
                </a:tc>
                <a:extLst>
                  <a:ext uri="{0D108BD9-81ED-4DB2-BD59-A6C34878D82A}">
                    <a16:rowId xmlns:a16="http://schemas.microsoft.com/office/drawing/2014/main" val="1583606272"/>
                  </a:ext>
                </a:extLst>
              </a:tr>
            </a:tbl>
          </a:graphicData>
        </a:graphic>
      </p:graphicFrame>
    </p:spTree>
    <p:extLst>
      <p:ext uri="{BB962C8B-B14F-4D97-AF65-F5344CB8AC3E}">
        <p14:creationId xmlns:p14="http://schemas.microsoft.com/office/powerpoint/2010/main" val="29513242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Tests (4); Beta tests for video and </a:t>
            </a:r>
            <a:r>
              <a:rPr lang="en-US" dirty="0" err="1"/>
              <a:t>video+audio</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r>
              <a:rPr lang="en-US" sz="1800" dirty="0"/>
              <a:t>AVC without audio</a:t>
            </a:r>
          </a:p>
          <a:p>
            <a:pPr lvl="1">
              <a:buFont typeface="Courier New"/>
              <a:buChar char="o"/>
            </a:pPr>
            <a:r>
              <a:rPr lang="en-US" sz="1500" dirty="0"/>
              <a:t>truncated-playback-and-restart__</a:t>
            </a:r>
            <a:r>
              <a:rPr lang="en-US" sz="1500" dirty="0" err="1"/>
              <a:t>splice_main_splice_ad</a:t>
            </a:r>
            <a:r>
              <a:rPr lang="en-US" sz="1500" dirty="0"/>
              <a:t> </a:t>
            </a:r>
            <a:endParaRPr lang="en-US"/>
          </a:p>
          <a:p>
            <a:pPr lvl="1">
              <a:buFont typeface="Courier New"/>
              <a:buChar char="o"/>
            </a:pPr>
            <a:r>
              <a:rPr lang="en-US" sz="1500" dirty="0"/>
              <a:t>long-duration-playback </a:t>
            </a:r>
          </a:p>
          <a:p>
            <a:pPr>
              <a:buFont typeface="Courier New"/>
              <a:buChar char="o"/>
            </a:pPr>
            <a:r>
              <a:rPr lang="en-US" sz="1500" dirty="0"/>
              <a:t>AVC with audio</a:t>
            </a:r>
          </a:p>
          <a:p>
            <a:pPr lvl="1">
              <a:buFont typeface="Courier New"/>
              <a:buChar char="o"/>
            </a:pPr>
            <a:r>
              <a:rPr lang="en-US" sz="1500" dirty="0"/>
              <a:t>random-access-of-a-wave-presentation__t1_at1</a:t>
            </a:r>
          </a:p>
          <a:p>
            <a:pPr lvl="1">
              <a:buFont typeface="Courier New"/>
              <a:buChar char="o"/>
            </a:pPr>
            <a:r>
              <a:rPr lang="en-US" sz="1500" dirty="0"/>
              <a:t>regular-playback-of-a-cmaf-presentation__t1_at1</a:t>
            </a:r>
          </a:p>
          <a:p>
            <a:pPr lvl="1">
              <a:buFont typeface="Courier New"/>
              <a:buChar char="o"/>
            </a:pPr>
            <a:endParaRPr lang="en-US" sz="1500" dirty="0"/>
          </a:p>
        </p:txBody>
      </p:sp>
    </p:spTree>
    <p:extLst>
      <p:ext uri="{BB962C8B-B14F-4D97-AF65-F5344CB8AC3E}">
        <p14:creationId xmlns:p14="http://schemas.microsoft.com/office/powerpoint/2010/main" val="4279856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normAutofit fontScale="90000"/>
          </a:bodyPr>
          <a:lstStyle/>
          <a:p>
            <a:r>
              <a:rPr lang="en-US" dirty="0"/>
              <a:t>Tests (5); </a:t>
            </a:r>
            <a:r>
              <a:rPr lang="en-US" dirty="0">
                <a:ea typeface="+mj-lt"/>
                <a:cs typeface="+mj-lt"/>
              </a:rPr>
              <a:t>Secondary Tests </a:t>
            </a:r>
            <a:endParaRPr lang="en-US" dirty="0"/>
          </a:p>
          <a:p>
            <a:r>
              <a:rPr lang="en-US" dirty="0">
                <a:ea typeface="+mj-lt"/>
                <a:cs typeface="+mj-lt"/>
              </a:rPr>
              <a:t>for Debugging CMAF Switching Sets</a:t>
            </a:r>
            <a:endParaRPr lang="en-US" dirty="0"/>
          </a:p>
        </p:txBody>
      </p:sp>
      <p:graphicFrame>
        <p:nvGraphicFramePr>
          <p:cNvPr id="7" name="Content Placeholder 6">
            <a:extLst>
              <a:ext uri="{FF2B5EF4-FFF2-40B4-BE49-F238E27FC236}">
                <a16:creationId xmlns:a16="http://schemas.microsoft.com/office/drawing/2014/main" id="{96504AE5-C9B5-7A4A-4B49-5AF1104133FA}"/>
              </a:ext>
            </a:extLst>
          </p:cNvPr>
          <p:cNvGraphicFramePr>
            <a:graphicFrameLocks noGrp="1"/>
          </p:cNvGraphicFramePr>
          <p:nvPr>
            <p:ph idx="1"/>
            <p:extLst>
              <p:ext uri="{D42A27DB-BD31-4B8C-83A1-F6EECF244321}">
                <p14:modId xmlns:p14="http://schemas.microsoft.com/office/powerpoint/2010/main" val="3995605185"/>
              </p:ext>
            </p:extLst>
          </p:nvPr>
        </p:nvGraphicFramePr>
        <p:xfrm>
          <a:off x="621030" y="1590993"/>
          <a:ext cx="7416312" cy="1135931"/>
        </p:xfrm>
        <a:graphic>
          <a:graphicData uri="http://schemas.openxmlformats.org/drawingml/2006/table">
            <a:tbl>
              <a:tblPr firstRow="1" bandRow="1">
                <a:tableStyleId>{3C2FFA5D-87B4-456A-9821-1D502468CF0F}</a:tableStyleId>
              </a:tblPr>
              <a:tblGrid>
                <a:gridCol w="1764195">
                  <a:extLst>
                    <a:ext uri="{9D8B030D-6E8A-4147-A177-3AD203B41FA5}">
                      <a16:colId xmlns:a16="http://schemas.microsoft.com/office/drawing/2014/main" val="3574692350"/>
                    </a:ext>
                  </a:extLst>
                </a:gridCol>
                <a:gridCol w="3177375">
                  <a:extLst>
                    <a:ext uri="{9D8B030D-6E8A-4147-A177-3AD203B41FA5}">
                      <a16:colId xmlns:a16="http://schemas.microsoft.com/office/drawing/2014/main" val="1572803795"/>
                    </a:ext>
                  </a:extLst>
                </a:gridCol>
                <a:gridCol w="2474742">
                  <a:extLst>
                    <a:ext uri="{9D8B030D-6E8A-4147-A177-3AD203B41FA5}">
                      <a16:colId xmlns:a16="http://schemas.microsoft.com/office/drawing/2014/main" val="999974382"/>
                    </a:ext>
                  </a:extLst>
                </a:gridCol>
              </a:tblGrid>
              <a:tr h="190473">
                <a:tc>
                  <a:txBody>
                    <a:bodyPr/>
                    <a:lstStyle/>
                    <a:p>
                      <a:pPr lvl="0">
                        <a:buNone/>
                      </a:pPr>
                      <a:r>
                        <a:rPr lang="en-US" sz="1200" b="0" i="0" u="none" strike="noStrike" noProof="0" dirty="0">
                          <a:solidFill>
                            <a:schemeClr val="bg1"/>
                          </a:solidFill>
                          <a:latin typeface="Calibri"/>
                        </a:rPr>
                        <a:t>CMAF media profile 4CC </a:t>
                      </a:r>
                      <a:endParaRPr lang="en-US" dirty="0">
                        <a:solidFill>
                          <a:schemeClr val="bg1"/>
                        </a:solidFill>
                      </a:endParaRPr>
                    </a:p>
                  </a:txBody>
                  <a:tcPr marL="45720" marR="45720" marT="0" marB="0"/>
                </a:tc>
                <a:tc>
                  <a:txBody>
                    <a:bodyPr/>
                    <a:lstStyle/>
                    <a:p>
                      <a:pPr lvl="0">
                        <a:buNone/>
                      </a:pPr>
                      <a:r>
                        <a:rPr lang="en-US" sz="1200" b="0" i="0" u="none" strike="noStrike" noProof="0" dirty="0"/>
                        <a:t>Description </a:t>
                      </a:r>
                      <a:endParaRPr lang="en-US"/>
                    </a:p>
                  </a:txBody>
                  <a:tcPr marL="45720" marR="45720" marT="0" marB="0"/>
                </a:tc>
                <a:tc>
                  <a:txBody>
                    <a:bodyPr/>
                    <a:lstStyle/>
                    <a:p>
                      <a:pPr lvl="0" algn="l">
                        <a:lnSpc>
                          <a:spcPct val="100000"/>
                        </a:lnSpc>
                        <a:spcBef>
                          <a:spcPts val="0"/>
                        </a:spcBef>
                        <a:spcAft>
                          <a:spcPts val="0"/>
                        </a:spcAft>
                        <a:buNone/>
                      </a:pPr>
                      <a:r>
                        <a:rPr lang="en-US" sz="1200" b="0" i="0" u="none" strike="noStrike" noProof="0" dirty="0">
                          <a:latin typeface="Calibri"/>
                        </a:rPr>
                        <a:t># </a:t>
                      </a:r>
                      <a:endParaRPr lang="en-US"/>
                    </a:p>
                  </a:txBody>
                  <a:tcPr marL="45720" marR="45720" marT="0" marB="0"/>
                </a:tc>
                <a:extLst>
                  <a:ext uri="{0D108BD9-81ED-4DB2-BD59-A6C34878D82A}">
                    <a16:rowId xmlns:a16="http://schemas.microsoft.com/office/drawing/2014/main" val="125463902"/>
                  </a:ext>
                </a:extLst>
              </a:tr>
              <a:tr h="174600">
                <a:tc>
                  <a:txBody>
                    <a:bodyPr/>
                    <a:lstStyle/>
                    <a:p>
                      <a:pPr lvl="0" algn="l">
                        <a:lnSpc>
                          <a:spcPct val="100000"/>
                        </a:lnSpc>
                        <a:spcBef>
                          <a:spcPts val="0"/>
                        </a:spcBef>
                        <a:spcAft>
                          <a:spcPts val="0"/>
                        </a:spcAft>
                        <a:buNone/>
                      </a:pPr>
                      <a:r>
                        <a:rPr lang="en-US" sz="1200" b="0" i="0" u="none" strike="noStrike" noProof="0" dirty="0">
                          <a:solidFill>
                            <a:srgbClr val="000000"/>
                          </a:solidFill>
                        </a:rPr>
                        <a:t>ca4s </a:t>
                      </a:r>
                      <a:endParaRPr lang="en-US"/>
                    </a:p>
                  </a:txBody>
                  <a:tcPr marL="45720" marR="45720" marT="0" marB="0"/>
                </a:tc>
                <a:tc>
                  <a:txBody>
                    <a:bodyPr/>
                    <a:lstStyle/>
                    <a:p>
                      <a:pPr lvl="0" algn="l">
                        <a:lnSpc>
                          <a:spcPct val="100000"/>
                        </a:lnSpc>
                        <a:spcBef>
                          <a:spcPts val="0"/>
                        </a:spcBef>
                        <a:spcAft>
                          <a:spcPts val="0"/>
                        </a:spcAft>
                        <a:buNone/>
                      </a:pPr>
                      <a:r>
                        <a:rPr lang="en-US" sz="1200" b="0" i="0" u="none" strike="noStrike" noProof="0" dirty="0"/>
                        <a:t>AC-4, single stream </a:t>
                      </a:r>
                      <a:endParaRPr lang="en-US"/>
                    </a:p>
                  </a:txBody>
                  <a:tcPr marL="45720" marR="45720" marT="0" marB="0"/>
                </a:tc>
                <a:tc>
                  <a:txBody>
                    <a:bodyPr/>
                    <a:lstStyle/>
                    <a:p>
                      <a:pPr lvl="0" algn="l">
                        <a:lnSpc>
                          <a:spcPct val="100000"/>
                        </a:lnSpc>
                        <a:spcBef>
                          <a:spcPts val="0"/>
                        </a:spcBef>
                        <a:spcAft>
                          <a:spcPts val="0"/>
                        </a:spcAft>
                        <a:buNone/>
                      </a:pPr>
                      <a:r>
                        <a:rPr lang="en-US" sz="1200" b="0" i="0" u="none" strike="noStrike" noProof="0">
                          <a:latin typeface="Calibri"/>
                        </a:rPr>
                        <a:t>11</a:t>
                      </a:r>
                      <a:endParaRPr lang="en-US"/>
                    </a:p>
                  </a:txBody>
                  <a:tcPr marL="45720" marR="45720" marT="0" marB="0"/>
                </a:tc>
                <a:extLst>
                  <a:ext uri="{0D108BD9-81ED-4DB2-BD59-A6C34878D82A}">
                    <a16:rowId xmlns:a16="http://schemas.microsoft.com/office/drawing/2014/main" val="202206343"/>
                  </a:ext>
                </a:extLst>
              </a:tr>
              <a:tr h="198409">
                <a:tc>
                  <a:txBody>
                    <a:bodyPr/>
                    <a:lstStyle/>
                    <a:p>
                      <a:pPr lvl="0">
                        <a:buNone/>
                      </a:pPr>
                      <a:r>
                        <a:rPr lang="en-US" sz="1200" b="0" i="0" u="none" strike="noStrike" noProof="0" dirty="0" err="1">
                          <a:solidFill>
                            <a:srgbClr val="000000"/>
                          </a:solidFill>
                        </a:rPr>
                        <a:t>caaa</a:t>
                      </a:r>
                      <a:endParaRPr lang="en-US" dirty="0" err="1"/>
                    </a:p>
                  </a:txBody>
                  <a:tcPr marL="45720" marR="45720" marT="0" marB="0"/>
                </a:tc>
                <a:tc>
                  <a:txBody>
                    <a:bodyPr/>
                    <a:lstStyle/>
                    <a:p>
                      <a:pPr lvl="0" algn="l">
                        <a:lnSpc>
                          <a:spcPct val="100000"/>
                        </a:lnSpc>
                        <a:spcBef>
                          <a:spcPts val="0"/>
                        </a:spcBef>
                        <a:spcAft>
                          <a:spcPts val="0"/>
                        </a:spcAft>
                        <a:buNone/>
                      </a:pPr>
                      <a:r>
                        <a:rPr lang="en-US" sz="1200" b="0" i="0" u="none" strike="noStrike" noProof="0" dirty="0"/>
                        <a:t>Adaptive AAC core </a:t>
                      </a:r>
                      <a:endParaRPr lang="en-US"/>
                    </a:p>
                  </a:txBody>
                  <a:tcPr marL="45720" marR="45720" marT="0" marB="0"/>
                </a:tc>
                <a:tc>
                  <a:txBody>
                    <a:bodyPr/>
                    <a:lstStyle/>
                    <a:p>
                      <a:pPr lvl="0" algn="l">
                        <a:lnSpc>
                          <a:spcPct val="100000"/>
                        </a:lnSpc>
                        <a:spcBef>
                          <a:spcPts val="0"/>
                        </a:spcBef>
                        <a:spcAft>
                          <a:spcPts val="0"/>
                        </a:spcAft>
                        <a:buNone/>
                      </a:pPr>
                      <a:r>
                        <a:rPr lang="en-US" sz="1200" b="0" i="0" u="none" strike="noStrike" noProof="0">
                          <a:latin typeface="Calibri"/>
                        </a:rPr>
                        <a:t>3</a:t>
                      </a:r>
                      <a:endParaRPr lang="en-US"/>
                    </a:p>
                  </a:txBody>
                  <a:tcPr marL="45720" marR="45720" marT="0" marB="0"/>
                </a:tc>
                <a:extLst>
                  <a:ext uri="{0D108BD9-81ED-4DB2-BD59-A6C34878D82A}">
                    <a16:rowId xmlns:a16="http://schemas.microsoft.com/office/drawing/2014/main" val="3265187164"/>
                  </a:ext>
                </a:extLst>
              </a:tr>
              <a:tr h="174600">
                <a:tc>
                  <a:txBody>
                    <a:bodyPr/>
                    <a:lstStyle/>
                    <a:p>
                      <a:pPr lvl="0">
                        <a:buNone/>
                      </a:pPr>
                      <a:r>
                        <a:rPr lang="en-US" sz="1200" b="0" i="0" u="none" strike="noStrike" noProof="0" dirty="0" err="1">
                          <a:solidFill>
                            <a:srgbClr val="000000"/>
                          </a:solidFill>
                        </a:rPr>
                        <a:t>caac</a:t>
                      </a:r>
                      <a:r>
                        <a:rPr lang="en-US" sz="1200" b="0" i="0" u="none" strike="noStrike" noProof="0" dirty="0">
                          <a:solidFill>
                            <a:srgbClr val="000000"/>
                          </a:solidFill>
                        </a:rPr>
                        <a:t> </a:t>
                      </a:r>
                      <a:endParaRPr lang="en-US"/>
                    </a:p>
                  </a:txBody>
                  <a:tcPr marL="45720" marR="45720" marT="0" marB="0"/>
                </a:tc>
                <a:tc>
                  <a:txBody>
                    <a:bodyPr/>
                    <a:lstStyle/>
                    <a:p>
                      <a:pPr lvl="0" algn="l">
                        <a:lnSpc>
                          <a:spcPct val="100000"/>
                        </a:lnSpc>
                        <a:spcBef>
                          <a:spcPts val="0"/>
                        </a:spcBef>
                        <a:spcAft>
                          <a:spcPts val="0"/>
                        </a:spcAft>
                        <a:buNone/>
                      </a:pPr>
                      <a:r>
                        <a:rPr lang="en-US" sz="1200" b="0" i="0" u="none" strike="noStrike" noProof="0" dirty="0"/>
                        <a:t>AAC core </a:t>
                      </a:r>
                      <a:endParaRPr lang="en-US"/>
                    </a:p>
                  </a:txBody>
                  <a:tcPr marL="45720" marR="45720" marT="0" marB="0"/>
                </a:tc>
                <a:tc>
                  <a:txBody>
                    <a:bodyPr/>
                    <a:lstStyle/>
                    <a:p>
                      <a:pPr lvl="0" algn="l">
                        <a:lnSpc>
                          <a:spcPct val="100000"/>
                        </a:lnSpc>
                        <a:spcBef>
                          <a:spcPts val="0"/>
                        </a:spcBef>
                        <a:spcAft>
                          <a:spcPts val="0"/>
                        </a:spcAft>
                        <a:buNone/>
                      </a:pPr>
                      <a:r>
                        <a:rPr lang="en-US" sz="1200" b="0" i="0" u="none" strike="noStrike" noProof="0">
                          <a:latin typeface="Calibri"/>
                        </a:rPr>
                        <a:t>15</a:t>
                      </a:r>
                      <a:endParaRPr lang="en-US"/>
                    </a:p>
                  </a:txBody>
                  <a:tcPr marL="45720" marR="45720" marT="0" marB="0"/>
                </a:tc>
                <a:extLst>
                  <a:ext uri="{0D108BD9-81ED-4DB2-BD59-A6C34878D82A}">
                    <a16:rowId xmlns:a16="http://schemas.microsoft.com/office/drawing/2014/main" val="3985390633"/>
                  </a:ext>
                </a:extLst>
              </a:tr>
              <a:tr h="174600">
                <a:tc>
                  <a:txBody>
                    <a:bodyPr/>
                    <a:lstStyle/>
                    <a:p>
                      <a:pPr lvl="0" algn="l">
                        <a:lnSpc>
                          <a:spcPct val="100000"/>
                        </a:lnSpc>
                        <a:spcBef>
                          <a:spcPts val="0"/>
                        </a:spcBef>
                        <a:spcAft>
                          <a:spcPts val="0"/>
                        </a:spcAft>
                        <a:buNone/>
                      </a:pPr>
                      <a:r>
                        <a:rPr lang="en-US" sz="1200" b="0" i="0" u="none" strike="noStrike" noProof="0" dirty="0" err="1">
                          <a:solidFill>
                            <a:srgbClr val="000000"/>
                          </a:solidFill>
                        </a:rPr>
                        <a:t>camc</a:t>
                      </a:r>
                      <a:r>
                        <a:rPr lang="en-US" sz="1200" b="0" i="0" u="none" strike="noStrike" noProof="0" dirty="0">
                          <a:solidFill>
                            <a:srgbClr val="000000"/>
                          </a:solidFill>
                        </a:rPr>
                        <a:t> </a:t>
                      </a:r>
                      <a:endParaRPr lang="en-US"/>
                    </a:p>
                  </a:txBody>
                  <a:tcPr marL="45720" marR="45720" marT="0" marB="0"/>
                </a:tc>
                <a:tc>
                  <a:txBody>
                    <a:bodyPr/>
                    <a:lstStyle/>
                    <a:p>
                      <a:pPr lvl="0">
                        <a:buNone/>
                      </a:pPr>
                      <a:r>
                        <a:rPr lang="en-US" sz="1200" b="0" i="0" u="none" strike="noStrike" noProof="0" dirty="0"/>
                        <a:t>AAC multichannel </a:t>
                      </a:r>
                      <a:endParaRPr lang="en-US" dirty="0"/>
                    </a:p>
                  </a:txBody>
                  <a:tcPr marL="45720" marR="45720" marT="0" marB="0"/>
                </a:tc>
                <a:tc>
                  <a:txBody>
                    <a:bodyPr/>
                    <a:lstStyle/>
                    <a:p>
                      <a:pPr lvl="0">
                        <a:buNone/>
                      </a:pPr>
                      <a:r>
                        <a:rPr lang="en-US" sz="1200" b="0" i="0" u="none" strike="noStrike" noProof="0">
                          <a:latin typeface="Calibri"/>
                        </a:rPr>
                        <a:t>2 </a:t>
                      </a:r>
                      <a:endParaRPr lang="en-US"/>
                    </a:p>
                  </a:txBody>
                  <a:tcPr marL="45720" marR="45720" marT="0" marB="0"/>
                </a:tc>
                <a:extLst>
                  <a:ext uri="{0D108BD9-81ED-4DB2-BD59-A6C34878D82A}">
                    <a16:rowId xmlns:a16="http://schemas.microsoft.com/office/drawing/2014/main" val="3183729089"/>
                  </a:ext>
                </a:extLst>
              </a:tr>
              <a:tr h="198409">
                <a:tc>
                  <a:txBody>
                    <a:bodyPr/>
                    <a:lstStyle/>
                    <a:p>
                      <a:pPr lvl="0" algn="l">
                        <a:lnSpc>
                          <a:spcPct val="100000"/>
                        </a:lnSpc>
                        <a:spcBef>
                          <a:spcPts val="0"/>
                        </a:spcBef>
                        <a:spcAft>
                          <a:spcPts val="0"/>
                        </a:spcAft>
                        <a:buNone/>
                      </a:pPr>
                      <a:r>
                        <a:rPr lang="en-US" sz="1200" b="0" i="0" u="none" strike="noStrike" noProof="0" dirty="0" err="1">
                          <a:solidFill>
                            <a:srgbClr val="000000"/>
                          </a:solidFill>
                        </a:rPr>
                        <a:t>ceac</a:t>
                      </a:r>
                      <a:r>
                        <a:rPr lang="en-US" sz="1200" b="0" i="0" u="none" strike="noStrike" noProof="0" dirty="0">
                          <a:solidFill>
                            <a:srgbClr val="000000"/>
                          </a:solidFill>
                        </a:rPr>
                        <a:t> </a:t>
                      </a:r>
                      <a:endParaRPr lang="en-US"/>
                    </a:p>
                  </a:txBody>
                  <a:tcPr marL="45720" marR="45720" marT="0" marB="0"/>
                </a:tc>
                <a:tc>
                  <a:txBody>
                    <a:bodyPr/>
                    <a:lstStyle/>
                    <a:p>
                      <a:pPr lvl="0">
                        <a:buNone/>
                      </a:pPr>
                      <a:r>
                        <a:rPr lang="en-US" sz="1200" b="0" i="0" u="none" strike="noStrike" noProof="0" dirty="0"/>
                        <a:t>Enhanced AC-3, including AC-3 </a:t>
                      </a:r>
                      <a:endParaRPr lang="en-US" dirty="0"/>
                    </a:p>
                  </a:txBody>
                  <a:tcPr marL="45720" marR="45720" marT="0" marB="0"/>
                </a:tc>
                <a:tc>
                  <a:txBody>
                    <a:bodyPr/>
                    <a:lstStyle/>
                    <a:p>
                      <a:pPr lvl="0">
                        <a:buNone/>
                      </a:pPr>
                      <a:r>
                        <a:rPr lang="en-US" sz="1200" b="0" i="0" u="none" strike="noStrike" noProof="0" dirty="0">
                          <a:latin typeface="Calibri"/>
                        </a:rPr>
                        <a:t>11 </a:t>
                      </a:r>
                      <a:endParaRPr lang="en-US" dirty="0"/>
                    </a:p>
                  </a:txBody>
                  <a:tcPr marL="45720" marR="45720" marT="0" marB="0"/>
                </a:tc>
                <a:extLst>
                  <a:ext uri="{0D108BD9-81ED-4DB2-BD59-A6C34878D82A}">
                    <a16:rowId xmlns:a16="http://schemas.microsoft.com/office/drawing/2014/main" val="2248943649"/>
                  </a:ext>
                </a:extLst>
              </a:tr>
            </a:tbl>
          </a:graphicData>
        </a:graphic>
      </p:graphicFrame>
    </p:spTree>
    <p:extLst>
      <p:ext uri="{BB962C8B-B14F-4D97-AF65-F5344CB8AC3E}">
        <p14:creationId xmlns:p14="http://schemas.microsoft.com/office/powerpoint/2010/main" val="35234574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Test Runner</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r>
              <a:rPr lang="en-US" sz="1800" dirty="0"/>
              <a:t>Extended version of test runner used for ‘Web Platform Tests’ </a:t>
            </a:r>
          </a:p>
          <a:p>
            <a:pPr lvl="1">
              <a:buFont typeface="Courier New"/>
              <a:buChar char="o"/>
            </a:pPr>
            <a:r>
              <a:rPr lang="en-US" sz="1500" dirty="0"/>
              <a:t>Device Under Test loads HTML page from the test runner.</a:t>
            </a:r>
            <a:endParaRPr lang="en-US" dirty="0"/>
          </a:p>
          <a:p>
            <a:pPr lvl="1">
              <a:buFont typeface="Courier New"/>
              <a:buChar char="o"/>
            </a:pPr>
            <a:r>
              <a:rPr lang="en-US" sz="1500" dirty="0"/>
              <a:t>Test operator connects to test runner with desktop or mobile browser.</a:t>
            </a:r>
          </a:p>
          <a:p>
            <a:r>
              <a:rPr lang="en-US" sz="1800" dirty="0"/>
              <a:t>Test operator configures a session by selecting one or more groups of tests.</a:t>
            </a:r>
            <a:endParaRPr lang="en-US" dirty="0"/>
          </a:p>
          <a:p>
            <a:pPr lvl="1">
              <a:buFont typeface="Courier New"/>
              <a:buChar char="o"/>
            </a:pPr>
            <a:r>
              <a:rPr lang="en-US" sz="1500" dirty="0"/>
              <a:t>Based on CMAF media profile and/or use by HbbTV.</a:t>
            </a:r>
          </a:p>
          <a:p>
            <a:pPr lvl="1">
              <a:buFont typeface="Courier New"/>
              <a:buChar char="o"/>
            </a:pPr>
            <a:r>
              <a:rPr lang="en-US" sz="1500" dirty="0"/>
              <a:t>Filtered by validated or beta (see later) or long duration.</a:t>
            </a:r>
            <a:endParaRPr lang="en-US" dirty="0"/>
          </a:p>
          <a:p>
            <a:r>
              <a:rPr lang="en-US" sz="1800" dirty="0"/>
              <a:t>Device runs the session controlled by the test runner. </a:t>
            </a:r>
            <a:endParaRPr lang="en-US" dirty="0"/>
          </a:p>
          <a:p>
            <a:pPr lvl="1">
              <a:buFont typeface="Courier New"/>
              <a:buChar char="o"/>
            </a:pPr>
            <a:r>
              <a:rPr lang="en-US" sz="1500" dirty="0"/>
              <a:t>Results and debug output saved to the test runner. </a:t>
            </a:r>
            <a:endParaRPr lang="en-US" dirty="0"/>
          </a:p>
          <a:p>
            <a:r>
              <a:rPr lang="en-US" sz="1800" dirty="0"/>
              <a:t>See next slide for screen shot.</a:t>
            </a:r>
            <a:endParaRPr lang="en-US" dirty="0"/>
          </a:p>
        </p:txBody>
      </p:sp>
    </p:spTree>
    <p:extLst>
      <p:ext uri="{BB962C8B-B14F-4D97-AF65-F5344CB8AC3E}">
        <p14:creationId xmlns:p14="http://schemas.microsoft.com/office/powerpoint/2010/main" val="6464878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a:xfrm>
            <a:off x="285750" y="952025"/>
            <a:ext cx="2567940" cy="665867"/>
          </a:xfrm>
        </p:spPr>
        <p:txBody>
          <a:bodyPr/>
          <a:lstStyle/>
          <a:p>
            <a:r>
              <a:rPr lang="en-US" dirty="0"/>
              <a:t>Test Runner</a:t>
            </a:r>
            <a:br>
              <a:rPr lang="en-US" dirty="0"/>
            </a:br>
            <a:r>
              <a:rPr lang="en-US" dirty="0"/>
              <a:t>UI for</a:t>
            </a:r>
            <a:br>
              <a:rPr lang="en-US" dirty="0"/>
            </a:br>
            <a:r>
              <a:rPr lang="en-US" dirty="0"/>
              <a:t>Session</a:t>
            </a:r>
            <a:br>
              <a:rPr lang="en-US" dirty="0"/>
            </a:br>
            <a:r>
              <a:rPr lang="en-US" dirty="0"/>
              <a:t>Configuration </a:t>
            </a:r>
          </a:p>
        </p:txBody>
      </p:sp>
      <p:pic>
        <p:nvPicPr>
          <p:cNvPr id="4" name="Picture 3" descr="A screenshot of a computer&#10;&#10;Description automatically generated">
            <a:extLst>
              <a:ext uri="{FF2B5EF4-FFF2-40B4-BE49-F238E27FC236}">
                <a16:creationId xmlns:a16="http://schemas.microsoft.com/office/drawing/2014/main" id="{B71CA093-ED9A-505A-CBFA-6B987D30E484}"/>
              </a:ext>
            </a:extLst>
          </p:cNvPr>
          <p:cNvPicPr>
            <a:picLocks noChangeAspect="1"/>
          </p:cNvPicPr>
          <p:nvPr/>
        </p:nvPicPr>
        <p:blipFill>
          <a:blip r:embed="rId2"/>
          <a:stretch>
            <a:fillRect/>
          </a:stretch>
        </p:blipFill>
        <p:spPr>
          <a:xfrm>
            <a:off x="2746315" y="518160"/>
            <a:ext cx="5350631" cy="4488180"/>
          </a:xfrm>
          <a:prstGeom prst="rect">
            <a:avLst/>
          </a:prstGeom>
        </p:spPr>
      </p:pic>
    </p:spTree>
    <p:extLst>
      <p:ext uri="{BB962C8B-B14F-4D97-AF65-F5344CB8AC3E}">
        <p14:creationId xmlns:p14="http://schemas.microsoft.com/office/powerpoint/2010/main" val="29073052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Installer</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r>
              <a:rPr lang="en-US" sz="1800" dirty="0"/>
              <a:t>Creates two docker images, one with test runner and one with observation framework.</a:t>
            </a:r>
          </a:p>
          <a:p>
            <a:r>
              <a:rPr lang="en-US" sz="1800" dirty="0"/>
              <a:t>Can be run on Windows with Docker Desktop</a:t>
            </a:r>
            <a:endParaRPr lang="en-US" dirty="0"/>
          </a:p>
          <a:p>
            <a:pPr lvl="1">
              <a:buFont typeface="Courier New"/>
              <a:buChar char="o"/>
            </a:pPr>
            <a:r>
              <a:rPr lang="en-US" sz="1500" dirty="0"/>
              <a:t>Commercial product, not free to use in larger organizations.</a:t>
            </a:r>
            <a:endParaRPr lang="en-US" dirty="0"/>
          </a:p>
          <a:p>
            <a:r>
              <a:rPr lang="en-US" sz="1800" dirty="0"/>
              <a:t>Can be run on Unix-like systems</a:t>
            </a:r>
            <a:endParaRPr lang="en-US" dirty="0"/>
          </a:p>
          <a:p>
            <a:pPr lvl="1">
              <a:buFont typeface="Courier New"/>
              <a:buChar char="o"/>
            </a:pPr>
            <a:r>
              <a:rPr lang="en-US" sz="1500" dirty="0"/>
              <a:t>Linux, Mac, Windows with WSL2 (without Docker Desktop)</a:t>
            </a:r>
            <a:endParaRPr lang="en-US" dirty="0"/>
          </a:p>
          <a:p>
            <a:r>
              <a:rPr lang="en-US" sz="1800" dirty="0"/>
              <a:t>Installation needs someone who knows what they’re doing with docker, IP routing, TLS server certificates, ...</a:t>
            </a:r>
            <a:endParaRPr lang="en-US" dirty="0"/>
          </a:p>
          <a:p>
            <a:pPr lvl="1">
              <a:buFont typeface="Courier New"/>
              <a:buChar char="o"/>
            </a:pPr>
            <a:r>
              <a:rPr lang="en-US" sz="1500" dirty="0"/>
              <a:t>Either someone from IT or a local power user.</a:t>
            </a:r>
          </a:p>
          <a:p>
            <a:pPr lvl="1">
              <a:buFont typeface="Courier New"/>
              <a:buChar char="o"/>
            </a:pPr>
            <a:r>
              <a:rPr lang="en-US" sz="1500" dirty="0"/>
              <a:t>Ensuring the test runner can talk to the Device Under Test and to the Observation Framework is not straightforward in some configurations.</a:t>
            </a:r>
          </a:p>
        </p:txBody>
      </p:sp>
    </p:spTree>
    <p:extLst>
      <p:ext uri="{BB962C8B-B14F-4D97-AF65-F5344CB8AC3E}">
        <p14:creationId xmlns:p14="http://schemas.microsoft.com/office/powerpoint/2010/main" val="35808074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Camera</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r>
              <a:rPr lang="en-US" sz="1800" dirty="0"/>
              <a:t>Recording &amp; </a:t>
            </a:r>
            <a:r>
              <a:rPr lang="en-US" sz="1800" dirty="0" err="1"/>
              <a:t>analysing</a:t>
            </a:r>
            <a:r>
              <a:rPr lang="en-US" sz="1800" dirty="0"/>
              <a:t> 50/60Hz video playback needs camera recording at 120Hz</a:t>
            </a:r>
          </a:p>
          <a:p>
            <a:pPr lvl="1">
              <a:buFont typeface="Courier New"/>
              <a:buChar char="o"/>
            </a:pPr>
            <a:r>
              <a:rPr lang="en-US" sz="1400" dirty="0"/>
              <a:t>Validation done with top of the range mobile phone, e.g. Samsung S23+ or equivalent</a:t>
            </a:r>
          </a:p>
          <a:p>
            <a:pPr lvl="2">
              <a:buFont typeface="Wingdings"/>
              <a:buChar char="§"/>
            </a:pPr>
            <a:r>
              <a:rPr lang="en-US" sz="1100" dirty="0"/>
              <a:t>Care needed as phones may have issues with adequately obtaining audio from TV.</a:t>
            </a:r>
          </a:p>
          <a:p>
            <a:r>
              <a:rPr lang="en-US" sz="1800" dirty="0"/>
              <a:t>Avoiding reflections and glare when setting up camera is </a:t>
            </a:r>
            <a:r>
              <a:rPr lang="en-US" sz="1800" dirty="0">
                <a:highlight>
                  <a:srgbClr val="FFFF00"/>
                </a:highlight>
              </a:rPr>
              <a:t>very</a:t>
            </a:r>
            <a:r>
              <a:rPr lang="en-US" sz="1800" dirty="0"/>
              <a:t> important</a:t>
            </a:r>
          </a:p>
          <a:p>
            <a:pPr lvl="1">
              <a:buFont typeface="Courier New"/>
              <a:buChar char="o"/>
            </a:pPr>
            <a:r>
              <a:rPr lang="en-US" sz="1400" dirty="0"/>
              <a:t>Otherwise, Observation Framework will fail to extract QR codes</a:t>
            </a:r>
          </a:p>
          <a:p>
            <a:r>
              <a:rPr lang="en-US" sz="1800" dirty="0"/>
              <a:t>Recording made to local memory card.</a:t>
            </a:r>
          </a:p>
          <a:p>
            <a:pPr lvl="1">
              <a:buFont typeface="Courier New"/>
              <a:buChar char="o"/>
            </a:pPr>
            <a:r>
              <a:rPr lang="en-US" sz="1400" dirty="0"/>
              <a:t>Downloaded to PC by moving the memory card across</a:t>
            </a:r>
          </a:p>
          <a:p>
            <a:r>
              <a:rPr lang="en-US" sz="1800" dirty="0"/>
              <a:t>Experiments can limit video &lt;= 30Hz and use cheaper cameras.</a:t>
            </a:r>
          </a:p>
          <a:p>
            <a:r>
              <a:rPr lang="en-US" sz="1800" dirty="0"/>
              <a:t>Investigations in progress on streaming from camera to test runner.</a:t>
            </a:r>
          </a:p>
          <a:p>
            <a:pPr lvl="1">
              <a:buFont typeface="Courier New"/>
              <a:buChar char="o"/>
            </a:pPr>
            <a:r>
              <a:rPr lang="en-US" sz="1400" dirty="0"/>
              <a:t>Cameras likely to be more expensive professional equipment.</a:t>
            </a:r>
          </a:p>
          <a:p>
            <a:pPr lvl="1">
              <a:buFont typeface="Courier New"/>
              <a:buChar char="o"/>
            </a:pPr>
            <a:r>
              <a:rPr lang="en-US" sz="1400" dirty="0"/>
              <a:t>Mobile phone video streaming typically has limitations compared to recording on memory cards.</a:t>
            </a:r>
          </a:p>
        </p:txBody>
      </p:sp>
    </p:spTree>
    <p:extLst>
      <p:ext uri="{BB962C8B-B14F-4D97-AF65-F5344CB8AC3E}">
        <p14:creationId xmlns:p14="http://schemas.microsoft.com/office/powerpoint/2010/main" val="1458396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1"/>
          <p:cNvSpPr txBox="1">
            <a:spLocks noGrp="1"/>
          </p:cNvSpPr>
          <p:nvPr>
            <p:ph type="title"/>
          </p:nvPr>
        </p:nvSpPr>
        <p:spPr>
          <a:xfrm>
            <a:off x="628650" y="273845"/>
            <a:ext cx="7886700" cy="665867"/>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3000"/>
              <a:buFont typeface="Calibri"/>
              <a:buNone/>
            </a:pPr>
            <a:r>
              <a:rPr lang="en-US" sz="2800" b="1" dirty="0"/>
              <a:t>Summary</a:t>
            </a:r>
          </a:p>
        </p:txBody>
      </p:sp>
      <p:sp>
        <p:nvSpPr>
          <p:cNvPr id="105" name="Google Shape;105;p11"/>
          <p:cNvSpPr txBox="1">
            <a:spLocks noGrp="1"/>
          </p:cNvSpPr>
          <p:nvPr>
            <p:ph type="body" idx="1"/>
          </p:nvPr>
        </p:nvSpPr>
        <p:spPr>
          <a:xfrm>
            <a:off x="628650" y="1039716"/>
            <a:ext cx="7886700" cy="3598271"/>
          </a:xfrm>
          <a:prstGeom prst="rect">
            <a:avLst/>
          </a:prstGeom>
          <a:noFill/>
          <a:ln>
            <a:noFill/>
          </a:ln>
        </p:spPr>
        <p:txBody>
          <a:bodyPr spcFirstLastPara="1" wrap="square" lIns="68575" tIns="34275" rIns="68575" bIns="34275" anchor="t" anchorCtr="0">
            <a:noAutofit/>
          </a:bodyPr>
          <a:lstStyle/>
          <a:p>
            <a:pPr marL="177800" indent="-63500">
              <a:buNone/>
            </a:pPr>
            <a:r>
              <a:rPr lang="en-US" sz="1800" dirty="0"/>
              <a:t>The WAVE Project has launched its initial “WAVE Streaming Media Test Suite – Devices” to enable automated testing of web-based media playback on various devices like Smart TVs, media sticks, smart phones, laptops and set-top boxes. </a:t>
            </a:r>
            <a:endParaRPr lang="en-US" dirty="0"/>
          </a:p>
          <a:p>
            <a:pPr marL="177800" indent="-63500">
              <a:buNone/>
            </a:pPr>
            <a:r>
              <a:rPr lang="en-US" sz="1800" dirty="0"/>
              <a:t>This suite aims to streamline testing processes by allowing device implementers to prove compatibility with industry standards, reducing repetitive tests across the industry. </a:t>
            </a:r>
            <a:endParaRPr lang="en-US" dirty="0"/>
          </a:p>
          <a:p>
            <a:pPr marL="177800" indent="-63500">
              <a:buNone/>
            </a:pPr>
            <a:r>
              <a:rPr lang="en-US" sz="1800" dirty="0"/>
              <a:t>It features unit tests for media using CMAF formats and web streaming technologies like MSE and EME. The suite also includes preliminary tests for popular video and audio codecs, with plans to expand codec testing in 2024. </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Observation Framework</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r>
              <a:rPr lang="en-US" sz="1800" dirty="0"/>
              <a:t>Processes recordings from the camera and reports results to the test runner.</a:t>
            </a:r>
          </a:p>
          <a:p>
            <a:pPr lvl="1">
              <a:buFont typeface="Courier New"/>
              <a:buChar char="o"/>
            </a:pPr>
            <a:r>
              <a:rPr lang="en-US" sz="1500" dirty="0"/>
              <a:t>Results are merged into the results from when the test was actually run.</a:t>
            </a:r>
          </a:p>
          <a:p>
            <a:r>
              <a:rPr lang="en-US" sz="1800" dirty="0"/>
              <a:t>Two steps</a:t>
            </a:r>
          </a:p>
          <a:p>
            <a:pPr lvl="1">
              <a:buFont typeface="Courier New"/>
              <a:buChar char="o"/>
            </a:pPr>
            <a:r>
              <a:rPr lang="en-US" sz="1500" dirty="0"/>
              <a:t>Extraction of QR codes from the recording.</a:t>
            </a:r>
          </a:p>
          <a:p>
            <a:pPr lvl="1">
              <a:buFont typeface="Courier New"/>
              <a:buChar char="o"/>
            </a:pPr>
            <a:r>
              <a:rPr lang="en-US" sz="1500" dirty="0"/>
              <a:t>Processing of data from QR codes against test procedures in the WAVE Device Playback Specification (CTA-5003).</a:t>
            </a:r>
          </a:p>
          <a:p>
            <a:r>
              <a:rPr lang="en-US" sz="1800" dirty="0"/>
              <a:t>OF can be run on the same device as runs the test runner or a different (faster) device.</a:t>
            </a:r>
            <a:endParaRPr lang="en-US" dirty="0"/>
          </a:p>
          <a:p>
            <a:pPr lvl="1">
              <a:buFont typeface="Courier New"/>
              <a:buChar char="o"/>
            </a:pPr>
            <a:r>
              <a:rPr lang="en-US" dirty="0"/>
              <a:t>OF can be installed either as a docker image or directly.</a:t>
            </a:r>
            <a:endParaRPr lang="en-US" sz="1500" dirty="0"/>
          </a:p>
          <a:p>
            <a:r>
              <a:rPr lang="en-US" dirty="0"/>
              <a:t>OF generates log files and debug output for developers to analyze when a device is reported as failing.</a:t>
            </a:r>
          </a:p>
          <a:p>
            <a:endParaRPr lang="en-US" sz="1800" dirty="0"/>
          </a:p>
        </p:txBody>
      </p:sp>
    </p:spTree>
    <p:extLst>
      <p:ext uri="{BB962C8B-B14F-4D97-AF65-F5344CB8AC3E}">
        <p14:creationId xmlns:p14="http://schemas.microsoft.com/office/powerpoint/2010/main" val="12338303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81878-C031-E883-B733-F07E0357B7E6}"/>
              </a:ext>
            </a:extLst>
          </p:cNvPr>
          <p:cNvSpPr>
            <a:spLocks noGrp="1"/>
          </p:cNvSpPr>
          <p:nvPr>
            <p:ph type="title"/>
          </p:nvPr>
        </p:nvSpPr>
        <p:spPr/>
        <p:txBody>
          <a:bodyPr/>
          <a:lstStyle/>
          <a:p>
            <a:r>
              <a:rPr lang="en-US" dirty="0"/>
              <a:t>Example of Failing Observations</a:t>
            </a:r>
          </a:p>
        </p:txBody>
      </p:sp>
      <p:pic>
        <p:nvPicPr>
          <p:cNvPr id="4" name="Picture 3" descr="image">
            <a:extLst>
              <a:ext uri="{FF2B5EF4-FFF2-40B4-BE49-F238E27FC236}">
                <a16:creationId xmlns:a16="http://schemas.microsoft.com/office/drawing/2014/main" id="{D6C6CDFE-37AC-B58B-CC21-19CF5D158BE1}"/>
              </a:ext>
            </a:extLst>
          </p:cNvPr>
          <p:cNvPicPr>
            <a:picLocks noChangeAspect="1"/>
          </p:cNvPicPr>
          <p:nvPr/>
        </p:nvPicPr>
        <p:blipFill>
          <a:blip r:embed="rId2"/>
          <a:stretch>
            <a:fillRect/>
          </a:stretch>
        </p:blipFill>
        <p:spPr>
          <a:xfrm>
            <a:off x="1356360" y="1029534"/>
            <a:ext cx="6446520" cy="3602591"/>
          </a:xfrm>
          <a:prstGeom prst="rect">
            <a:avLst/>
          </a:prstGeom>
        </p:spPr>
      </p:pic>
      <p:sp>
        <p:nvSpPr>
          <p:cNvPr id="5" name="TextBox 4">
            <a:extLst>
              <a:ext uri="{FF2B5EF4-FFF2-40B4-BE49-F238E27FC236}">
                <a16:creationId xmlns:a16="http://schemas.microsoft.com/office/drawing/2014/main" id="{35B074E4-9C66-4BE8-40C4-BE8206C531D7}"/>
              </a:ext>
            </a:extLst>
          </p:cNvPr>
          <p:cNvSpPr txBox="1"/>
          <p:nvPr/>
        </p:nvSpPr>
        <p:spPr>
          <a:xfrm>
            <a:off x="538369" y="4853608"/>
            <a:ext cx="457962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From https://github.com/cta-wave/dpctf-tests/issues/152</a:t>
            </a:r>
          </a:p>
        </p:txBody>
      </p:sp>
    </p:spTree>
    <p:extLst>
      <p:ext uri="{BB962C8B-B14F-4D97-AF65-F5344CB8AC3E}">
        <p14:creationId xmlns:p14="http://schemas.microsoft.com/office/powerpoint/2010/main" val="10036157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65BB7-34B8-EF82-4095-4CE4BDF6FCC7}"/>
              </a:ext>
            </a:extLst>
          </p:cNvPr>
          <p:cNvSpPr>
            <a:spLocks noGrp="1"/>
          </p:cNvSpPr>
          <p:nvPr>
            <p:ph type="title"/>
          </p:nvPr>
        </p:nvSpPr>
        <p:spPr/>
        <p:txBody>
          <a:bodyPr/>
          <a:lstStyle/>
          <a:p>
            <a:r>
              <a:rPr lang="en-US" dirty="0"/>
              <a:t>Debugging a Failing Test</a:t>
            </a:r>
          </a:p>
        </p:txBody>
      </p:sp>
      <p:sp>
        <p:nvSpPr>
          <p:cNvPr id="3" name="Text Placeholder 2">
            <a:extLst>
              <a:ext uri="{FF2B5EF4-FFF2-40B4-BE49-F238E27FC236}">
                <a16:creationId xmlns:a16="http://schemas.microsoft.com/office/drawing/2014/main" id="{C83D379E-E3F6-BCBF-42BF-D8DA7D34448C}"/>
              </a:ext>
            </a:extLst>
          </p:cNvPr>
          <p:cNvSpPr>
            <a:spLocks noGrp="1"/>
          </p:cNvSpPr>
          <p:nvPr>
            <p:ph type="body" idx="1"/>
          </p:nvPr>
        </p:nvSpPr>
        <p:spPr>
          <a:xfrm>
            <a:off x="628650" y="1039716"/>
            <a:ext cx="8275983" cy="3598271"/>
          </a:xfrm>
        </p:spPr>
        <p:txBody>
          <a:bodyPr/>
          <a:lstStyle/>
          <a:p>
            <a:r>
              <a:rPr lang="en-US" dirty="0">
                <a:latin typeface="Calibri" panose="020F0502020204030204" pitchFamily="34" charset="0"/>
                <a:cs typeface="Calibri" panose="020F0502020204030204" pitchFamily="34" charset="0"/>
              </a:rPr>
              <a:t>Start your favorite video editor, go to the frame number from the log files and step through.</a:t>
            </a:r>
          </a:p>
          <a:p>
            <a:r>
              <a:rPr lang="en-US" dirty="0">
                <a:latin typeface="Calibri" panose="020F0502020204030204" pitchFamily="34" charset="0"/>
                <a:cs typeface="Calibri" panose="020F0502020204030204" pitchFamily="34" charset="0"/>
              </a:rPr>
              <a:t>Record what happens at</a:t>
            </a:r>
            <a:br>
              <a:rPr lang="en-US" dirty="0">
                <a:latin typeface="Calibri" panose="020F0502020204030204" pitchFamily="34" charset="0"/>
                <a:cs typeface="Calibri" panose="020F0502020204030204" pitchFamily="34" charset="0"/>
              </a:rPr>
            </a:br>
            <a:r>
              <a:rPr lang="en-US" dirty="0">
                <a:latin typeface="Calibri" panose="020F0502020204030204" pitchFamily="34" charset="0"/>
                <a:cs typeface="Calibri" panose="020F0502020204030204" pitchFamily="34" charset="0"/>
              </a:rPr>
              <a:t>what frame number (e.g.)</a:t>
            </a:r>
          </a:p>
          <a:p>
            <a:r>
              <a:rPr lang="en-US" dirty="0">
                <a:latin typeface="Calibri" panose="020F0502020204030204" pitchFamily="34" charset="0"/>
                <a:cs typeface="Calibri" panose="020F0502020204030204" pitchFamily="34" charset="0"/>
              </a:rPr>
              <a:t>Has the OF correctly failed</a:t>
            </a:r>
            <a:br>
              <a:rPr lang="en-US" dirty="0">
                <a:latin typeface="Calibri" panose="020F0502020204030204" pitchFamily="34" charset="0"/>
                <a:cs typeface="Calibri" panose="020F0502020204030204" pitchFamily="34" charset="0"/>
              </a:rPr>
            </a:br>
            <a:r>
              <a:rPr lang="en-US" dirty="0">
                <a:latin typeface="Calibri" panose="020F0502020204030204" pitchFamily="34" charset="0"/>
                <a:cs typeface="Calibri" panose="020F0502020204030204" pitchFamily="34" charset="0"/>
              </a:rPr>
              <a:t>the recording according to</a:t>
            </a:r>
            <a:br>
              <a:rPr lang="en-US" dirty="0">
                <a:latin typeface="Calibri" panose="020F0502020204030204" pitchFamily="34" charset="0"/>
                <a:cs typeface="Calibri" panose="020F0502020204030204" pitchFamily="34" charset="0"/>
              </a:rPr>
            </a:br>
            <a:r>
              <a:rPr lang="en-US" dirty="0">
                <a:latin typeface="Calibri" panose="020F0502020204030204" pitchFamily="34" charset="0"/>
                <a:cs typeface="Calibri" panose="020F0502020204030204" pitchFamily="34" charset="0"/>
              </a:rPr>
              <a:t>the test procedure?</a:t>
            </a:r>
          </a:p>
          <a:p>
            <a:r>
              <a:rPr lang="en-US" dirty="0">
                <a:latin typeface="Calibri" panose="020F0502020204030204" pitchFamily="34" charset="0"/>
                <a:cs typeface="Calibri" panose="020F0502020204030204" pitchFamily="34" charset="0"/>
              </a:rPr>
              <a:t>Is the test procedure wrong?</a:t>
            </a:r>
          </a:p>
          <a:p>
            <a:r>
              <a:rPr lang="en-US" dirty="0">
                <a:latin typeface="Calibri" panose="020F0502020204030204" pitchFamily="34" charset="0"/>
                <a:cs typeface="Calibri" panose="020F0502020204030204" pitchFamily="34" charset="0"/>
              </a:rPr>
              <a:t>Is the device wrong?</a:t>
            </a:r>
          </a:p>
        </p:txBody>
      </p:sp>
      <p:pic>
        <p:nvPicPr>
          <p:cNvPr id="4" name="Picture 3" descr="A screenshot of a computer&#10;&#10;Description automatically generated">
            <a:extLst>
              <a:ext uri="{FF2B5EF4-FFF2-40B4-BE49-F238E27FC236}">
                <a16:creationId xmlns:a16="http://schemas.microsoft.com/office/drawing/2014/main" id="{A75A46DB-6F2D-DF46-2996-5133A2513F0D}"/>
              </a:ext>
            </a:extLst>
          </p:cNvPr>
          <p:cNvPicPr>
            <a:picLocks noChangeAspect="1"/>
          </p:cNvPicPr>
          <p:nvPr/>
        </p:nvPicPr>
        <p:blipFill>
          <a:blip r:embed="rId2"/>
          <a:stretch>
            <a:fillRect/>
          </a:stretch>
        </p:blipFill>
        <p:spPr>
          <a:xfrm>
            <a:off x="4400136" y="2179154"/>
            <a:ext cx="4501598" cy="2300909"/>
          </a:xfrm>
          <a:prstGeom prst="rect">
            <a:avLst/>
          </a:prstGeom>
        </p:spPr>
      </p:pic>
    </p:spTree>
    <p:extLst>
      <p:ext uri="{BB962C8B-B14F-4D97-AF65-F5344CB8AC3E}">
        <p14:creationId xmlns:p14="http://schemas.microsoft.com/office/powerpoint/2010/main" val="18865174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System Validation</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r>
              <a:rPr lang="en-US" sz="1800" dirty="0"/>
              <a:t>Tests run on Smart TVs at HbbTV interop event / </a:t>
            </a:r>
            <a:r>
              <a:rPr lang="en-US" sz="1800" dirty="0" err="1"/>
              <a:t>plugfests</a:t>
            </a:r>
            <a:r>
              <a:rPr lang="en-US" sz="1800" dirty="0"/>
              <a:t>.</a:t>
            </a:r>
          </a:p>
          <a:p>
            <a:pPr lvl="1">
              <a:buFont typeface="Courier New"/>
              <a:buChar char="o"/>
            </a:pPr>
            <a:r>
              <a:rPr lang="en-US" sz="1500" dirty="0"/>
              <a:t>June, October 2023 and January 2024.</a:t>
            </a:r>
            <a:endParaRPr lang="en-US" dirty="0"/>
          </a:p>
          <a:p>
            <a:r>
              <a:rPr lang="en-US" sz="1800" dirty="0"/>
              <a:t>January 2024 used 8 different TVs from different manufacturers.</a:t>
            </a:r>
            <a:endParaRPr lang="en-US" dirty="0"/>
          </a:p>
          <a:p>
            <a:pPr lvl="1">
              <a:buFont typeface="Courier New"/>
              <a:buChar char="o"/>
            </a:pPr>
            <a:r>
              <a:rPr lang="en-US" sz="1500" dirty="0"/>
              <a:t>Prioritized three best TVs from those eight.</a:t>
            </a:r>
          </a:p>
          <a:p>
            <a:r>
              <a:rPr lang="en-US" sz="1800" dirty="0"/>
              <a:t>Final regression tests based on TVs from two of those three manufacturers.</a:t>
            </a:r>
          </a:p>
        </p:txBody>
      </p:sp>
    </p:spTree>
    <p:extLst>
      <p:ext uri="{BB962C8B-B14F-4D97-AF65-F5344CB8AC3E}">
        <p14:creationId xmlns:p14="http://schemas.microsoft.com/office/powerpoint/2010/main" val="34792583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a:t>Example Errors Found by this Test Suite</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r>
              <a:rPr lang="en-US" sz="1600" dirty="0"/>
              <a:t>Dropped frames in the middle of content, either</a:t>
            </a:r>
          </a:p>
          <a:p>
            <a:pPr lvl="1">
              <a:buFont typeface="Courier New"/>
              <a:buChar char="o"/>
            </a:pPr>
            <a:r>
              <a:rPr lang="en-US" sz="1400" dirty="0"/>
              <a:t>Media timeline is preserved, one frame persists during the period of the dropped frames.</a:t>
            </a:r>
          </a:p>
          <a:p>
            <a:pPr lvl="1">
              <a:buFont typeface="Courier New"/>
              <a:buChar char="o"/>
            </a:pPr>
            <a:r>
              <a:rPr lang="en-US" sz="1400" dirty="0"/>
              <a:t>Media timeline is not preserved, period of the dropped frames is cut out of the media timeline, frames persist for their expected time.</a:t>
            </a:r>
          </a:p>
          <a:p>
            <a:r>
              <a:rPr lang="en-US" sz="1600" dirty="0"/>
              <a:t>Dropped frames at the start and end of the content.</a:t>
            </a:r>
          </a:p>
          <a:p>
            <a:pPr lvl="1">
              <a:buFont typeface="Courier New"/>
              <a:buChar char="o"/>
            </a:pPr>
            <a:r>
              <a:rPr lang="en-US" sz="1400" dirty="0"/>
              <a:t>Either no video is shown, or broadcast video is shown in the case of a Smart TV.</a:t>
            </a:r>
          </a:p>
          <a:p>
            <a:r>
              <a:rPr lang="en-US" sz="1600" dirty="0"/>
              <a:t>Media timeline stalls.</a:t>
            </a:r>
          </a:p>
          <a:p>
            <a:pPr lvl="1">
              <a:buFont typeface="Courier New"/>
              <a:buChar char="o"/>
            </a:pPr>
            <a:r>
              <a:rPr lang="en-US" sz="1400" dirty="0"/>
              <a:t>Media timeline just stops advancing for some period.</a:t>
            </a:r>
          </a:p>
          <a:p>
            <a:r>
              <a:rPr lang="en-US" sz="1600" dirty="0"/>
              <a:t>Errors with JavaScript </a:t>
            </a:r>
            <a:r>
              <a:rPr lang="en-US" sz="1600" dirty="0" err="1"/>
              <a:t>currentTime</a:t>
            </a:r>
            <a:r>
              <a:rPr lang="en-US" sz="1600" dirty="0"/>
              <a:t> property relative to displayed video.</a:t>
            </a:r>
          </a:p>
          <a:p>
            <a:pPr lvl="1">
              <a:buFont typeface="Courier New"/>
              <a:buChar char="o"/>
            </a:pPr>
            <a:r>
              <a:rPr lang="en-US" sz="1400" dirty="0"/>
              <a:t>Either drift or </a:t>
            </a:r>
            <a:r>
              <a:rPr lang="en-US" sz="1400" dirty="0" err="1"/>
              <a:t>currentTime</a:t>
            </a:r>
            <a:r>
              <a:rPr lang="en-US" sz="1400" dirty="0"/>
              <a:t> continuing to increment after video playback has stopped.</a:t>
            </a:r>
          </a:p>
          <a:p>
            <a:pPr lvl="1">
              <a:buFont typeface="Courier New"/>
              <a:buChar char="o"/>
            </a:pPr>
            <a:r>
              <a:rPr lang="en-US" sz="1400" dirty="0"/>
              <a:t>Likely results in loss of sync between subtitles / captions and video.</a:t>
            </a:r>
          </a:p>
          <a:p>
            <a:r>
              <a:rPr lang="en-US" sz="1600" dirty="0"/>
              <a:t>Seeking starts playback from the wrong location.</a:t>
            </a:r>
          </a:p>
          <a:p>
            <a:r>
              <a:rPr lang="en-US" sz="1600" dirty="0"/>
              <a:t>Failure to restart after buffer underflow.</a:t>
            </a:r>
          </a:p>
          <a:p>
            <a:pPr lvl="1">
              <a:buFont typeface="Courier New"/>
              <a:buChar char="o"/>
            </a:pPr>
            <a:endParaRPr lang="en-US" sz="1400" dirty="0"/>
          </a:p>
          <a:p>
            <a:pPr lvl="1">
              <a:buFont typeface="Courier New"/>
              <a:buChar char="o"/>
            </a:pPr>
            <a:endParaRPr lang="en-US" sz="1400" dirty="0"/>
          </a:p>
          <a:p>
            <a:pPr lvl="1">
              <a:buFont typeface="Courier New"/>
              <a:buChar char="o"/>
            </a:pPr>
            <a:endParaRPr lang="en-US" sz="1400" dirty="0"/>
          </a:p>
          <a:p>
            <a:pPr lvl="1">
              <a:buFont typeface="Courier New"/>
              <a:buChar char="o"/>
            </a:pPr>
            <a:endParaRPr lang="en-US" sz="1400" dirty="0"/>
          </a:p>
        </p:txBody>
      </p:sp>
    </p:spTree>
    <p:extLst>
      <p:ext uri="{BB962C8B-B14F-4D97-AF65-F5344CB8AC3E}">
        <p14:creationId xmlns:p14="http://schemas.microsoft.com/office/powerpoint/2010/main" val="31552582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Give It a Try</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pPr marL="228600" indent="-228600">
              <a:spcBef>
                <a:spcPts val="1001"/>
              </a:spcBef>
              <a:buFont typeface="Arial,Sans-Serif"/>
            </a:pPr>
            <a:r>
              <a:rPr lang="en-US" sz="1600" dirty="0">
                <a:latin typeface="Calibri" panose="020F0502020204030204" pitchFamily="34" charset="0"/>
                <a:cs typeface="Calibri" panose="020F0502020204030204" pitchFamily="34" charset="0"/>
              </a:rPr>
              <a:t>Instructions at </a:t>
            </a:r>
            <a:r>
              <a:rPr lang="en-US" sz="1600" dirty="0">
                <a:latin typeface="Calibri" panose="020F0502020204030204" pitchFamily="34" charset="0"/>
                <a:cs typeface="Calibri" panose="020F0502020204030204" pitchFamily="34" charset="0"/>
                <a:hlinkClick r:id="rId2"/>
              </a:rPr>
              <a:t>https://github.com/cta-wave/dpctf-deploy/tree/v2.0.0</a:t>
            </a:r>
            <a:endParaRPr lang="en-US" sz="1600" dirty="0">
              <a:latin typeface="Calibri" panose="020F0502020204030204" pitchFamily="34" charset="0"/>
              <a:cs typeface="Calibri" panose="020F0502020204030204" pitchFamily="34" charset="0"/>
            </a:endParaRPr>
          </a:p>
          <a:p>
            <a:pPr marL="228600" indent="-228600">
              <a:spcBef>
                <a:spcPts val="1001"/>
              </a:spcBef>
              <a:buFont typeface="Arial,Sans-Serif"/>
            </a:pPr>
            <a:r>
              <a:rPr lang="en-US" sz="1600" dirty="0">
                <a:latin typeface="Calibri" panose="020F0502020204030204" pitchFamily="34" charset="0"/>
                <a:cs typeface="Calibri" panose="020F0502020204030204" pitchFamily="34" charset="0"/>
              </a:rPr>
              <a:t>Successfully used with four host configurations</a:t>
            </a:r>
            <a:endParaRPr lang="en-IE" sz="1600" dirty="0">
              <a:latin typeface="Calibri" panose="020F0502020204030204" pitchFamily="34" charset="0"/>
              <a:cs typeface="Calibri" panose="020F0502020204030204" pitchFamily="34" charset="0"/>
            </a:endParaRPr>
          </a:p>
          <a:p>
            <a:pPr marL="685800" lvl="1" indent="-228600">
              <a:spcBef>
                <a:spcPts val="499"/>
              </a:spcBef>
              <a:buFont typeface="Courier New,monospace"/>
              <a:buChar char="o"/>
            </a:pPr>
            <a:r>
              <a:rPr lang="en-US" sz="1300" dirty="0">
                <a:latin typeface="Calibri" panose="020F0502020204030204" pitchFamily="34" charset="0"/>
                <a:cs typeface="Calibri" panose="020F0502020204030204" pitchFamily="34" charset="0"/>
              </a:rPr>
              <a:t>Linux (primary supported host environment)</a:t>
            </a:r>
            <a:endParaRPr lang="en-IE" sz="1300" dirty="0">
              <a:latin typeface="Calibri" panose="020F0502020204030204" pitchFamily="34" charset="0"/>
              <a:cs typeface="Calibri" panose="020F0502020204030204" pitchFamily="34" charset="0"/>
            </a:endParaRPr>
          </a:p>
          <a:p>
            <a:pPr marL="685800" lvl="1" indent="-228600">
              <a:spcBef>
                <a:spcPts val="499"/>
              </a:spcBef>
              <a:buFont typeface="Courier New,monospace"/>
              <a:buChar char="o"/>
            </a:pPr>
            <a:r>
              <a:rPr lang="en-US" sz="1300" dirty="0">
                <a:latin typeface="Calibri" panose="020F0502020204030204" pitchFamily="34" charset="0"/>
                <a:cs typeface="Calibri" panose="020F0502020204030204" pitchFamily="34" charset="0"/>
              </a:rPr>
              <a:t>Windows using WSL2 (almost the same as Linux)</a:t>
            </a:r>
            <a:endParaRPr lang="en-IE" sz="1300" dirty="0">
              <a:latin typeface="Calibri" panose="020F0502020204030204" pitchFamily="34" charset="0"/>
              <a:cs typeface="Calibri" panose="020F0502020204030204" pitchFamily="34" charset="0"/>
            </a:endParaRPr>
          </a:p>
          <a:p>
            <a:pPr marL="685800" lvl="1" indent="-228600">
              <a:spcBef>
                <a:spcPts val="499"/>
              </a:spcBef>
              <a:buFont typeface="Courier New,monospace"/>
              <a:buChar char="o"/>
            </a:pPr>
            <a:r>
              <a:rPr lang="en-US" sz="1300" dirty="0">
                <a:latin typeface="Calibri" panose="020F0502020204030204" pitchFamily="34" charset="0"/>
                <a:cs typeface="Calibri" panose="020F0502020204030204" pitchFamily="34" charset="0"/>
              </a:rPr>
              <a:t>Mac (almost the same as Linux)</a:t>
            </a:r>
            <a:endParaRPr lang="en-IE" sz="1300" dirty="0">
              <a:latin typeface="Calibri" panose="020F0502020204030204" pitchFamily="34" charset="0"/>
              <a:cs typeface="Calibri" panose="020F0502020204030204" pitchFamily="34" charset="0"/>
            </a:endParaRPr>
          </a:p>
          <a:p>
            <a:pPr marL="685800" lvl="1" indent="-228600">
              <a:spcBef>
                <a:spcPts val="499"/>
              </a:spcBef>
              <a:buFont typeface="Courier New,monospace"/>
              <a:buChar char="o"/>
            </a:pPr>
            <a:r>
              <a:rPr lang="en-US" sz="1300" dirty="0">
                <a:latin typeface="Calibri" panose="020F0502020204030204" pitchFamily="34" charset="0"/>
                <a:cs typeface="Calibri" panose="020F0502020204030204" pitchFamily="34" charset="0"/>
              </a:rPr>
              <a:t>Windows using </a:t>
            </a:r>
            <a:r>
              <a:rPr lang="en-US" sz="1300" dirty="0">
                <a:latin typeface="Calibri" panose="020F0502020204030204" pitchFamily="34" charset="0"/>
                <a:cs typeface="Calibri" panose="020F0502020204030204" pitchFamily="34" charset="0"/>
                <a:hlinkClick r:id="rId3"/>
              </a:rPr>
              <a:t>Docker Desktop</a:t>
            </a:r>
            <a:r>
              <a:rPr lang="en-US" sz="1300" dirty="0">
                <a:latin typeface="Calibri" panose="020F0502020204030204" pitchFamily="34" charset="0"/>
                <a:cs typeface="Calibri" panose="020F0502020204030204" pitchFamily="34" charset="0"/>
              </a:rPr>
              <a:t> commercial product</a:t>
            </a:r>
            <a:endParaRPr lang="en-IE" sz="1300" dirty="0">
              <a:latin typeface="Calibri" panose="020F0502020204030204" pitchFamily="34" charset="0"/>
              <a:cs typeface="Calibri" panose="020F0502020204030204" pitchFamily="34" charset="0"/>
            </a:endParaRPr>
          </a:p>
          <a:p>
            <a:pPr marL="1143000" lvl="2" indent="-228600">
              <a:spcBef>
                <a:spcPts val="499"/>
              </a:spcBef>
              <a:buFont typeface="Wingdings,Sans-Serif"/>
              <a:buChar char=""/>
            </a:pPr>
            <a:r>
              <a:rPr lang="en-US" sz="1100" dirty="0">
                <a:latin typeface="Calibri" panose="020F0502020204030204" pitchFamily="34" charset="0"/>
                <a:cs typeface="Calibri" panose="020F0502020204030204" pitchFamily="34" charset="0"/>
              </a:rPr>
              <a:t>Note "Commercial use of Docker Desktop at a company of more than 250 employees OR more than $10 million in annual revenue requires a paid subscription (Pro, Team, or Business)."</a:t>
            </a:r>
            <a:endParaRPr lang="en-IE" sz="1100" dirty="0">
              <a:latin typeface="Calibri" panose="020F0502020204030204" pitchFamily="34" charset="0"/>
              <a:cs typeface="Calibri" panose="020F0502020204030204" pitchFamily="34" charset="0"/>
            </a:endParaRPr>
          </a:p>
          <a:p>
            <a:pPr marL="228600" indent="-228600">
              <a:spcBef>
                <a:spcPts val="1001"/>
              </a:spcBef>
              <a:buFont typeface="Arial,Sans-Serif"/>
            </a:pPr>
            <a:r>
              <a:rPr lang="en-US" sz="1600" dirty="0">
                <a:latin typeface="Calibri" panose="020F0502020204030204" pitchFamily="34" charset="0"/>
                <a:cs typeface="Calibri" panose="020F0502020204030204" pitchFamily="34" charset="0"/>
              </a:rPr>
              <a:t>Three phases</a:t>
            </a:r>
            <a:endParaRPr lang="en-IE" sz="1600" dirty="0">
              <a:latin typeface="Calibri" panose="020F0502020204030204" pitchFamily="34" charset="0"/>
              <a:cs typeface="Calibri" panose="020F0502020204030204" pitchFamily="34" charset="0"/>
            </a:endParaRPr>
          </a:p>
          <a:p>
            <a:pPr marL="685800" lvl="1" indent="-228600">
              <a:spcBef>
                <a:spcPts val="499"/>
              </a:spcBef>
              <a:buFont typeface="Courier New,monospace"/>
              <a:buChar char="o"/>
            </a:pPr>
            <a:r>
              <a:rPr lang="en-US" sz="1300" dirty="0">
                <a:latin typeface="Calibri" panose="020F0502020204030204" pitchFamily="34" charset="0"/>
                <a:cs typeface="Calibri" panose="020F0502020204030204" pitchFamily="34" charset="0"/>
                <a:hlinkClick r:id="rId4"/>
              </a:rPr>
              <a:t>Deployment</a:t>
            </a:r>
            <a:r>
              <a:rPr lang="en-US" sz="1300" dirty="0">
                <a:latin typeface="Calibri" panose="020F0502020204030204" pitchFamily="34" charset="0"/>
                <a:cs typeface="Calibri" panose="020F0502020204030204" pitchFamily="34" charset="0"/>
              </a:rPr>
              <a:t> (one-time action, to be performed with support from IT personnel or power users)</a:t>
            </a:r>
            <a:endParaRPr lang="en-IE" sz="1300" dirty="0">
              <a:latin typeface="Calibri" panose="020F0502020204030204" pitchFamily="34" charset="0"/>
              <a:cs typeface="Calibri" panose="020F0502020204030204" pitchFamily="34" charset="0"/>
            </a:endParaRPr>
          </a:p>
          <a:p>
            <a:pPr marL="1143000" lvl="2" indent="-228600">
              <a:spcBef>
                <a:spcPts val="499"/>
              </a:spcBef>
              <a:buFont typeface="Wingdings,Sans-Serif"/>
              <a:buChar char=""/>
            </a:pPr>
            <a:r>
              <a:rPr lang="en-US" sz="1100" dirty="0">
                <a:latin typeface="Calibri" panose="020F0502020204030204" pitchFamily="34" charset="0"/>
                <a:cs typeface="Calibri" panose="020F0502020204030204" pitchFamily="34" charset="0"/>
              </a:rPr>
              <a:t>Note it is possible to get yourself tied in knots between virtualization systems unless done by someone who knows about Docker and IP routing between LAN, host and docker instances</a:t>
            </a:r>
            <a:endParaRPr lang="en-IE" sz="1100" dirty="0">
              <a:latin typeface="Calibri" panose="020F0502020204030204" pitchFamily="34" charset="0"/>
              <a:cs typeface="Calibri" panose="020F0502020204030204" pitchFamily="34" charset="0"/>
            </a:endParaRPr>
          </a:p>
          <a:p>
            <a:pPr marL="1143000" lvl="2" indent="-228600">
              <a:spcBef>
                <a:spcPts val="499"/>
              </a:spcBef>
              <a:buFont typeface="Wingdings,Sans-Serif"/>
              <a:buChar char=""/>
            </a:pPr>
            <a:r>
              <a:rPr lang="en-US" sz="1100" dirty="0">
                <a:latin typeface="Calibri" panose="020F0502020204030204" pitchFamily="34" charset="0"/>
                <a:cs typeface="Calibri" panose="020F0502020204030204" pitchFamily="34" charset="0"/>
              </a:rPr>
              <a:t>Note doing this 'for real' requires a TLS server certificate which may be a challenge in a company network. It needs to be done by someone who knows what they're doing.</a:t>
            </a:r>
            <a:endParaRPr lang="en-IE" sz="1100" dirty="0">
              <a:latin typeface="Calibri" panose="020F0502020204030204" pitchFamily="34" charset="0"/>
              <a:cs typeface="Calibri" panose="020F0502020204030204" pitchFamily="34" charset="0"/>
            </a:endParaRPr>
          </a:p>
          <a:p>
            <a:pPr marL="685800" lvl="1" indent="-228600">
              <a:spcBef>
                <a:spcPts val="499"/>
              </a:spcBef>
              <a:buFont typeface="Courier New,monospace"/>
              <a:buChar char="o"/>
            </a:pPr>
            <a:r>
              <a:rPr lang="en-US" sz="1300" dirty="0">
                <a:latin typeface="Calibri" panose="020F0502020204030204" pitchFamily="34" charset="0"/>
                <a:cs typeface="Calibri" panose="020F0502020204030204" pitchFamily="34" charset="0"/>
                <a:hlinkClick r:id="rId5"/>
              </a:rPr>
              <a:t>Test execution and recording</a:t>
            </a:r>
            <a:endParaRPr lang="en-IE" sz="1300" dirty="0">
              <a:latin typeface="Calibri" panose="020F0502020204030204" pitchFamily="34" charset="0"/>
              <a:cs typeface="Calibri" panose="020F0502020204030204" pitchFamily="34" charset="0"/>
              <a:hlinkClick r:id="rId5"/>
            </a:endParaRPr>
          </a:p>
          <a:p>
            <a:pPr marL="685800" lvl="1" indent="-228600">
              <a:spcBef>
                <a:spcPts val="499"/>
              </a:spcBef>
              <a:buFont typeface="Courier New,monospace"/>
              <a:buChar char="o"/>
            </a:pPr>
            <a:r>
              <a:rPr lang="en-US" sz="1300" dirty="0">
                <a:latin typeface="Calibri" panose="020F0502020204030204" pitchFamily="34" charset="0"/>
                <a:cs typeface="Calibri" panose="020F0502020204030204" pitchFamily="34" charset="0"/>
                <a:hlinkClick r:id="rId6"/>
              </a:rPr>
              <a:t>Observation</a:t>
            </a:r>
            <a:endParaRPr lang="en-IE" sz="1300" dirty="0">
              <a:latin typeface="Calibri" panose="020F0502020204030204" pitchFamily="34" charset="0"/>
              <a:cs typeface="Calibri" panose="020F0502020204030204" pitchFamily="34" charset="0"/>
              <a:hlinkClick r:id="rId6"/>
            </a:endParaRPr>
          </a:p>
          <a:p>
            <a:pPr marL="139700" indent="0">
              <a:buNone/>
            </a:pPr>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370655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50C78-E20C-5186-CD69-FBAA96092900}"/>
              </a:ext>
            </a:extLst>
          </p:cNvPr>
          <p:cNvSpPr>
            <a:spLocks noGrp="1"/>
          </p:cNvSpPr>
          <p:nvPr>
            <p:ph type="title"/>
          </p:nvPr>
        </p:nvSpPr>
        <p:spPr/>
        <p:txBody>
          <a:bodyPr/>
          <a:lstStyle/>
          <a:p>
            <a:r>
              <a:rPr lang="en-US" dirty="0"/>
              <a:t>Acknowledgements</a:t>
            </a:r>
          </a:p>
        </p:txBody>
      </p:sp>
      <p:sp>
        <p:nvSpPr>
          <p:cNvPr id="3" name="Text Placeholder 2">
            <a:extLst>
              <a:ext uri="{FF2B5EF4-FFF2-40B4-BE49-F238E27FC236}">
                <a16:creationId xmlns:a16="http://schemas.microsoft.com/office/drawing/2014/main" id="{115F31CD-0AF4-EBA6-46D6-8C2D501C4135}"/>
              </a:ext>
            </a:extLst>
          </p:cNvPr>
          <p:cNvSpPr>
            <a:spLocks noGrp="1"/>
          </p:cNvSpPr>
          <p:nvPr>
            <p:ph type="body" idx="1"/>
          </p:nvPr>
        </p:nvSpPr>
        <p:spPr/>
        <p:txBody>
          <a:bodyPr/>
          <a:lstStyle/>
          <a:p>
            <a:r>
              <a:rPr lang="en-US" dirty="0"/>
              <a:t>Romain </a:t>
            </a:r>
            <a:r>
              <a:rPr lang="en-US" dirty="0" err="1"/>
              <a:t>Bouqueau</a:t>
            </a:r>
            <a:r>
              <a:rPr lang="en-US" dirty="0"/>
              <a:t> (Motion Spell) with support from Qualcomm and CTA</a:t>
            </a:r>
          </a:p>
          <a:p>
            <a:r>
              <a:rPr lang="en-US" dirty="0"/>
              <a:t>Nicholas Frame, Jon </a:t>
            </a:r>
            <a:r>
              <a:rPr lang="en-US" dirty="0" err="1"/>
              <a:t>Piesing</a:t>
            </a:r>
            <a:r>
              <a:rPr lang="en-US" dirty="0"/>
              <a:t> (TP Vision)</a:t>
            </a:r>
          </a:p>
          <a:p>
            <a:r>
              <a:rPr lang="en-US" dirty="0"/>
              <a:t>Louay </a:t>
            </a:r>
            <a:r>
              <a:rPr lang="en-US" dirty="0" err="1"/>
              <a:t>Bassbouss</a:t>
            </a:r>
            <a:r>
              <a:rPr lang="en-US" dirty="0"/>
              <a:t>, Fritz Heiden, Martin Lasak, Ilja </a:t>
            </a:r>
            <a:r>
              <a:rPr lang="en-US" dirty="0" err="1"/>
              <a:t>Gavrylov</a:t>
            </a:r>
            <a:r>
              <a:rPr lang="en-US" dirty="0"/>
              <a:t> (Fraunhofer FOKUS) with support from CTA</a:t>
            </a:r>
          </a:p>
          <a:p>
            <a:r>
              <a:rPr lang="en-US" dirty="0"/>
              <a:t>Yan Jiang, Richard Cottingham, Peter Shorrock (</a:t>
            </a:r>
            <a:r>
              <a:rPr lang="en-US" dirty="0" err="1"/>
              <a:t>Resillion</a:t>
            </a:r>
            <a:r>
              <a:rPr lang="en-US" dirty="0"/>
              <a:t>) with support from Dolby, Fraunhofer IIS, CTA</a:t>
            </a:r>
          </a:p>
          <a:p>
            <a:r>
              <a:rPr lang="en-US" dirty="0"/>
              <a:t>Thomas Stockhammer (Qualcomm)</a:t>
            </a:r>
          </a:p>
          <a:p>
            <a:r>
              <a:rPr lang="en-US" dirty="0"/>
              <a:t>Zachary Cava (Walt Disney Co.)</a:t>
            </a:r>
          </a:p>
          <a:p>
            <a:r>
              <a:rPr lang="en-US" dirty="0"/>
              <a:t>Mike Bergman, Bill Rose, Alexandra </a:t>
            </a:r>
            <a:r>
              <a:rPr lang="en-US" dirty="0" err="1"/>
              <a:t>Blasgen</a:t>
            </a:r>
            <a:r>
              <a:rPr lang="en-US" dirty="0"/>
              <a:t> (CTA)</a:t>
            </a:r>
          </a:p>
        </p:txBody>
      </p:sp>
    </p:spTree>
    <p:extLst>
      <p:ext uri="{BB962C8B-B14F-4D97-AF65-F5344CB8AC3E}">
        <p14:creationId xmlns:p14="http://schemas.microsoft.com/office/powerpoint/2010/main" val="8314602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9"/>
          <p:cNvSpPr txBox="1"/>
          <p:nvPr/>
        </p:nvSpPr>
        <p:spPr>
          <a:xfrm>
            <a:off x="1036891" y="935697"/>
            <a:ext cx="7438105" cy="392415"/>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2100"/>
              <a:buFont typeface="Arial"/>
              <a:buNone/>
            </a:pPr>
            <a:endParaRPr sz="2100" b="0" i="0" u="none" strike="noStrike" cap="none">
              <a:solidFill>
                <a:schemeClr val="dk1"/>
              </a:solidFill>
              <a:latin typeface="Calibri" panose="020F0502020204030204" pitchFamily="34" charset="0"/>
              <a:ea typeface="Calibri"/>
              <a:cs typeface="Calibri" panose="020F0502020204030204" pitchFamily="34" charset="0"/>
              <a:sym typeface="Calibri"/>
            </a:endParaRPr>
          </a:p>
        </p:txBody>
      </p:sp>
      <p:sp>
        <p:nvSpPr>
          <p:cNvPr id="257" name="Google Shape;257;p49"/>
          <p:cNvSpPr txBox="1">
            <a:spLocks noGrp="1"/>
          </p:cNvSpPr>
          <p:nvPr>
            <p:ph type="title"/>
          </p:nvPr>
        </p:nvSpPr>
        <p:spPr>
          <a:xfrm>
            <a:off x="2469350" y="2343550"/>
            <a:ext cx="3765300" cy="665700"/>
          </a:xfrm>
          <a:prstGeom prst="rect">
            <a:avLst/>
          </a:prstGeom>
          <a:noFill/>
          <a:ln>
            <a:noFill/>
          </a:ln>
        </p:spPr>
        <p:txBody>
          <a:bodyPr spcFirstLastPara="1" wrap="square" lIns="68575" tIns="34275" rIns="68575" bIns="34275" anchor="ctr" anchorCtr="0">
            <a:noAutofit/>
          </a:bodyPr>
          <a:lstStyle/>
          <a:p>
            <a:pPr algn="ctr">
              <a:buSzPts val="3000"/>
            </a:pPr>
            <a:r>
              <a:rPr lang="en-US" sz="4300" dirty="0"/>
              <a:t>Thank you</a:t>
            </a:r>
            <a:endParaRPr sz="4300" dirty="0">
              <a:latin typeface="Calibri" panose="020F0502020204030204" pitchFamily="34" charset="0"/>
              <a:cs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2"/>
          <p:cNvSpPr txBox="1">
            <a:spLocks noGrp="1"/>
          </p:cNvSpPr>
          <p:nvPr>
            <p:ph type="title"/>
          </p:nvPr>
        </p:nvSpPr>
        <p:spPr>
          <a:xfrm>
            <a:off x="628650" y="273845"/>
            <a:ext cx="7886700" cy="665867"/>
          </a:xfrm>
          <a:prstGeom prst="rect">
            <a:avLst/>
          </a:prstGeom>
          <a:noFill/>
          <a:ln>
            <a:noFill/>
          </a:ln>
        </p:spPr>
        <p:txBody>
          <a:bodyPr spcFirstLastPara="1" wrap="square" lIns="68575" tIns="34275" rIns="68575" bIns="34275" anchor="ctr" anchorCtr="0">
            <a:noAutofit/>
          </a:bodyPr>
          <a:lstStyle/>
          <a:p>
            <a:pPr marL="0" lvl="0" indent="0" algn="l">
              <a:lnSpc>
                <a:spcPct val="90000"/>
              </a:lnSpc>
              <a:spcBef>
                <a:spcPts val="0"/>
              </a:spcBef>
              <a:spcAft>
                <a:spcPts val="0"/>
              </a:spcAft>
              <a:buNone/>
            </a:pPr>
            <a:r>
              <a:rPr lang="en-US" sz="2200" dirty="0"/>
              <a:t>What?</a:t>
            </a:r>
            <a:endParaRPr lang="en-US" dirty="0"/>
          </a:p>
        </p:txBody>
      </p:sp>
      <p:sp>
        <p:nvSpPr>
          <p:cNvPr id="98" name="Google Shape;98;p2"/>
          <p:cNvSpPr txBox="1">
            <a:spLocks noGrp="1"/>
          </p:cNvSpPr>
          <p:nvPr>
            <p:ph type="body" idx="1"/>
          </p:nvPr>
        </p:nvSpPr>
        <p:spPr>
          <a:xfrm>
            <a:off x="628650" y="812900"/>
            <a:ext cx="7886700" cy="3776400"/>
          </a:xfrm>
          <a:prstGeom prst="rect">
            <a:avLst/>
          </a:prstGeom>
          <a:noFill/>
          <a:ln>
            <a:noFill/>
          </a:ln>
        </p:spPr>
        <p:txBody>
          <a:bodyPr spcFirstLastPara="1" wrap="square" lIns="68575" tIns="34275" rIns="68575" bIns="34275" anchor="t" anchorCtr="0">
            <a:normAutofit/>
          </a:bodyPr>
          <a:lstStyle/>
          <a:p>
            <a:pPr>
              <a:buSzPts val="1200"/>
            </a:pPr>
            <a:r>
              <a:rPr lang="en-US" sz="1300" dirty="0"/>
              <a:t>Tests for AVC video playback using MSE and EME (21 validated 'primary' tests)</a:t>
            </a:r>
          </a:p>
          <a:p>
            <a:pPr lvl="1">
              <a:buSzPts val="1200"/>
              <a:buFont typeface="Courier New"/>
              <a:buChar char="o"/>
            </a:pPr>
            <a:r>
              <a:rPr lang="en-US" sz="1000" dirty="0"/>
              <a:t>Each test is the combination of an </a:t>
            </a:r>
            <a:r>
              <a:rPr lang="en-US" sz="1000" dirty="0" err="1"/>
              <a:t>HTML+JavaScript</a:t>
            </a:r>
            <a:r>
              <a:rPr lang="en-US" sz="1000" dirty="0"/>
              <a:t> template with CMAF test content </a:t>
            </a:r>
            <a:endParaRPr lang="en-US" dirty="0"/>
          </a:p>
          <a:p>
            <a:pPr lvl="1">
              <a:buSzPts val="1200"/>
              <a:buFont typeface="Courier New"/>
              <a:buChar char="o"/>
            </a:pPr>
            <a:r>
              <a:rPr lang="en-US" sz="1000" dirty="0"/>
              <a:t>Duplicate tests for 25 / 50 Hz, 30 / 60 Hz and fractional frame rates </a:t>
            </a:r>
            <a:endParaRPr lang="en-US" dirty="0"/>
          </a:p>
          <a:p>
            <a:pPr lvl="1">
              <a:buSzPts val="1200"/>
              <a:buFont typeface="Courier New"/>
              <a:buChar char="o"/>
            </a:pPr>
            <a:r>
              <a:rPr lang="en-US" sz="1000" dirty="0"/>
              <a:t>Primarily AVC profile/level 4.0 ('</a:t>
            </a:r>
            <a:r>
              <a:rPr lang="en-US" sz="1000" dirty="0" err="1"/>
              <a:t>cfhd</a:t>
            </a:r>
            <a:r>
              <a:rPr lang="en-US" sz="1000" dirty="0"/>
              <a:t>') but includes level 4.2 ('</a:t>
            </a:r>
            <a:r>
              <a:rPr lang="en-US" sz="1000" dirty="0" err="1"/>
              <a:t>chdf</a:t>
            </a:r>
            <a:r>
              <a:rPr lang="en-US" sz="1000" dirty="0"/>
              <a:t>') for 1080p50/60 </a:t>
            </a:r>
            <a:endParaRPr lang="en-US" dirty="0"/>
          </a:p>
          <a:p>
            <a:pPr lvl="1">
              <a:buSzPts val="1200"/>
              <a:buFont typeface="Courier New"/>
              <a:buChar char="o"/>
            </a:pPr>
            <a:r>
              <a:rPr lang="en-US" sz="1000" dirty="0"/>
              <a:t>Also some 'beta' tests that are still in validation </a:t>
            </a:r>
            <a:endParaRPr lang="en-US" dirty="0"/>
          </a:p>
          <a:p>
            <a:pPr lvl="2">
              <a:buSzPts val="1200"/>
              <a:buFont typeface="Wingdings"/>
              <a:buChar char="§"/>
            </a:pPr>
            <a:r>
              <a:rPr lang="en-US" sz="1000" dirty="0"/>
              <a:t>Total = 46 tests (25/50) and 39 tests (for each of 30/60 and fractional frame rates) </a:t>
            </a:r>
            <a:endParaRPr lang="en-US" sz="2000" dirty="0"/>
          </a:p>
          <a:p>
            <a:pPr>
              <a:buSzPts val="1200"/>
            </a:pPr>
            <a:r>
              <a:rPr lang="en-US" sz="1300" dirty="0"/>
              <a:t>Test Runner </a:t>
            </a:r>
            <a:endParaRPr lang="en-US" dirty="0"/>
          </a:p>
          <a:p>
            <a:pPr lvl="1">
              <a:buSzPts val="1200"/>
              <a:buFont typeface="Courier New"/>
              <a:buChar char="o"/>
            </a:pPr>
            <a:r>
              <a:rPr lang="en-US" sz="1000" dirty="0"/>
              <a:t>Based on Web Platform Test (WPT) test runner </a:t>
            </a:r>
            <a:endParaRPr lang="en-US" dirty="0"/>
          </a:p>
          <a:p>
            <a:pPr lvl="2">
              <a:buSzPts val="1200"/>
              <a:buFont typeface="Wingdings"/>
              <a:buChar char="§"/>
            </a:pPr>
            <a:r>
              <a:rPr lang="en-US" sz="1000" dirty="0"/>
              <a:t>Also used by CTA WAVE 'Web Media API Snapshot' (WMAS) tests </a:t>
            </a:r>
            <a:endParaRPr lang="en-US" sz="2000" dirty="0"/>
          </a:p>
          <a:p>
            <a:pPr lvl="2">
              <a:buSzPts val="1200"/>
              <a:buFont typeface="Wingdings"/>
              <a:buChar char="§"/>
            </a:pPr>
            <a:r>
              <a:rPr lang="en-US" sz="1000" dirty="0"/>
              <a:t>Packaged as a docker image </a:t>
            </a:r>
          </a:p>
          <a:p>
            <a:pPr lvl="2">
              <a:buSzPts val="1200"/>
              <a:buFont typeface="Wingdings"/>
              <a:buChar char="§"/>
            </a:pPr>
            <a:r>
              <a:rPr lang="en-US" sz="1000" dirty="0"/>
              <a:t>Documentation extensively reviewed and improved in last 12 months </a:t>
            </a:r>
          </a:p>
          <a:p>
            <a:pPr>
              <a:buSzPts val="1200"/>
            </a:pPr>
            <a:r>
              <a:rPr lang="en-US" sz="1300" dirty="0"/>
              <a:t>Observation Framework </a:t>
            </a:r>
            <a:endParaRPr lang="en-US" dirty="0"/>
          </a:p>
          <a:p>
            <a:pPr lvl="1">
              <a:buSzPts val="1200"/>
              <a:buFont typeface="Courier New"/>
              <a:buChar char="o"/>
            </a:pPr>
            <a:r>
              <a:rPr lang="en-US" sz="1000" dirty="0"/>
              <a:t>Analyzes recordings made from running tests on devices for compatibility with MSE spec and CTA-5003 Device Playback Capabilities Specification </a:t>
            </a:r>
            <a:endParaRPr lang="en-US" dirty="0"/>
          </a:p>
          <a:p>
            <a:pPr>
              <a:buSzPts val="1200"/>
            </a:pPr>
            <a:endParaRPr lang="en-US" dirty="0"/>
          </a:p>
          <a:p>
            <a:pPr>
              <a:buSzPts val="1200"/>
            </a:pPr>
            <a:endParaRPr lang="en-US" dirty="0"/>
          </a:p>
          <a:p>
            <a:pPr>
              <a:buSzPts val="1200"/>
            </a:pPr>
            <a:endParaRPr lang="en-US" dirty="0"/>
          </a:p>
          <a:p>
            <a:pPr marL="381000">
              <a:lnSpc>
                <a:spcPct val="80000"/>
              </a:lnSpc>
              <a:spcBef>
                <a:spcPts val="0"/>
              </a:spcBef>
              <a:buSzPts val="1200"/>
              <a:buAutoNum type="arabicPeriod"/>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Why?</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r>
              <a:rPr lang="en-US" dirty="0"/>
              <a:t>Improve inter-</a:t>
            </a:r>
            <a:r>
              <a:rPr lang="en-US"/>
              <a:t>operability</a:t>
            </a:r>
            <a:r>
              <a:rPr lang="en-US" dirty="0"/>
              <a:t> between apps and devices for media presentation using web APIs</a:t>
            </a:r>
          </a:p>
          <a:p>
            <a:pPr lvl="1">
              <a:buFont typeface="Courier New"/>
              <a:buChar char="o"/>
            </a:pPr>
            <a:r>
              <a:rPr lang="en-US" dirty="0"/>
              <a:t>Strongest contributor interest is Smart TVs</a:t>
            </a:r>
          </a:p>
          <a:p>
            <a:r>
              <a:rPr lang="en-US" dirty="0"/>
              <a:t>Reduce combinatorial explosion of testing between apps and devices</a:t>
            </a:r>
          </a:p>
          <a:p>
            <a:pPr lvl="1">
              <a:buFont typeface="Courier New"/>
              <a:buChar char="o"/>
            </a:pPr>
            <a:r>
              <a:rPr lang="en-US" dirty="0"/>
              <a:t>Enable device implementers to test once and present results to content providers / platforms</a:t>
            </a:r>
          </a:p>
          <a:p>
            <a:r>
              <a:rPr lang="en-US" dirty="0"/>
              <a:t>Improve viability of web as a format for media apps</a:t>
            </a:r>
          </a:p>
          <a:p>
            <a:pPr lvl="1">
              <a:buFont typeface="Courier New"/>
              <a:buChar char="o"/>
            </a:pPr>
            <a:endParaRPr lang="en-US" dirty="0"/>
          </a:p>
          <a:p>
            <a:pPr lvl="1">
              <a:buFont typeface="Courier New"/>
              <a:buChar char="o"/>
            </a:pPr>
            <a:endParaRPr lang="en-US" dirty="0"/>
          </a:p>
        </p:txBody>
      </p:sp>
    </p:spTree>
    <p:extLst>
      <p:ext uri="{BB962C8B-B14F-4D97-AF65-F5344CB8AC3E}">
        <p14:creationId xmlns:p14="http://schemas.microsoft.com/office/powerpoint/2010/main" val="2872743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idx="4294967295"/>
          </p:nvPr>
        </p:nvSpPr>
        <p:spPr>
          <a:xfrm>
            <a:off x="457200" y="146203"/>
            <a:ext cx="4343400" cy="444347"/>
          </a:xfrm>
        </p:spPr>
        <p:txBody>
          <a:bodyPr>
            <a:normAutofit fontScale="90000"/>
          </a:bodyPr>
          <a:lstStyle/>
          <a:p>
            <a:r>
              <a:rPr lang="en-US" sz="2800" dirty="0">
                <a:latin typeface="Calibri" panose="020F0502020204030204" pitchFamily="34" charset="0"/>
                <a:cs typeface="Calibri" panose="020F0502020204030204" pitchFamily="34" charset="0"/>
              </a:rPr>
              <a:t>System Components</a:t>
            </a:r>
          </a:p>
        </p:txBody>
      </p:sp>
      <p:sp>
        <p:nvSpPr>
          <p:cNvPr id="4" name="Rectangle 3">
            <a:extLst>
              <a:ext uri="{FF2B5EF4-FFF2-40B4-BE49-F238E27FC236}">
                <a16:creationId xmlns:a16="http://schemas.microsoft.com/office/drawing/2014/main" id="{2005D3E6-4449-1F4C-AC75-B9E4A117EF4A}"/>
              </a:ext>
            </a:extLst>
          </p:cNvPr>
          <p:cNvSpPr/>
          <p:nvPr/>
        </p:nvSpPr>
        <p:spPr>
          <a:xfrm>
            <a:off x="1932260" y="1521179"/>
            <a:ext cx="1097280" cy="548640"/>
          </a:xfrm>
          <a:prstGeom prst="rect">
            <a:avLst/>
          </a:prstGeom>
          <a:solidFill>
            <a:srgbClr val="729FCF"/>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buNone/>
            </a:pPr>
            <a:r>
              <a:rPr lang="en-IE" sz="800" b="0" strike="noStrike" spc="-1" dirty="0">
                <a:solidFill>
                  <a:srgbClr val="000000"/>
                </a:solidFill>
                <a:latin typeface="Arial"/>
                <a:ea typeface="DejaVu Sans"/>
              </a:rPr>
              <a:t>Applying</a:t>
            </a:r>
            <a:endParaRPr lang="en-IE" sz="800" b="0" strike="noStrike" spc="-1" dirty="0">
              <a:latin typeface="Arial"/>
            </a:endParaRPr>
          </a:p>
          <a:p>
            <a:pPr algn="ctr">
              <a:lnSpc>
                <a:spcPct val="100000"/>
              </a:lnSpc>
              <a:buNone/>
            </a:pPr>
            <a:r>
              <a:rPr lang="en-IE" sz="800" b="0" strike="noStrike" spc="-1" dirty="0">
                <a:solidFill>
                  <a:srgbClr val="000000"/>
                </a:solidFill>
                <a:latin typeface="Arial"/>
                <a:ea typeface="DejaVu Sans"/>
              </a:rPr>
              <a:t>Annotations</a:t>
            </a:r>
            <a:endParaRPr lang="en-IE" sz="800" b="0" strike="noStrike" spc="-1" dirty="0">
              <a:latin typeface="Arial"/>
            </a:endParaRPr>
          </a:p>
        </p:txBody>
      </p:sp>
      <p:sp>
        <p:nvSpPr>
          <p:cNvPr id="5" name="Oval 4">
            <a:extLst>
              <a:ext uri="{FF2B5EF4-FFF2-40B4-BE49-F238E27FC236}">
                <a16:creationId xmlns:a16="http://schemas.microsoft.com/office/drawing/2014/main" id="{03E97AD9-E8EE-429D-B740-F4E773107875}"/>
              </a:ext>
            </a:extLst>
          </p:cNvPr>
          <p:cNvSpPr/>
          <p:nvPr/>
        </p:nvSpPr>
        <p:spPr>
          <a:xfrm>
            <a:off x="591594" y="1521179"/>
            <a:ext cx="1097280" cy="548640"/>
          </a:xfrm>
          <a:prstGeom prst="ellipse">
            <a:avLst/>
          </a:prstGeom>
          <a:solidFill>
            <a:schemeClr val="accent1">
              <a:lumMod val="40000"/>
              <a:lumOff val="60000"/>
            </a:schemeClr>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buNone/>
            </a:pPr>
            <a:r>
              <a:rPr lang="en-IE" sz="800" b="0" strike="noStrike" spc="-1" dirty="0">
                <a:solidFill>
                  <a:srgbClr val="000000"/>
                </a:solidFill>
                <a:latin typeface="Arial"/>
                <a:ea typeface="DejaVu Sans"/>
              </a:rPr>
              <a:t>Raw</a:t>
            </a:r>
            <a:endParaRPr lang="en-IE" sz="800" b="0" strike="noStrike" spc="-1" dirty="0">
              <a:latin typeface="Arial"/>
            </a:endParaRPr>
          </a:p>
          <a:p>
            <a:pPr algn="ctr">
              <a:lnSpc>
                <a:spcPct val="100000"/>
              </a:lnSpc>
              <a:buNone/>
            </a:pPr>
            <a:r>
              <a:rPr lang="en-IE" sz="800" b="0" strike="noStrike" spc="-1" dirty="0">
                <a:solidFill>
                  <a:srgbClr val="000000"/>
                </a:solidFill>
                <a:latin typeface="Arial"/>
                <a:ea typeface="DejaVu Sans"/>
              </a:rPr>
              <a:t>Content</a:t>
            </a:r>
            <a:endParaRPr lang="en-IE" sz="800" b="0" strike="noStrike" spc="-1" dirty="0">
              <a:latin typeface="Arial"/>
            </a:endParaRPr>
          </a:p>
        </p:txBody>
      </p:sp>
      <p:sp>
        <p:nvSpPr>
          <p:cNvPr id="6" name="Rectangle 5">
            <a:extLst>
              <a:ext uri="{FF2B5EF4-FFF2-40B4-BE49-F238E27FC236}">
                <a16:creationId xmlns:a16="http://schemas.microsoft.com/office/drawing/2014/main" id="{ACF09F10-0E35-8977-B09A-D4E931FCBFF4}"/>
              </a:ext>
            </a:extLst>
          </p:cNvPr>
          <p:cNvSpPr/>
          <p:nvPr/>
        </p:nvSpPr>
        <p:spPr>
          <a:xfrm>
            <a:off x="4737726" y="1521179"/>
            <a:ext cx="1097280" cy="548640"/>
          </a:xfrm>
          <a:prstGeom prst="rect">
            <a:avLst/>
          </a:prstGeom>
          <a:solidFill>
            <a:srgbClr val="729FCF"/>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buNone/>
            </a:pPr>
            <a:r>
              <a:rPr lang="en-IE" sz="800" b="0" strike="noStrike" spc="-1">
                <a:solidFill>
                  <a:srgbClr val="000000"/>
                </a:solidFill>
                <a:latin typeface="Arial"/>
                <a:ea typeface="DejaVu Sans"/>
              </a:rPr>
              <a:t>Encoding</a:t>
            </a:r>
            <a:endParaRPr lang="en-IE" sz="800" b="0" strike="noStrike" spc="-1">
              <a:latin typeface="Arial"/>
            </a:endParaRPr>
          </a:p>
        </p:txBody>
      </p:sp>
      <p:sp>
        <p:nvSpPr>
          <p:cNvPr id="7" name="Oval 6">
            <a:extLst>
              <a:ext uri="{FF2B5EF4-FFF2-40B4-BE49-F238E27FC236}">
                <a16:creationId xmlns:a16="http://schemas.microsoft.com/office/drawing/2014/main" id="{DA3CD38C-404F-A101-C1F5-5A9B82BDD301}"/>
              </a:ext>
            </a:extLst>
          </p:cNvPr>
          <p:cNvSpPr/>
          <p:nvPr/>
        </p:nvSpPr>
        <p:spPr>
          <a:xfrm>
            <a:off x="6141366" y="1521179"/>
            <a:ext cx="1097280" cy="548640"/>
          </a:xfrm>
          <a:prstGeom prst="ellipse">
            <a:avLst/>
          </a:prstGeom>
          <a:solidFill>
            <a:schemeClr val="accent1">
              <a:lumMod val="40000"/>
              <a:lumOff val="60000"/>
            </a:schemeClr>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buNone/>
            </a:pPr>
            <a:r>
              <a:rPr lang="en-IE" sz="800" b="0" strike="noStrike" spc="-1">
                <a:solidFill>
                  <a:srgbClr val="000000"/>
                </a:solidFill>
                <a:latin typeface="Arial"/>
                <a:ea typeface="DejaVu Sans"/>
              </a:rPr>
              <a:t>CMAF Test</a:t>
            </a:r>
            <a:endParaRPr lang="en-IE" sz="800" b="0" strike="noStrike" spc="-1">
              <a:latin typeface="Arial"/>
            </a:endParaRPr>
          </a:p>
          <a:p>
            <a:pPr algn="ctr">
              <a:lnSpc>
                <a:spcPct val="100000"/>
              </a:lnSpc>
              <a:buNone/>
            </a:pPr>
            <a:r>
              <a:rPr lang="en-IE" sz="800" b="0" strike="noStrike" spc="-1">
                <a:solidFill>
                  <a:srgbClr val="000000"/>
                </a:solidFill>
                <a:latin typeface="Arial"/>
                <a:ea typeface="DejaVu Sans"/>
              </a:rPr>
              <a:t>Content</a:t>
            </a:r>
            <a:endParaRPr lang="en-IE" sz="800" b="0" strike="noStrike" spc="-1">
              <a:latin typeface="Arial"/>
            </a:endParaRPr>
          </a:p>
        </p:txBody>
      </p:sp>
      <p:sp>
        <p:nvSpPr>
          <p:cNvPr id="8" name="Oval 7">
            <a:extLst>
              <a:ext uri="{FF2B5EF4-FFF2-40B4-BE49-F238E27FC236}">
                <a16:creationId xmlns:a16="http://schemas.microsoft.com/office/drawing/2014/main" id="{BA8C96A6-F268-DE09-2183-10E112BE7E46}"/>
              </a:ext>
            </a:extLst>
          </p:cNvPr>
          <p:cNvSpPr/>
          <p:nvPr/>
        </p:nvSpPr>
        <p:spPr>
          <a:xfrm>
            <a:off x="3327154" y="1521179"/>
            <a:ext cx="1097280" cy="548640"/>
          </a:xfrm>
          <a:prstGeom prst="ellipse">
            <a:avLst/>
          </a:prstGeom>
          <a:solidFill>
            <a:schemeClr val="accent1">
              <a:lumMod val="40000"/>
              <a:lumOff val="60000"/>
            </a:schemeClr>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buNone/>
            </a:pPr>
            <a:r>
              <a:rPr lang="en-IE" sz="800" b="0" strike="noStrike" spc="-1">
                <a:solidFill>
                  <a:srgbClr val="000000"/>
                </a:solidFill>
                <a:latin typeface="Arial"/>
                <a:ea typeface="DejaVu Sans"/>
              </a:rPr>
              <a:t>Mezzanine</a:t>
            </a:r>
            <a:endParaRPr lang="en-IE" sz="800" b="0" strike="noStrike" spc="-1">
              <a:latin typeface="Arial"/>
            </a:endParaRPr>
          </a:p>
          <a:p>
            <a:pPr algn="ctr">
              <a:lnSpc>
                <a:spcPct val="100000"/>
              </a:lnSpc>
              <a:buNone/>
            </a:pPr>
            <a:r>
              <a:rPr lang="en-IE" sz="800" b="0" strike="noStrike" spc="-1">
                <a:solidFill>
                  <a:srgbClr val="000000"/>
                </a:solidFill>
                <a:latin typeface="Arial"/>
                <a:ea typeface="DejaVu Sans"/>
              </a:rPr>
              <a:t>Content</a:t>
            </a:r>
            <a:endParaRPr lang="en-IE" sz="800" b="0" strike="noStrike" spc="-1">
              <a:latin typeface="Arial"/>
            </a:endParaRPr>
          </a:p>
        </p:txBody>
      </p:sp>
      <p:sp>
        <p:nvSpPr>
          <p:cNvPr id="10" name="Rectangle 9">
            <a:extLst>
              <a:ext uri="{FF2B5EF4-FFF2-40B4-BE49-F238E27FC236}">
                <a16:creationId xmlns:a16="http://schemas.microsoft.com/office/drawing/2014/main" id="{0E787310-69EB-6BD6-05C1-37BBD2AB1251}"/>
              </a:ext>
            </a:extLst>
          </p:cNvPr>
          <p:cNvSpPr/>
          <p:nvPr/>
        </p:nvSpPr>
        <p:spPr>
          <a:xfrm>
            <a:off x="7527354" y="1521179"/>
            <a:ext cx="1097280" cy="548640"/>
          </a:xfrm>
          <a:prstGeom prst="rect">
            <a:avLst/>
          </a:prstGeom>
          <a:solidFill>
            <a:srgbClr val="729FCF"/>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buNone/>
            </a:pPr>
            <a:r>
              <a:rPr lang="en-IE" sz="800" b="0" strike="noStrike" spc="-1" dirty="0">
                <a:solidFill>
                  <a:srgbClr val="000000"/>
                </a:solidFill>
                <a:latin typeface="Arial"/>
                <a:ea typeface="DejaVu Sans"/>
              </a:rPr>
              <a:t>Test Generation</a:t>
            </a:r>
            <a:endParaRPr lang="en-IE" sz="800" b="0" strike="noStrike" spc="-1" dirty="0">
              <a:latin typeface="Arial"/>
            </a:endParaRPr>
          </a:p>
        </p:txBody>
      </p:sp>
      <p:sp>
        <p:nvSpPr>
          <p:cNvPr id="11" name="Oval 10">
            <a:extLst>
              <a:ext uri="{FF2B5EF4-FFF2-40B4-BE49-F238E27FC236}">
                <a16:creationId xmlns:a16="http://schemas.microsoft.com/office/drawing/2014/main" id="{4F22232C-9DFA-69DA-EED4-40EA43668873}"/>
              </a:ext>
            </a:extLst>
          </p:cNvPr>
          <p:cNvSpPr/>
          <p:nvPr/>
        </p:nvSpPr>
        <p:spPr>
          <a:xfrm>
            <a:off x="7527354" y="682979"/>
            <a:ext cx="1097280" cy="548640"/>
          </a:xfrm>
          <a:prstGeom prst="ellipse">
            <a:avLst/>
          </a:prstGeom>
          <a:solidFill>
            <a:schemeClr val="accent1">
              <a:lumMod val="40000"/>
              <a:lumOff val="60000"/>
            </a:schemeClr>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buNone/>
            </a:pPr>
            <a:r>
              <a:rPr lang="en-IE" sz="800" b="0" strike="noStrike" spc="-1" dirty="0">
                <a:solidFill>
                  <a:srgbClr val="000000"/>
                </a:solidFill>
                <a:latin typeface="Arial"/>
                <a:ea typeface="DejaVu Sans"/>
              </a:rPr>
              <a:t>HTML + JS</a:t>
            </a:r>
            <a:endParaRPr lang="en-IE" sz="800" b="0" strike="noStrike" spc="-1" dirty="0">
              <a:latin typeface="Arial"/>
            </a:endParaRPr>
          </a:p>
          <a:p>
            <a:pPr algn="ctr">
              <a:lnSpc>
                <a:spcPct val="100000"/>
              </a:lnSpc>
              <a:buNone/>
            </a:pPr>
            <a:r>
              <a:rPr lang="en-IE" sz="800" b="0" strike="noStrike" spc="-1" dirty="0">
                <a:solidFill>
                  <a:srgbClr val="000000"/>
                </a:solidFill>
                <a:latin typeface="Arial"/>
                <a:ea typeface="DejaVu Sans"/>
              </a:rPr>
              <a:t>Test Templates</a:t>
            </a:r>
            <a:endParaRPr lang="en-IE" sz="800" b="0" strike="noStrike" spc="-1" dirty="0">
              <a:latin typeface="Arial"/>
            </a:endParaRPr>
          </a:p>
        </p:txBody>
      </p:sp>
      <p:sp>
        <p:nvSpPr>
          <p:cNvPr id="18" name="Oval 17">
            <a:extLst>
              <a:ext uri="{FF2B5EF4-FFF2-40B4-BE49-F238E27FC236}">
                <a16:creationId xmlns:a16="http://schemas.microsoft.com/office/drawing/2014/main" id="{A2AD0279-02A6-2EE9-3388-076A94DBFF1A}"/>
              </a:ext>
            </a:extLst>
          </p:cNvPr>
          <p:cNvSpPr/>
          <p:nvPr/>
        </p:nvSpPr>
        <p:spPr>
          <a:xfrm>
            <a:off x="7527354" y="2327910"/>
            <a:ext cx="1097280" cy="548640"/>
          </a:xfrm>
          <a:prstGeom prst="ellipse">
            <a:avLst/>
          </a:prstGeom>
          <a:solidFill>
            <a:schemeClr val="accent1">
              <a:lumMod val="40000"/>
              <a:lumOff val="60000"/>
            </a:schemeClr>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buNone/>
            </a:pPr>
            <a:r>
              <a:rPr lang="en-IE" sz="800" b="0" strike="noStrike" spc="-1" dirty="0">
                <a:solidFill>
                  <a:srgbClr val="000000"/>
                </a:solidFill>
                <a:latin typeface="Arial"/>
                <a:ea typeface="DejaVu Sans"/>
              </a:rPr>
              <a:t>Tests</a:t>
            </a:r>
          </a:p>
          <a:p>
            <a:pPr algn="ctr">
              <a:lnSpc>
                <a:spcPct val="100000"/>
              </a:lnSpc>
              <a:buNone/>
            </a:pPr>
            <a:r>
              <a:rPr lang="en-IE" sz="800" spc="-1" dirty="0">
                <a:solidFill>
                  <a:srgbClr val="000000"/>
                </a:solidFill>
                <a:latin typeface="Arial"/>
                <a:ea typeface="DejaVu Sans"/>
              </a:rPr>
              <a:t>(HTML + JS + CMAF)</a:t>
            </a:r>
            <a:r>
              <a:rPr lang="en-IE" sz="800" b="0" strike="noStrike" spc="-1" dirty="0">
                <a:solidFill>
                  <a:srgbClr val="000000"/>
                </a:solidFill>
                <a:latin typeface="Arial"/>
                <a:ea typeface="DejaVu Sans"/>
              </a:rPr>
              <a:t> </a:t>
            </a:r>
            <a:endParaRPr lang="en-IE" sz="800" b="0" strike="noStrike" spc="-1" dirty="0">
              <a:latin typeface="Arial"/>
            </a:endParaRPr>
          </a:p>
        </p:txBody>
      </p:sp>
      <p:sp>
        <p:nvSpPr>
          <p:cNvPr id="19" name="Rectangle 18">
            <a:extLst>
              <a:ext uri="{FF2B5EF4-FFF2-40B4-BE49-F238E27FC236}">
                <a16:creationId xmlns:a16="http://schemas.microsoft.com/office/drawing/2014/main" id="{0027084C-BD2C-8A02-31AE-A693BC48BF99}"/>
              </a:ext>
            </a:extLst>
          </p:cNvPr>
          <p:cNvSpPr/>
          <p:nvPr/>
        </p:nvSpPr>
        <p:spPr>
          <a:xfrm>
            <a:off x="1331240" y="3606193"/>
            <a:ext cx="1097280" cy="548640"/>
          </a:xfrm>
          <a:prstGeom prst="rect">
            <a:avLst/>
          </a:prstGeom>
          <a:solidFill>
            <a:srgbClr val="729FCF"/>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buNone/>
            </a:pPr>
            <a:r>
              <a:rPr lang="en-IE" sz="800" b="0" strike="noStrike" spc="-1" dirty="0">
                <a:solidFill>
                  <a:srgbClr val="000000"/>
                </a:solidFill>
                <a:latin typeface="Arial"/>
                <a:ea typeface="DejaVu Sans"/>
              </a:rPr>
              <a:t>Run on </a:t>
            </a:r>
            <a:r>
              <a:rPr lang="en-IE" sz="800" spc="-1" dirty="0">
                <a:solidFill>
                  <a:srgbClr val="000000"/>
                </a:solidFill>
                <a:latin typeface="Arial"/>
                <a:ea typeface="DejaVu Sans"/>
              </a:rPr>
              <a:t>Device under Test via </a:t>
            </a:r>
            <a:r>
              <a:rPr lang="en-IE" sz="800" b="0" strike="noStrike" spc="-1" dirty="0">
                <a:solidFill>
                  <a:srgbClr val="000000"/>
                </a:solidFill>
                <a:latin typeface="Arial"/>
                <a:ea typeface="DejaVu Sans"/>
              </a:rPr>
              <a:t>Test Runner</a:t>
            </a:r>
            <a:endParaRPr lang="en-IE" sz="800" b="0" strike="noStrike" spc="-1" dirty="0">
              <a:latin typeface="Arial"/>
            </a:endParaRPr>
          </a:p>
        </p:txBody>
      </p:sp>
      <p:sp>
        <p:nvSpPr>
          <p:cNvPr id="21" name="Rectangle 20">
            <a:extLst>
              <a:ext uri="{FF2B5EF4-FFF2-40B4-BE49-F238E27FC236}">
                <a16:creationId xmlns:a16="http://schemas.microsoft.com/office/drawing/2014/main" id="{2CA6875A-143E-28C1-96F7-69CCA037AED8}"/>
              </a:ext>
            </a:extLst>
          </p:cNvPr>
          <p:cNvSpPr/>
          <p:nvPr/>
        </p:nvSpPr>
        <p:spPr>
          <a:xfrm>
            <a:off x="2911015" y="3606193"/>
            <a:ext cx="1097280" cy="548640"/>
          </a:xfrm>
          <a:prstGeom prst="rect">
            <a:avLst/>
          </a:prstGeom>
          <a:solidFill>
            <a:srgbClr val="729FCF"/>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buNone/>
            </a:pPr>
            <a:r>
              <a:rPr lang="en-IE" sz="800" spc="-1" dirty="0">
                <a:solidFill>
                  <a:srgbClr val="000000"/>
                </a:solidFill>
                <a:latin typeface="Arial"/>
              </a:rPr>
              <a:t>Record Test Session on Device under Test</a:t>
            </a:r>
            <a:endParaRPr lang="en-US" sz="800" dirty="0"/>
          </a:p>
        </p:txBody>
      </p:sp>
      <p:sp>
        <p:nvSpPr>
          <p:cNvPr id="22" name="Rectangle 21">
            <a:extLst>
              <a:ext uri="{FF2B5EF4-FFF2-40B4-BE49-F238E27FC236}">
                <a16:creationId xmlns:a16="http://schemas.microsoft.com/office/drawing/2014/main" id="{662F1BF5-7D6B-AB6E-58EA-45F619A91818}"/>
              </a:ext>
            </a:extLst>
          </p:cNvPr>
          <p:cNvSpPr/>
          <p:nvPr/>
        </p:nvSpPr>
        <p:spPr>
          <a:xfrm>
            <a:off x="5938046" y="3606193"/>
            <a:ext cx="1097280" cy="548640"/>
          </a:xfrm>
          <a:prstGeom prst="rect">
            <a:avLst/>
          </a:prstGeom>
          <a:solidFill>
            <a:srgbClr val="729FCF"/>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IE" sz="800" spc="-1" dirty="0" err="1">
                <a:solidFill>
                  <a:srgbClr val="000000"/>
                </a:solidFill>
                <a:latin typeface="Arial"/>
              </a:rPr>
              <a:t>Analyze</a:t>
            </a:r>
            <a:r>
              <a:rPr lang="en-IE" sz="800" spc="-1" dirty="0">
                <a:solidFill>
                  <a:srgbClr val="000000"/>
                </a:solidFill>
                <a:latin typeface="Arial"/>
              </a:rPr>
              <a:t> Recording via Observation Framework</a:t>
            </a:r>
            <a:endParaRPr lang="en-US" sz="800" dirty="0"/>
          </a:p>
        </p:txBody>
      </p:sp>
      <p:sp>
        <p:nvSpPr>
          <p:cNvPr id="3" name="Oval 2">
            <a:extLst>
              <a:ext uri="{FF2B5EF4-FFF2-40B4-BE49-F238E27FC236}">
                <a16:creationId xmlns:a16="http://schemas.microsoft.com/office/drawing/2014/main" id="{5BBBA455-8F2F-8A97-031E-C7F47DC99403}"/>
              </a:ext>
            </a:extLst>
          </p:cNvPr>
          <p:cNvSpPr/>
          <p:nvPr/>
        </p:nvSpPr>
        <p:spPr>
          <a:xfrm>
            <a:off x="7513320" y="3606193"/>
            <a:ext cx="1097280" cy="548640"/>
          </a:xfrm>
          <a:prstGeom prst="ellipse">
            <a:avLst/>
          </a:prstGeom>
          <a:solidFill>
            <a:schemeClr val="accent1">
              <a:lumMod val="40000"/>
              <a:lumOff val="60000"/>
            </a:schemeClr>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buNone/>
            </a:pPr>
            <a:r>
              <a:rPr lang="en-IE" sz="800" b="0" strike="noStrike" spc="-1" dirty="0">
                <a:solidFill>
                  <a:srgbClr val="000000"/>
                </a:solidFill>
                <a:latin typeface="Arial"/>
                <a:ea typeface="DejaVu Sans"/>
              </a:rPr>
              <a:t>Test Report (HTML, JSON) </a:t>
            </a:r>
            <a:endParaRPr lang="en-IE" sz="800" b="0" strike="noStrike" spc="-1" dirty="0">
              <a:latin typeface="Arial"/>
            </a:endParaRPr>
          </a:p>
        </p:txBody>
      </p:sp>
      <p:sp>
        <p:nvSpPr>
          <p:cNvPr id="23" name="Oval 22">
            <a:extLst>
              <a:ext uri="{FF2B5EF4-FFF2-40B4-BE49-F238E27FC236}">
                <a16:creationId xmlns:a16="http://schemas.microsoft.com/office/drawing/2014/main" id="{A51CAEC9-22C5-3E18-2F67-AA8C0036C139}"/>
              </a:ext>
            </a:extLst>
          </p:cNvPr>
          <p:cNvSpPr/>
          <p:nvPr/>
        </p:nvSpPr>
        <p:spPr>
          <a:xfrm>
            <a:off x="4362772" y="3606193"/>
            <a:ext cx="1097280" cy="548640"/>
          </a:xfrm>
          <a:prstGeom prst="ellipse">
            <a:avLst/>
          </a:prstGeom>
          <a:solidFill>
            <a:schemeClr val="accent1">
              <a:lumMod val="40000"/>
              <a:lumOff val="60000"/>
            </a:schemeClr>
          </a:solidFill>
          <a:ln w="0">
            <a:solidFill>
              <a:srgbClr val="3465A4"/>
            </a:solidFill>
          </a:ln>
        </p:spPr>
        <p:style>
          <a:lnRef idx="0">
            <a:scrgbClr r="0" g="0" b="0"/>
          </a:lnRef>
          <a:fillRef idx="0">
            <a:scrgbClr r="0" g="0" b="0"/>
          </a:fillRef>
          <a:effectRef idx="0">
            <a:scrgbClr r="0" g="0" b="0"/>
          </a:effectRef>
          <a:fontRef idx="minor"/>
        </p:style>
        <p:txBody>
          <a:bodyPr lIns="90000" tIns="45000" rIns="90000" bIns="4500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00000"/>
              </a:lnSpc>
              <a:buNone/>
            </a:pPr>
            <a:r>
              <a:rPr lang="en-IE" sz="800" b="0" strike="noStrike" spc="-1" dirty="0">
                <a:solidFill>
                  <a:srgbClr val="000000"/>
                </a:solidFill>
                <a:latin typeface="Arial"/>
              </a:rPr>
              <a:t>Recording of tests</a:t>
            </a:r>
            <a:endParaRPr lang="en-IE" sz="800" b="0" strike="noStrike" spc="-1" dirty="0">
              <a:latin typeface="Arial"/>
            </a:endParaRPr>
          </a:p>
        </p:txBody>
      </p:sp>
      <p:cxnSp>
        <p:nvCxnSpPr>
          <p:cNvPr id="25" name="Straight Arrow Connector 24">
            <a:extLst>
              <a:ext uri="{FF2B5EF4-FFF2-40B4-BE49-F238E27FC236}">
                <a16:creationId xmlns:a16="http://schemas.microsoft.com/office/drawing/2014/main" id="{7B4C67A1-6210-079F-1375-709EEC5BA6C4}"/>
              </a:ext>
            </a:extLst>
          </p:cNvPr>
          <p:cNvCxnSpPr>
            <a:cxnSpLocks/>
          </p:cNvCxnSpPr>
          <p:nvPr/>
        </p:nvCxnSpPr>
        <p:spPr>
          <a:xfrm>
            <a:off x="1688874" y="1790999"/>
            <a:ext cx="24338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243DC6C-114E-224D-C14B-A0035097F0E0}"/>
              </a:ext>
            </a:extLst>
          </p:cNvPr>
          <p:cNvCxnSpPr>
            <a:cxnSpLocks/>
          </p:cNvCxnSpPr>
          <p:nvPr/>
        </p:nvCxnSpPr>
        <p:spPr>
          <a:xfrm>
            <a:off x="3029540" y="1786803"/>
            <a:ext cx="29761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FB3C0277-7A86-4221-FAA6-850319096D6B}"/>
              </a:ext>
            </a:extLst>
          </p:cNvPr>
          <p:cNvCxnSpPr>
            <a:cxnSpLocks/>
          </p:cNvCxnSpPr>
          <p:nvPr/>
        </p:nvCxnSpPr>
        <p:spPr>
          <a:xfrm>
            <a:off x="4424434" y="1790999"/>
            <a:ext cx="3132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9A8EA23A-B5AA-A797-265D-7CA2355D1161}"/>
              </a:ext>
            </a:extLst>
          </p:cNvPr>
          <p:cNvCxnSpPr>
            <a:cxnSpLocks/>
          </p:cNvCxnSpPr>
          <p:nvPr/>
        </p:nvCxnSpPr>
        <p:spPr>
          <a:xfrm>
            <a:off x="5835006" y="1790999"/>
            <a:ext cx="30636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7E44F402-5470-744E-851E-2C1B18C85859}"/>
              </a:ext>
            </a:extLst>
          </p:cNvPr>
          <p:cNvCxnSpPr>
            <a:cxnSpLocks/>
            <a:stCxn id="7" idx="6"/>
            <a:endCxn id="10" idx="1"/>
          </p:cNvCxnSpPr>
          <p:nvPr/>
        </p:nvCxnSpPr>
        <p:spPr>
          <a:xfrm>
            <a:off x="7238646" y="1795499"/>
            <a:ext cx="28870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34CFCB46-3C29-F03E-ED4C-86119648D99C}"/>
              </a:ext>
            </a:extLst>
          </p:cNvPr>
          <p:cNvCxnSpPr>
            <a:cxnSpLocks/>
            <a:stCxn id="10" idx="2"/>
            <a:endCxn id="18" idx="0"/>
          </p:cNvCxnSpPr>
          <p:nvPr/>
        </p:nvCxnSpPr>
        <p:spPr>
          <a:xfrm>
            <a:off x="8075994" y="2069819"/>
            <a:ext cx="0" cy="2580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AAD1CBA2-9EFA-F101-AAC3-2B335A23D9A1}"/>
              </a:ext>
            </a:extLst>
          </p:cNvPr>
          <p:cNvCxnSpPr>
            <a:cxnSpLocks/>
            <a:stCxn id="11" idx="4"/>
            <a:endCxn id="10" idx="0"/>
          </p:cNvCxnSpPr>
          <p:nvPr/>
        </p:nvCxnSpPr>
        <p:spPr>
          <a:xfrm>
            <a:off x="8075994" y="1231619"/>
            <a:ext cx="0" cy="2895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35" name="Straight Arrow Connector 1034">
            <a:extLst>
              <a:ext uri="{FF2B5EF4-FFF2-40B4-BE49-F238E27FC236}">
                <a16:creationId xmlns:a16="http://schemas.microsoft.com/office/drawing/2014/main" id="{CA5EB9D3-09DA-528A-B5DC-BA45A6FB7CF6}"/>
              </a:ext>
            </a:extLst>
          </p:cNvPr>
          <p:cNvCxnSpPr>
            <a:cxnSpLocks/>
          </p:cNvCxnSpPr>
          <p:nvPr/>
        </p:nvCxnSpPr>
        <p:spPr>
          <a:xfrm>
            <a:off x="2428520" y="3876913"/>
            <a:ext cx="48249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1" name="Straight Arrow Connector 1040">
            <a:extLst>
              <a:ext uri="{FF2B5EF4-FFF2-40B4-BE49-F238E27FC236}">
                <a16:creationId xmlns:a16="http://schemas.microsoft.com/office/drawing/2014/main" id="{191C22F0-2783-D2FB-B7D1-2B7BB48DFA3E}"/>
              </a:ext>
            </a:extLst>
          </p:cNvPr>
          <p:cNvCxnSpPr>
            <a:cxnSpLocks/>
            <a:stCxn id="21" idx="3"/>
            <a:endCxn id="23" idx="2"/>
          </p:cNvCxnSpPr>
          <p:nvPr/>
        </p:nvCxnSpPr>
        <p:spPr>
          <a:xfrm>
            <a:off x="4008295" y="3880513"/>
            <a:ext cx="35447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4" name="Straight Arrow Connector 1043">
            <a:extLst>
              <a:ext uri="{FF2B5EF4-FFF2-40B4-BE49-F238E27FC236}">
                <a16:creationId xmlns:a16="http://schemas.microsoft.com/office/drawing/2014/main" id="{2A35224C-30C5-6B38-D105-C0059C35FFD2}"/>
              </a:ext>
            </a:extLst>
          </p:cNvPr>
          <p:cNvCxnSpPr>
            <a:cxnSpLocks/>
          </p:cNvCxnSpPr>
          <p:nvPr/>
        </p:nvCxnSpPr>
        <p:spPr>
          <a:xfrm>
            <a:off x="5460052" y="3860391"/>
            <a:ext cx="47799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55" name="Straight Arrow Connector 1054">
            <a:extLst>
              <a:ext uri="{FF2B5EF4-FFF2-40B4-BE49-F238E27FC236}">
                <a16:creationId xmlns:a16="http://schemas.microsoft.com/office/drawing/2014/main" id="{6822F3EF-DC0C-C8D9-7ED0-D9DB0C74DBEC}"/>
              </a:ext>
            </a:extLst>
          </p:cNvPr>
          <p:cNvCxnSpPr>
            <a:cxnSpLocks/>
          </p:cNvCxnSpPr>
          <p:nvPr/>
        </p:nvCxnSpPr>
        <p:spPr>
          <a:xfrm>
            <a:off x="7035326" y="3867538"/>
            <a:ext cx="47799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onnector: Elbow 54">
            <a:extLst>
              <a:ext uri="{FF2B5EF4-FFF2-40B4-BE49-F238E27FC236}">
                <a16:creationId xmlns:a16="http://schemas.microsoft.com/office/drawing/2014/main" id="{B51EA668-BC3D-3F23-B5C9-FD1AEFACC1FB}"/>
              </a:ext>
            </a:extLst>
          </p:cNvPr>
          <p:cNvCxnSpPr>
            <a:cxnSpLocks/>
            <a:stCxn id="18" idx="4"/>
            <a:endCxn id="19" idx="1"/>
          </p:cNvCxnSpPr>
          <p:nvPr/>
        </p:nvCxnSpPr>
        <p:spPr>
          <a:xfrm rot="5400000">
            <a:off x="4201636" y="6154"/>
            <a:ext cx="1003963" cy="6744754"/>
          </a:xfrm>
          <a:prstGeom prst="bentConnector4">
            <a:avLst>
              <a:gd name="adj1" fmla="val 36338"/>
              <a:gd name="adj2" fmla="val 103389"/>
            </a:avLst>
          </a:prstGeom>
          <a:ln>
            <a:tailEnd type="triangle"/>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9CF950D5-7A92-FF14-2BF7-B6D8F19543A8}"/>
              </a:ext>
            </a:extLst>
          </p:cNvPr>
          <p:cNvSpPr/>
          <p:nvPr/>
        </p:nvSpPr>
        <p:spPr>
          <a:xfrm>
            <a:off x="304800" y="557848"/>
            <a:ext cx="8534400" cy="2471100"/>
          </a:xfrm>
          <a:prstGeom prst="rect">
            <a:avLst/>
          </a:prstGeom>
          <a:solidFill>
            <a:schemeClr val="accent1">
              <a:alpha val="2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r>
              <a:rPr lang="en-US" dirty="0">
                <a:solidFill>
                  <a:schemeClr val="accent1">
                    <a:lumMod val="50000"/>
                  </a:schemeClr>
                </a:solidFill>
              </a:rPr>
              <a:t>WAVE Streaming Media Test Suite -- Devices</a:t>
            </a:r>
          </a:p>
        </p:txBody>
      </p:sp>
      <p:sp>
        <p:nvSpPr>
          <p:cNvPr id="58" name="Rectangle 57">
            <a:extLst>
              <a:ext uri="{FF2B5EF4-FFF2-40B4-BE49-F238E27FC236}">
                <a16:creationId xmlns:a16="http://schemas.microsoft.com/office/drawing/2014/main" id="{44B28DE5-D739-0FBC-4B14-524A6508C505}"/>
              </a:ext>
            </a:extLst>
          </p:cNvPr>
          <p:cNvSpPr/>
          <p:nvPr/>
        </p:nvSpPr>
        <p:spPr>
          <a:xfrm>
            <a:off x="304800" y="3408959"/>
            <a:ext cx="8534400" cy="1143990"/>
          </a:xfrm>
          <a:prstGeom prst="rect">
            <a:avLst/>
          </a:prstGeom>
          <a:solidFill>
            <a:schemeClr val="accent1">
              <a:alpha val="20000"/>
            </a:schemeClr>
          </a:solidFill>
          <a:ln w="3175"/>
        </p:spPr>
        <p:style>
          <a:lnRef idx="2">
            <a:schemeClr val="accent1">
              <a:shade val="15000"/>
            </a:schemeClr>
          </a:lnRef>
          <a:fillRef idx="1">
            <a:schemeClr val="accent1"/>
          </a:fillRef>
          <a:effectRef idx="0">
            <a:schemeClr val="accent1"/>
          </a:effectRef>
          <a:fontRef idx="minor">
            <a:schemeClr val="lt1"/>
          </a:fontRef>
        </p:style>
        <p:txBody>
          <a:bodyPr rtlCol="0" anchor="b" anchorCtr="0"/>
          <a:lstStyle/>
          <a:p>
            <a:r>
              <a:rPr lang="en-US" dirty="0">
                <a:solidFill>
                  <a:schemeClr val="accent1">
                    <a:lumMod val="50000"/>
                  </a:schemeClr>
                </a:solidFill>
              </a:rPr>
              <a:t>Device Test Process</a:t>
            </a:r>
          </a:p>
        </p:txBody>
      </p:sp>
    </p:spTree>
    <p:extLst>
      <p:ext uri="{BB962C8B-B14F-4D97-AF65-F5344CB8AC3E}">
        <p14:creationId xmlns:p14="http://schemas.microsoft.com/office/powerpoint/2010/main" val="1378309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How It Works: Annotated Mezzanine Content</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r>
              <a:rPr lang="en-US" sz="1800" dirty="0"/>
              <a:t>Annotated video content in many different resolutions</a:t>
            </a:r>
          </a:p>
          <a:p>
            <a:pPr lvl="1">
              <a:buFont typeface="Courier New"/>
              <a:buChar char="o"/>
            </a:pPr>
            <a:r>
              <a:rPr lang="en-US" sz="1400" dirty="0"/>
              <a:t>Based on big buck bunny for 60Hz and fractional frame rates &amp;</a:t>
            </a:r>
            <a:br>
              <a:rPr lang="en-US" sz="1400" dirty="0"/>
            </a:br>
            <a:r>
              <a:rPr lang="en-US" sz="1400" dirty="0"/>
              <a:t>an EBU sequence from Croatia for 50Hz.</a:t>
            </a:r>
          </a:p>
          <a:p>
            <a:pPr lvl="1">
              <a:buFont typeface="Courier New"/>
              <a:buChar char="o"/>
            </a:pPr>
            <a:r>
              <a:rPr lang="en-US" sz="1400" dirty="0"/>
              <a:t>Green frame on the start and red frame on the end.</a:t>
            </a:r>
          </a:p>
          <a:p>
            <a:r>
              <a:rPr lang="en-US" sz="1800" dirty="0"/>
              <a:t>Annotations burnt into the video </a:t>
            </a:r>
          </a:p>
          <a:p>
            <a:pPr lvl="1">
              <a:buFont typeface="Courier New"/>
              <a:buChar char="o"/>
            </a:pPr>
            <a:r>
              <a:rPr lang="en-US" sz="1400" dirty="0"/>
              <a:t>Rotating QR code for observation framework.</a:t>
            </a:r>
          </a:p>
          <a:p>
            <a:pPr lvl="1">
              <a:buFont typeface="Courier New"/>
              <a:buChar char="o"/>
            </a:pPr>
            <a:r>
              <a:rPr lang="en-US" sz="1400" dirty="0"/>
              <a:t>Human-readable text for debugging.</a:t>
            </a:r>
          </a:p>
          <a:p>
            <a:pPr lvl="2">
              <a:buFont typeface="Wingdings"/>
              <a:buChar char="§"/>
            </a:pPr>
            <a:r>
              <a:rPr lang="en-US" sz="1200" dirty="0"/>
              <a:t>Same information as in the QR code.</a:t>
            </a:r>
          </a:p>
          <a:p>
            <a:pPr lvl="1">
              <a:buFont typeface="Courier New"/>
              <a:buChar char="o"/>
            </a:pPr>
            <a:r>
              <a:rPr lang="en-US" sz="1400" dirty="0"/>
              <a:t>Bit pattern for TV manufacturer in-house use.</a:t>
            </a:r>
          </a:p>
          <a:p>
            <a:pPr lvl="1">
              <a:buFont typeface="Courier New"/>
              <a:buChar char="o"/>
            </a:pPr>
            <a:r>
              <a:rPr lang="en-US" sz="1400" dirty="0"/>
              <a:t>Flashing square with beeps for simple A/V sync testing.</a:t>
            </a:r>
          </a:p>
          <a:p>
            <a:pPr lvl="1">
              <a:buFont typeface="Courier New"/>
              <a:buChar char="o"/>
            </a:pPr>
            <a:r>
              <a:rPr lang="en-US" sz="1400" dirty="0"/>
              <a:t>Red triangles to check all content is visible.</a:t>
            </a:r>
          </a:p>
          <a:p>
            <a:r>
              <a:rPr lang="en-US" sz="1800" dirty="0"/>
              <a:t>See next slide for example.</a:t>
            </a:r>
          </a:p>
          <a:p>
            <a:r>
              <a:rPr lang="en-US" sz="1800" dirty="0"/>
              <a:t>Audio content based on pseudo-random noise.</a:t>
            </a:r>
          </a:p>
          <a:p>
            <a:pPr lvl="1">
              <a:buFont typeface="Courier New"/>
              <a:buChar char="o"/>
            </a:pPr>
            <a:r>
              <a:rPr lang="en-US" sz="1400" dirty="0"/>
              <a:t>Observation framework can reconstruct a timeline from this.</a:t>
            </a:r>
          </a:p>
        </p:txBody>
      </p:sp>
    </p:spTree>
    <p:extLst>
      <p:ext uri="{BB962C8B-B14F-4D97-AF65-F5344CB8AC3E}">
        <p14:creationId xmlns:p14="http://schemas.microsoft.com/office/powerpoint/2010/main" val="10244622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Mezzanine Content</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endParaRPr lang="en-US" dirty="0"/>
          </a:p>
        </p:txBody>
      </p:sp>
      <p:pic>
        <p:nvPicPr>
          <p:cNvPr id="4" name="Picture 3" descr="A screenshot of a video&#10;&#10;Description automatically generated">
            <a:extLst>
              <a:ext uri="{FF2B5EF4-FFF2-40B4-BE49-F238E27FC236}">
                <a16:creationId xmlns:a16="http://schemas.microsoft.com/office/drawing/2014/main" id="{C8B62317-B0B2-A087-3FD0-0FA72FAD4371}"/>
              </a:ext>
            </a:extLst>
          </p:cNvPr>
          <p:cNvPicPr>
            <a:picLocks noChangeAspect="1"/>
          </p:cNvPicPr>
          <p:nvPr/>
        </p:nvPicPr>
        <p:blipFill>
          <a:blip r:embed="rId2"/>
          <a:stretch>
            <a:fillRect/>
          </a:stretch>
        </p:blipFill>
        <p:spPr>
          <a:xfrm>
            <a:off x="11371" y="0"/>
            <a:ext cx="9121259" cy="5143500"/>
          </a:xfrm>
          <a:prstGeom prst="rect">
            <a:avLst/>
          </a:prstGeom>
        </p:spPr>
      </p:pic>
    </p:spTree>
    <p:extLst>
      <p:ext uri="{BB962C8B-B14F-4D97-AF65-F5344CB8AC3E}">
        <p14:creationId xmlns:p14="http://schemas.microsoft.com/office/powerpoint/2010/main" val="1780893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CMAF Test Content</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p:txBody>
          <a:bodyPr/>
          <a:lstStyle/>
          <a:p>
            <a:r>
              <a:rPr lang="en-US" sz="1800" dirty="0"/>
              <a:t>Encoded &amp; validated mezzanine content.</a:t>
            </a:r>
          </a:p>
          <a:p>
            <a:pPr lvl="1">
              <a:buFont typeface="Courier New"/>
              <a:buChar char="o"/>
            </a:pPr>
            <a:r>
              <a:rPr lang="en-US" sz="1400" dirty="0"/>
              <a:t>CMAF media segments (or is it fragments?).</a:t>
            </a:r>
          </a:p>
          <a:p>
            <a:pPr lvl="1">
              <a:buFont typeface="Courier New"/>
              <a:buChar char="o"/>
            </a:pPr>
            <a:r>
              <a:rPr lang="en-US" sz="1400" dirty="0"/>
              <a:t>Metadata describing media segments provided in the form of a DASH MPD.</a:t>
            </a:r>
          </a:p>
          <a:p>
            <a:r>
              <a:rPr lang="en-US" sz="1800" dirty="0"/>
              <a:t>4 groups of streams encoded for each technology</a:t>
            </a:r>
          </a:p>
          <a:p>
            <a:pPr lvl="1">
              <a:buFont typeface="Courier New"/>
              <a:buChar char="o"/>
            </a:pPr>
            <a:r>
              <a:rPr lang="en-US" sz="1400" dirty="0"/>
              <a:t>Testing combinations of content options.</a:t>
            </a:r>
          </a:p>
          <a:p>
            <a:pPr lvl="1">
              <a:buFont typeface="Courier New"/>
              <a:buChar char="o"/>
            </a:pPr>
            <a:r>
              <a:rPr lang="en-US" sz="1400" dirty="0"/>
              <a:t>Testing content options individually for debugging.</a:t>
            </a:r>
          </a:p>
          <a:p>
            <a:pPr lvl="1">
              <a:buFont typeface="Courier New"/>
              <a:buChar char="o"/>
            </a:pPr>
            <a:r>
              <a:rPr lang="en-US" sz="1400" dirty="0"/>
              <a:t>Resolutions for testing CMAF switching sets.</a:t>
            </a:r>
          </a:p>
          <a:p>
            <a:pPr lvl="1">
              <a:buFont typeface="Courier New"/>
              <a:buChar char="o"/>
            </a:pPr>
            <a:r>
              <a:rPr lang="en-US" sz="1400" dirty="0"/>
              <a:t>Special content for testing splicing, encryption, ...</a:t>
            </a:r>
          </a:p>
          <a:p>
            <a:r>
              <a:rPr lang="en-US" sz="1800" dirty="0"/>
              <a:t>For each codec, streams to encode are defined in a sparse matrix.</a:t>
            </a:r>
          </a:p>
          <a:p>
            <a:pPr lvl="1">
              <a:buFont typeface="Courier New"/>
              <a:buChar char="o"/>
            </a:pPr>
            <a:r>
              <a:rPr lang="en-US" sz="1400" dirty="0"/>
              <a:t>Examples for AVC video on next slides (based on what is just released).</a:t>
            </a:r>
          </a:p>
          <a:p>
            <a:r>
              <a:rPr lang="en-US" sz="1800" dirty="0"/>
              <a:t>Validation in two phases</a:t>
            </a:r>
          </a:p>
          <a:p>
            <a:pPr lvl="1">
              <a:buFont typeface="Courier New"/>
              <a:buChar char="o"/>
            </a:pPr>
            <a:r>
              <a:rPr lang="en-US" sz="1400" dirty="0"/>
              <a:t>DASH-IF aka ‘JCCP’ validator checks the content is valid CMAF.</a:t>
            </a:r>
          </a:p>
          <a:p>
            <a:pPr lvl="1">
              <a:buFont typeface="Courier New"/>
              <a:buChar char="o"/>
            </a:pPr>
            <a:r>
              <a:rPr lang="en-US" sz="1400" dirty="0"/>
              <a:t>Script reads in the sparse matrix &amp; checks each stream has the correct content options, resolution, </a:t>
            </a:r>
            <a:r>
              <a:rPr lang="en-US" sz="1400" dirty="0" err="1"/>
              <a:t>cmaf</a:t>
            </a:r>
            <a:r>
              <a:rPr lang="en-US" sz="1400" dirty="0"/>
              <a:t> profile and other properties.</a:t>
            </a:r>
          </a:p>
        </p:txBody>
      </p:sp>
    </p:spTree>
    <p:extLst>
      <p:ext uri="{BB962C8B-B14F-4D97-AF65-F5344CB8AC3E}">
        <p14:creationId xmlns:p14="http://schemas.microsoft.com/office/powerpoint/2010/main" val="4056007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EE95F-0106-4E15-823E-103774BEA30F}"/>
              </a:ext>
            </a:extLst>
          </p:cNvPr>
          <p:cNvSpPr>
            <a:spLocks noGrp="1"/>
          </p:cNvSpPr>
          <p:nvPr>
            <p:ph type="title"/>
          </p:nvPr>
        </p:nvSpPr>
        <p:spPr/>
        <p:txBody>
          <a:bodyPr/>
          <a:lstStyle/>
          <a:p>
            <a:r>
              <a:rPr lang="en-US" dirty="0"/>
              <a:t>HTML and JavaScript Templates</a:t>
            </a:r>
          </a:p>
        </p:txBody>
      </p:sp>
      <p:sp>
        <p:nvSpPr>
          <p:cNvPr id="3" name="Text Placeholder 2">
            <a:extLst>
              <a:ext uri="{FF2B5EF4-FFF2-40B4-BE49-F238E27FC236}">
                <a16:creationId xmlns:a16="http://schemas.microsoft.com/office/drawing/2014/main" id="{CCF72D33-3323-0337-11E9-CCEE02A6E1D7}"/>
              </a:ext>
            </a:extLst>
          </p:cNvPr>
          <p:cNvSpPr>
            <a:spLocks noGrp="1"/>
          </p:cNvSpPr>
          <p:nvPr>
            <p:ph type="body" idx="1"/>
          </p:nvPr>
        </p:nvSpPr>
        <p:spPr>
          <a:xfrm>
            <a:off x="628650" y="939712"/>
            <a:ext cx="7886700" cy="3698275"/>
          </a:xfrm>
        </p:spPr>
        <p:txBody>
          <a:bodyPr/>
          <a:lstStyle/>
          <a:p>
            <a:r>
              <a:rPr lang="en-US" sz="1800" dirty="0"/>
              <a:t>Media codec / technology independent</a:t>
            </a:r>
          </a:p>
          <a:p>
            <a:pPr lvl="1">
              <a:buFont typeface="Courier New"/>
              <a:buChar char="o"/>
            </a:pPr>
            <a:r>
              <a:rPr lang="en-US" sz="1400" dirty="0"/>
              <a:t>Exercise MSE (and EME) playback.</a:t>
            </a:r>
            <a:endParaRPr lang="en-US" sz="1600" dirty="0"/>
          </a:p>
          <a:p>
            <a:pPr lvl="1">
              <a:buFont typeface="Courier New"/>
              <a:buChar char="o"/>
            </a:pPr>
            <a:r>
              <a:rPr lang="en-US" sz="1400" dirty="0"/>
              <a:t>Algorithms documented in clauses 8 &amp; 9 of WAVE Device Playback Specification.</a:t>
            </a:r>
          </a:p>
          <a:p>
            <a:pPr lvl="1">
              <a:buFont typeface="Courier New"/>
              <a:buChar char="o"/>
            </a:pPr>
            <a:r>
              <a:rPr lang="en-US" sz="1400" dirty="0"/>
              <a:t>Common library that reads and plays CMAF content based on metadata in DASH MPD.</a:t>
            </a:r>
          </a:p>
          <a:p>
            <a:r>
              <a:rPr lang="en-US" sz="1800" dirty="0"/>
              <a:t>Mixture of templates for either video or audio or for both </a:t>
            </a:r>
            <a:r>
              <a:rPr lang="en-US" sz="1800" dirty="0" err="1"/>
              <a:t>video+audio</a:t>
            </a:r>
            <a:r>
              <a:rPr lang="en-US" sz="1800" dirty="0"/>
              <a:t>.</a:t>
            </a:r>
          </a:p>
          <a:p>
            <a:r>
              <a:rPr lang="en-US" sz="1600" dirty="0"/>
              <a:t>Examples</a:t>
            </a:r>
          </a:p>
          <a:p>
            <a:pPr lvl="1">
              <a:buFont typeface="Courier New"/>
              <a:buChar char="o"/>
            </a:pPr>
            <a:r>
              <a:rPr lang="en-US" sz="1400" dirty="0"/>
              <a:t>Sequential Track Playback</a:t>
            </a:r>
          </a:p>
          <a:p>
            <a:pPr lvl="2">
              <a:buFont typeface="Wingdings"/>
              <a:buChar char="§"/>
            </a:pPr>
            <a:r>
              <a:rPr lang="en-US" sz="1100" dirty="0"/>
              <a:t>Play a CMAF video or audio track from beginning to end.</a:t>
            </a:r>
          </a:p>
          <a:p>
            <a:pPr lvl="1">
              <a:buFont typeface="Courier New"/>
              <a:buChar char="o"/>
            </a:pPr>
            <a:r>
              <a:rPr lang="en-US" sz="1400" dirty="0"/>
              <a:t>Random Access to Fragment, Random Access to Time</a:t>
            </a:r>
          </a:p>
          <a:p>
            <a:pPr lvl="2">
              <a:buFont typeface="Wingdings"/>
              <a:buChar char="§"/>
            </a:pPr>
            <a:r>
              <a:rPr lang="en-US" sz="1100" dirty="0"/>
              <a:t>Play a CMAF video or audio track from somewhere in the middle.</a:t>
            </a:r>
          </a:p>
          <a:p>
            <a:pPr lvl="1">
              <a:buFont typeface="Courier New"/>
              <a:buChar char="o"/>
            </a:pPr>
            <a:r>
              <a:rPr lang="en-US" sz="1400" dirty="0"/>
              <a:t>Switching Set Playback</a:t>
            </a:r>
          </a:p>
          <a:p>
            <a:pPr lvl="2">
              <a:buFont typeface="Wingdings"/>
              <a:buChar char="§"/>
            </a:pPr>
            <a:r>
              <a:rPr lang="en-US" sz="1100" dirty="0"/>
              <a:t>Play a CMAF switching set, switching between tracks at various points.</a:t>
            </a:r>
          </a:p>
          <a:p>
            <a:pPr lvl="1">
              <a:buFont typeface="Courier New"/>
              <a:buChar char="o"/>
            </a:pPr>
            <a:r>
              <a:rPr lang="en-US" sz="1400" dirty="0"/>
              <a:t>Playback over WAVE Baseline Splice Constraints</a:t>
            </a:r>
          </a:p>
          <a:p>
            <a:pPr lvl="2">
              <a:buFont typeface="Wingdings"/>
              <a:buChar char="§"/>
            </a:pPr>
            <a:r>
              <a:rPr lang="en-US" sz="1100" dirty="0"/>
              <a:t>Playback switching from one CMAF track to a second and back again.</a:t>
            </a:r>
          </a:p>
          <a:p>
            <a:pPr lvl="1">
              <a:buFont typeface="Courier New"/>
              <a:buChar char="o"/>
            </a:pPr>
            <a:r>
              <a:rPr lang="en-US" sz="1400" dirty="0"/>
              <a:t>Buffer Underrun and Recovery</a:t>
            </a:r>
          </a:p>
          <a:p>
            <a:pPr lvl="2">
              <a:buFont typeface="Wingdings"/>
              <a:buChar char="§"/>
            </a:pPr>
            <a:r>
              <a:rPr lang="en-US" sz="1200" dirty="0"/>
              <a:t>Playback terminating.</a:t>
            </a:r>
          </a:p>
        </p:txBody>
      </p:sp>
    </p:spTree>
    <p:extLst>
      <p:ext uri="{BB962C8B-B14F-4D97-AF65-F5344CB8AC3E}">
        <p14:creationId xmlns:p14="http://schemas.microsoft.com/office/powerpoint/2010/main" val="943963636"/>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F61F4709B7B8F48BF0B3190B879BEBE" ma:contentTypeVersion="13" ma:contentTypeDescription="Create a new document." ma:contentTypeScope="" ma:versionID="ad522d62b13139d18390743282916ec4">
  <xsd:schema xmlns:xsd="http://www.w3.org/2001/XMLSchema" xmlns:xs="http://www.w3.org/2001/XMLSchema" xmlns:p="http://schemas.microsoft.com/office/2006/metadata/properties" xmlns:ns2="8cacc721-c527-429c-9e3c-aa1660c70a3e" xmlns:ns3="00551680-1db7-421f-8a79-4ca994345d33" targetNamespace="http://schemas.microsoft.com/office/2006/metadata/properties" ma:root="true" ma:fieldsID="d5c4b640a546109ee2c47d0af9e337af" ns2:_="" ns3:_="">
    <xsd:import namespace="8cacc721-c527-429c-9e3c-aa1660c70a3e"/>
    <xsd:import namespace="00551680-1db7-421f-8a79-4ca994345d3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MediaServiceLocation" minOccurs="0"/>
                <xsd:element ref="ns2:MediaServiceOCR"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acc721-c527-429c-9e3c-aa1660c70a3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Location" ma:index="15" nillable="true" ma:displayName="Location" ma:indexed="true"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0551680-1db7-421f-8a79-4ca994345d33"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7EE99C-B3FD-45BF-BE45-7010D63C5778}">
  <ds:schemaRefs>
    <ds:schemaRef ds:uri="http://schemas.microsoft.com/sharepoint/v3/contenttype/forms"/>
  </ds:schemaRefs>
</ds:datastoreItem>
</file>

<file path=customXml/itemProps2.xml><?xml version="1.0" encoding="utf-8"?>
<ds:datastoreItem xmlns:ds="http://schemas.openxmlformats.org/officeDocument/2006/customXml" ds:itemID="{C946B579-9018-4AD3-A893-7AC472F9B8EC}">
  <ds:schemaRefs>
    <ds:schemaRef ds:uri="00551680-1db7-421f-8a79-4ca994345d33"/>
    <ds:schemaRef ds:uri="8cacc721-c527-429c-9e3c-aa1660c70a3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302BAE8-E441-44BF-B162-D055A0CBA031}">
  <ds:schemaRefs>
    <ds:schemaRef ds:uri="00551680-1db7-421f-8a79-4ca994345d33"/>
    <ds:schemaRef ds:uri="8cacc721-c527-429c-9e3c-aa1660c70a3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40</TotalTime>
  <Words>2344</Words>
  <Application>Microsoft Office PowerPoint</Application>
  <PresentationFormat>On-screen Show (16:9)</PresentationFormat>
  <Paragraphs>298</Paragraphs>
  <Slides>27</Slides>
  <Notes>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27</vt:i4>
      </vt:variant>
    </vt:vector>
  </HeadingPairs>
  <TitlesOfParts>
    <vt:vector size="37" baseType="lpstr">
      <vt:lpstr>Wingdings</vt:lpstr>
      <vt:lpstr>Arial,Sans-Serif</vt:lpstr>
      <vt:lpstr>Calibri Light</vt:lpstr>
      <vt:lpstr>Courier New</vt:lpstr>
      <vt:lpstr>Wingdings,Sans-Serif</vt:lpstr>
      <vt:lpstr>Calibri</vt:lpstr>
      <vt:lpstr>Arial</vt:lpstr>
      <vt:lpstr>Courier New,monospace</vt:lpstr>
      <vt:lpstr>Office Theme</vt:lpstr>
      <vt:lpstr>Office Theme</vt:lpstr>
      <vt:lpstr>Streaming Media Test Suite – Devices Explained</vt:lpstr>
      <vt:lpstr>Summary</vt:lpstr>
      <vt:lpstr>What?</vt:lpstr>
      <vt:lpstr>Why?</vt:lpstr>
      <vt:lpstr>System Components</vt:lpstr>
      <vt:lpstr>How It Works: Annotated Mezzanine Content</vt:lpstr>
      <vt:lpstr>Mezzanine Content</vt:lpstr>
      <vt:lpstr>CMAF Test Content</vt:lpstr>
      <vt:lpstr>HTML and JavaScript Templates</vt:lpstr>
      <vt:lpstr>Test Generation</vt:lpstr>
      <vt:lpstr>Tests (1); Validated Primary Tests</vt:lpstr>
      <vt:lpstr>Tests (2); Secondary Tests for Debugging Content Options</vt:lpstr>
      <vt:lpstr>Tests (3); Secondary Tests  for Debugging CMAF Switching Sets</vt:lpstr>
      <vt:lpstr>Tests (4); Beta tests for video and video+audio</vt:lpstr>
      <vt:lpstr>Tests (5); Secondary Tests  for Debugging CMAF Switching Sets</vt:lpstr>
      <vt:lpstr>Test Runner</vt:lpstr>
      <vt:lpstr>Test Runner UI for Session Configuration </vt:lpstr>
      <vt:lpstr>Installer</vt:lpstr>
      <vt:lpstr>Camera</vt:lpstr>
      <vt:lpstr>Observation Framework</vt:lpstr>
      <vt:lpstr>Example of Failing Observations</vt:lpstr>
      <vt:lpstr>Debugging a Failing Test</vt:lpstr>
      <vt:lpstr>System Validation</vt:lpstr>
      <vt:lpstr>Example Errors Found by this Test Suite</vt:lpstr>
      <vt:lpstr>Give It a Try</vt:lpstr>
      <vt:lpstr>Acknowledgements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Technical Working Group General Meeting #57</dc:title>
  <dc:creator>Paul Hearty</dc:creator>
  <cp:lastModifiedBy>Alexandra Blasgen</cp:lastModifiedBy>
  <cp:revision>905</cp:revision>
  <cp:lastPrinted>2021-04-15T15:43:43Z</cp:lastPrinted>
  <dcterms:modified xsi:type="dcterms:W3CDTF">2024-06-10T19:18:39Z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0x0101008F61F4709B7B8F48BF0B3190B879BEBE</vt:lpwstr>
  </property>
  <property fmtid="{D5CDD505-2E9C-101B-9397-08002B2CF9AE}" pid="3" name="MSIP_Label_15652fe2-2b59-4d95-925c-ee86d789ff67_Enabled">
    <vt:lpwstr>true</vt:lpwstr>
  </property>
  <property fmtid="{D5CDD505-2E9C-101B-9397-08002B2CF9AE}" pid="4" name="MSIP_Label_15652fe2-2b59-4d95-925c-ee86d789ff67_SetDate">
    <vt:lpwstr>2023-12-01T21:30:44Z</vt:lpwstr>
  </property>
  <property fmtid="{D5CDD505-2E9C-101B-9397-08002B2CF9AE}" pid="5" name="MSIP_Label_15652fe2-2b59-4d95-925c-ee86d789ff67_Method">
    <vt:lpwstr>Privileged</vt:lpwstr>
  </property>
  <property fmtid="{D5CDD505-2E9C-101B-9397-08002B2CF9AE}" pid="6" name="MSIP_Label_15652fe2-2b59-4d95-925c-ee86d789ff67_Name">
    <vt:lpwstr>Confidential (C)</vt:lpwstr>
  </property>
  <property fmtid="{D5CDD505-2E9C-101B-9397-08002B2CF9AE}" pid="7" name="MSIP_Label_15652fe2-2b59-4d95-925c-ee86d789ff67_SiteId">
    <vt:lpwstr>906aefe9-76a7-4f65-b82d-5ec20775d5aa</vt:lpwstr>
  </property>
  <property fmtid="{D5CDD505-2E9C-101B-9397-08002B2CF9AE}" pid="8" name="MSIP_Label_15652fe2-2b59-4d95-925c-ee86d789ff67_ActionId">
    <vt:lpwstr>dd52b815-18e0-44ea-b9a8-09683ba580ed</vt:lpwstr>
  </property>
  <property fmtid="{D5CDD505-2E9C-101B-9397-08002B2CF9AE}" pid="9" name="MSIP_Label_15652fe2-2b59-4d95-925c-ee86d789ff67_ContentBits">
    <vt:lpwstr>0</vt:lpwstr>
  </property>
</Properties>
</file>