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3" r:id="rId4"/>
    <p:sldMasterId id="2147484353" r:id="rId5"/>
  </p:sldMasterIdLst>
  <p:notesMasterIdLst>
    <p:notesMasterId r:id="rId35"/>
  </p:notesMasterIdLst>
  <p:handoutMasterIdLst>
    <p:handoutMasterId r:id="rId36"/>
  </p:handoutMasterIdLst>
  <p:sldIdLst>
    <p:sldId id="2142533578" r:id="rId6"/>
    <p:sldId id="2147377634" r:id="rId7"/>
    <p:sldId id="2147472083" r:id="rId8"/>
    <p:sldId id="2147472070" r:id="rId9"/>
    <p:sldId id="2147377710" r:id="rId10"/>
    <p:sldId id="2147472068" r:id="rId11"/>
    <p:sldId id="2147472069" r:id="rId12"/>
    <p:sldId id="2147472071" r:id="rId13"/>
    <p:sldId id="2147377733" r:id="rId14"/>
    <p:sldId id="2147472073" r:id="rId15"/>
    <p:sldId id="2147472072" r:id="rId16"/>
    <p:sldId id="2147472074" r:id="rId17"/>
    <p:sldId id="2147472076" r:id="rId18"/>
    <p:sldId id="2147472077" r:id="rId19"/>
    <p:sldId id="2147472079" r:id="rId20"/>
    <p:sldId id="2147472085" r:id="rId21"/>
    <p:sldId id="2147472081" r:id="rId22"/>
    <p:sldId id="2147472089" r:id="rId23"/>
    <p:sldId id="2147472084" r:id="rId24"/>
    <p:sldId id="2147472090" r:id="rId25"/>
    <p:sldId id="2147472075" r:id="rId26"/>
    <p:sldId id="2147472091" r:id="rId27"/>
    <p:sldId id="2147472095" r:id="rId28"/>
    <p:sldId id="2147472093" r:id="rId29"/>
    <p:sldId id="2147472092" r:id="rId30"/>
    <p:sldId id="2147472094" r:id="rId31"/>
    <p:sldId id="2147472066" r:id="rId32"/>
    <p:sldId id="2147472096" r:id="rId33"/>
    <p:sldId id="2142533615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EB"/>
    <a:srgbClr val="3253DC"/>
    <a:srgbClr val="0B2742"/>
    <a:srgbClr val="4A5A75"/>
    <a:srgbClr val="DEE3EC"/>
    <a:srgbClr val="ECECEC"/>
    <a:srgbClr val="FF40FF"/>
    <a:srgbClr val="06050B"/>
    <a:srgbClr val="0206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0ECCDE-9452-4210-B186-7A0393751AE5}" v="58" dt="2023-12-18T09:45:25.8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1" autoAdjust="0"/>
    <p:restoredTop sz="89046" autoAdjust="0"/>
  </p:normalViewPr>
  <p:slideViewPr>
    <p:cSldViewPr snapToGrid="0">
      <p:cViewPr varScale="1">
        <p:scale>
          <a:sx n="68" d="100"/>
          <a:sy n="68" d="100"/>
        </p:scale>
        <p:origin x="72" y="660"/>
      </p:cViewPr>
      <p:guideLst/>
    </p:cSldViewPr>
  </p:slideViewPr>
  <p:outlineViewPr>
    <p:cViewPr>
      <p:scale>
        <a:sx n="33" d="100"/>
        <a:sy n="33" d="100"/>
      </p:scale>
      <p:origin x="0" y="-3817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8679964169486802E-2"/>
          <c:y val="1.8379220328708284E-2"/>
          <c:w val="0.95315627901497013"/>
          <c:h val="0.7431770805186416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Work Item</c:v>
                </c:pt>
              </c:strCache>
            </c:strRef>
          </c:tx>
          <c:spPr>
            <a:solidFill>
              <a:schemeClr val="accent2">
                <a:shade val="80000"/>
                <a:satMod val="1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SA4#127</c:v>
                </c:pt>
                <c:pt idx="1">
                  <c:v>SA4#127-be</c:v>
                </c:pt>
                <c:pt idx="2">
                  <c:v>SA4#128</c:v>
                </c:pt>
                <c:pt idx="3">
                  <c:v>SA4#129-e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10</c:v>
                </c:pt>
                <c:pt idx="2">
                  <c:v>10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5B-4178-887F-49D0A168DA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Study Item</c:v>
                </c:pt>
              </c:strCache>
            </c:strRef>
          </c:tx>
          <c:spPr>
            <a:solidFill>
              <a:schemeClr val="accent4">
                <a:shade val="80000"/>
                <a:satMod val="1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SA4#127</c:v>
                </c:pt>
                <c:pt idx="1">
                  <c:v>SA4#127-be</c:v>
                </c:pt>
                <c:pt idx="2">
                  <c:v>SA4#128</c:v>
                </c:pt>
                <c:pt idx="3">
                  <c:v>SA4#129-e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5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5B-4178-887F-49D0A168DA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Open</c:v>
                </c:pt>
              </c:strCache>
            </c:strRef>
          </c:tx>
          <c:spPr>
            <a:solidFill>
              <a:schemeClr val="accent6">
                <a:shade val="80000"/>
                <a:satMod val="1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SA4#127</c:v>
                </c:pt>
                <c:pt idx="1">
                  <c:v>SA4#127-be</c:v>
                </c:pt>
                <c:pt idx="2">
                  <c:v>SA4#128</c:v>
                </c:pt>
                <c:pt idx="3">
                  <c:v>SA4#129-e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5B-4178-887F-49D0A168DA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96398704"/>
        <c:axId val="1196396184"/>
        <c:axId val="0"/>
      </c:bar3DChart>
      <c:catAx>
        <c:axId val="1196398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6396184"/>
        <c:crosses val="autoZero"/>
        <c:auto val="1"/>
        <c:lblAlgn val="ctr"/>
        <c:lblOffset val="100"/>
        <c:noMultiLvlLbl val="0"/>
      </c:catAx>
      <c:valAx>
        <c:axId val="1196396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6398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8E_Electronic/Docs/SP-200399.zip" TargetMode="External"/><Relationship Id="rId2" Type="http://schemas.openxmlformats.org/officeDocument/2006/relationships/hyperlink" Target="https://www.3gpp.org/ftp/tsg_sa/TSG_SA/TSGS_87E_Electronic/Docs/SP-200052.zip" TargetMode="External"/><Relationship Id="rId1" Type="http://schemas.openxmlformats.org/officeDocument/2006/relationships/hyperlink" Target="https://www.3gpp.org/ftp/tsg_sa/TSG_SA/TSGs_90E_Electronic/Docs/SP-200937.zip" TargetMode="External"/><Relationship Id="rId4" Type="http://schemas.openxmlformats.org/officeDocument/2006/relationships/hyperlink" Target="S4-23xxx-QCOM-R19-View-r1.pptx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8E_Electronic/Docs/SP-200399.zip" TargetMode="External"/><Relationship Id="rId2" Type="http://schemas.openxmlformats.org/officeDocument/2006/relationships/hyperlink" Target="https://www.3gpp.org/ftp/tsg_sa/TSG_SA/TSGS_87E_Electronic/Docs/SP-200052.zip" TargetMode="External"/><Relationship Id="rId1" Type="http://schemas.openxmlformats.org/officeDocument/2006/relationships/hyperlink" Target="https://www.3gpp.org/ftp/tsg_sa/TSG_SA/TSGs_90E_Electronic/Docs/SP-200937.zip" TargetMode="External"/><Relationship Id="rId4" Type="http://schemas.openxmlformats.org/officeDocument/2006/relationships/hyperlink" Target="S4-23xxx-QCOM-R19-View-r1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B38D8D-0CB5-4D94-A6C7-4DE2AD4C35BA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3EE2E2E-511C-4CF5-9CB0-0F4ADBB20754}">
      <dgm:prSet phldrT="[Text]"/>
      <dgm:spPr/>
      <dgm:t>
        <a:bodyPr/>
        <a:lstStyle/>
        <a:p>
          <a:r>
            <a:rPr lang="de-DE" dirty="0"/>
            <a:t>New Video Codecs</a:t>
          </a:r>
          <a:endParaRPr lang="en-US" dirty="0"/>
        </a:p>
      </dgm:t>
    </dgm:pt>
    <dgm:pt modelId="{339F980C-5094-40FB-9DF4-0ADB39C90F61}" type="parTrans" cxnId="{0CE5F6A8-D21E-4A35-A5D0-F66A48408EE1}">
      <dgm:prSet/>
      <dgm:spPr/>
      <dgm:t>
        <a:bodyPr/>
        <a:lstStyle/>
        <a:p>
          <a:endParaRPr lang="en-US"/>
        </a:p>
      </dgm:t>
    </dgm:pt>
    <dgm:pt modelId="{065C05E8-A6BB-4938-9A63-035070A7103D}" type="sibTrans" cxnId="{0CE5F6A8-D21E-4A35-A5D0-F66A48408EE1}">
      <dgm:prSet/>
      <dgm:spPr/>
      <dgm:t>
        <a:bodyPr/>
        <a:lstStyle/>
        <a:p>
          <a:endParaRPr lang="en-US"/>
        </a:p>
      </dgm:t>
    </dgm:pt>
    <dgm:pt modelId="{E46888B2-7B3F-4789-BFA5-131408103972}">
      <dgm:prSet phldrT="[Text]"/>
      <dgm:spPr/>
      <dgm:t>
        <a:bodyPr/>
        <a:lstStyle/>
        <a:p>
          <a:r>
            <a:rPr lang="de-DE" dirty="0"/>
            <a:t>AI/ML for Media</a:t>
          </a:r>
          <a:endParaRPr lang="en-US" dirty="0"/>
        </a:p>
      </dgm:t>
    </dgm:pt>
    <dgm:pt modelId="{E6F5F06E-2E02-4597-BA3A-4FA8D3CC5AC1}" type="parTrans" cxnId="{BF299669-6FFD-4649-84F8-567D756F8CDE}">
      <dgm:prSet/>
      <dgm:spPr/>
      <dgm:t>
        <a:bodyPr/>
        <a:lstStyle/>
        <a:p>
          <a:endParaRPr lang="en-US"/>
        </a:p>
      </dgm:t>
    </dgm:pt>
    <dgm:pt modelId="{280CF5E6-E12B-4631-BF35-466F027DB046}" type="sibTrans" cxnId="{BF299669-6FFD-4649-84F8-567D756F8CDE}">
      <dgm:prSet/>
      <dgm:spPr/>
      <dgm:t>
        <a:bodyPr/>
        <a:lstStyle/>
        <a:p>
          <a:endParaRPr lang="en-US"/>
        </a:p>
      </dgm:t>
    </dgm:pt>
    <dgm:pt modelId="{6D75C0FF-AEC4-4429-AE2A-FA0EEB8C4409}">
      <dgm:prSet phldrT="[Text]"/>
      <dgm:spPr/>
      <dgm:t>
        <a:bodyPr/>
        <a:lstStyle/>
        <a:p>
          <a:r>
            <a:rPr lang="de-DE" dirty="0"/>
            <a:t>VVC</a:t>
          </a:r>
          <a:endParaRPr lang="en-US" dirty="0"/>
        </a:p>
      </dgm:t>
    </dgm:pt>
    <dgm:pt modelId="{17697891-175D-4DE9-A1A9-CDB84CE128D0}" type="parTrans" cxnId="{7375EC42-E2DD-4AA0-ADFD-051830D3DFBE}">
      <dgm:prSet/>
      <dgm:spPr/>
      <dgm:t>
        <a:bodyPr/>
        <a:lstStyle/>
        <a:p>
          <a:endParaRPr lang="en-US"/>
        </a:p>
      </dgm:t>
    </dgm:pt>
    <dgm:pt modelId="{7D3BC2FE-7E1F-4E40-83CA-BA2D63058B23}" type="sibTrans" cxnId="{7375EC42-E2DD-4AA0-ADFD-051830D3DFBE}">
      <dgm:prSet/>
      <dgm:spPr/>
      <dgm:t>
        <a:bodyPr/>
        <a:lstStyle/>
        <a:p>
          <a:endParaRPr lang="en-US"/>
        </a:p>
      </dgm:t>
    </dgm:pt>
    <dgm:pt modelId="{A0204BB0-B51E-4449-AA55-B4A218481824}">
      <dgm:prSet/>
      <dgm:spPr/>
      <dgm:t>
        <a:bodyPr/>
        <a:lstStyle/>
        <a:p>
          <a:r>
            <a:rPr lang="de-DE" dirty="0"/>
            <a:t>Avatars</a:t>
          </a:r>
        </a:p>
      </dgm:t>
    </dgm:pt>
    <dgm:pt modelId="{1DDA8C84-A861-48C0-873B-63699EF855C0}" type="parTrans" cxnId="{AE9C4F83-14FB-42D3-96E3-B048531E404F}">
      <dgm:prSet/>
      <dgm:spPr/>
      <dgm:t>
        <a:bodyPr/>
        <a:lstStyle/>
        <a:p>
          <a:endParaRPr lang="en-US"/>
        </a:p>
      </dgm:t>
    </dgm:pt>
    <dgm:pt modelId="{3CCE99B1-9CDE-4E98-B32C-0CDCFE92731C}" type="sibTrans" cxnId="{AE9C4F83-14FB-42D3-96E3-B048531E404F}">
      <dgm:prSet/>
      <dgm:spPr/>
      <dgm:t>
        <a:bodyPr/>
        <a:lstStyle/>
        <a:p>
          <a:endParaRPr lang="en-US"/>
        </a:p>
      </dgm:t>
    </dgm:pt>
    <dgm:pt modelId="{DE548AD2-2C25-4AB8-9AFB-ED54CCA0B3A3}">
      <dgm:prSet/>
      <dgm:spPr/>
      <dgm:t>
        <a:bodyPr/>
        <a:lstStyle/>
        <a:p>
          <a:r>
            <a:rPr lang="de-DE" dirty="0"/>
            <a:t>Animation and Uplink</a:t>
          </a:r>
        </a:p>
      </dgm:t>
    </dgm:pt>
    <dgm:pt modelId="{A79915F6-C5E9-4763-92C8-85EDF677E1E0}" type="parTrans" cxnId="{1E29F9A0-0C52-40C9-80E5-F25668C5F1A6}">
      <dgm:prSet/>
      <dgm:spPr/>
      <dgm:t>
        <a:bodyPr/>
        <a:lstStyle/>
        <a:p>
          <a:endParaRPr lang="en-US"/>
        </a:p>
      </dgm:t>
    </dgm:pt>
    <dgm:pt modelId="{90B90AA5-25C0-49DA-8F9B-D0A9F8C37C61}" type="sibTrans" cxnId="{1E29F9A0-0C52-40C9-80E5-F25668C5F1A6}">
      <dgm:prSet/>
      <dgm:spPr/>
      <dgm:t>
        <a:bodyPr/>
        <a:lstStyle/>
        <a:p>
          <a:endParaRPr lang="en-US"/>
        </a:p>
      </dgm:t>
    </dgm:pt>
    <dgm:pt modelId="{F42CF45D-1C3C-48EF-9E2D-33B51DE220EE}">
      <dgm:prSet/>
      <dgm:spPr/>
      <dgm:t>
        <a:bodyPr/>
        <a:lstStyle/>
        <a:p>
          <a:r>
            <a:rPr lang="de-DE" dirty="0"/>
            <a:t>XR Extensions</a:t>
          </a:r>
        </a:p>
      </dgm:t>
    </dgm:pt>
    <dgm:pt modelId="{80FD1710-401A-454B-A439-F88C0B59F38A}" type="parTrans" cxnId="{45340228-3088-4F38-8EC7-044FE8556A70}">
      <dgm:prSet/>
      <dgm:spPr/>
      <dgm:t>
        <a:bodyPr/>
        <a:lstStyle/>
        <a:p>
          <a:endParaRPr lang="en-US"/>
        </a:p>
      </dgm:t>
    </dgm:pt>
    <dgm:pt modelId="{F183F6CE-A66F-4680-996E-B9DE0FDAE80F}" type="sibTrans" cxnId="{45340228-3088-4F38-8EC7-044FE8556A70}">
      <dgm:prSet/>
      <dgm:spPr/>
      <dgm:t>
        <a:bodyPr/>
        <a:lstStyle/>
        <a:p>
          <a:endParaRPr lang="en-US"/>
        </a:p>
      </dgm:t>
    </dgm:pt>
    <dgm:pt modelId="{13740B3F-1AB1-4B69-BE70-1046747B15DA}">
      <dgm:prSet/>
      <dgm:spPr/>
      <dgm:t>
        <a:bodyPr/>
        <a:lstStyle/>
        <a:p>
          <a:r>
            <a:rPr lang="de-DE" dirty="0"/>
            <a:t>Advanced Split Rendering, Immersive and Split Audio</a:t>
          </a:r>
        </a:p>
      </dgm:t>
    </dgm:pt>
    <dgm:pt modelId="{3D4CC07A-4B6D-4779-B653-8F9A1CD31216}" type="parTrans" cxnId="{C142C7FE-BB98-4E27-AD09-F2286A380D14}">
      <dgm:prSet/>
      <dgm:spPr/>
      <dgm:t>
        <a:bodyPr/>
        <a:lstStyle/>
        <a:p>
          <a:endParaRPr lang="en-US"/>
        </a:p>
      </dgm:t>
    </dgm:pt>
    <dgm:pt modelId="{BB59358B-E784-41CF-AFE1-A13119E80235}" type="sibTrans" cxnId="{C142C7FE-BB98-4E27-AD09-F2286A380D14}">
      <dgm:prSet/>
      <dgm:spPr/>
      <dgm:t>
        <a:bodyPr/>
        <a:lstStyle/>
        <a:p>
          <a:endParaRPr lang="en-US"/>
        </a:p>
      </dgm:t>
    </dgm:pt>
    <dgm:pt modelId="{F749D9C6-9E57-4129-BABD-37851F8DE5F6}">
      <dgm:prSet/>
      <dgm:spPr/>
      <dgm:t>
        <a:bodyPr/>
        <a:lstStyle/>
        <a:p>
          <a:r>
            <a:rPr lang="de-DE" dirty="0"/>
            <a:t>5G Media Streaming and MBS Extensions </a:t>
          </a:r>
        </a:p>
      </dgm:t>
    </dgm:pt>
    <dgm:pt modelId="{0F9AB18B-92B9-4CDE-994E-D1F139DE09F6}" type="parTrans" cxnId="{D340A5B5-B164-4DD2-9409-475244B5F508}">
      <dgm:prSet/>
      <dgm:spPr/>
      <dgm:t>
        <a:bodyPr/>
        <a:lstStyle/>
        <a:p>
          <a:endParaRPr lang="en-US"/>
        </a:p>
      </dgm:t>
    </dgm:pt>
    <dgm:pt modelId="{10B8BC6A-5B76-4ADD-8EEB-A39B814D711B}" type="sibTrans" cxnId="{D340A5B5-B164-4DD2-9409-475244B5F508}">
      <dgm:prSet/>
      <dgm:spPr/>
      <dgm:t>
        <a:bodyPr/>
        <a:lstStyle/>
        <a:p>
          <a:endParaRPr lang="en-US"/>
        </a:p>
      </dgm:t>
    </dgm:pt>
    <dgm:pt modelId="{F321269A-3FC4-4B34-A7B4-EE23B640C90C}">
      <dgm:prSet phldrT="[Text]"/>
      <dgm:spPr/>
      <dgm:t>
        <a:bodyPr/>
        <a:lstStyle/>
        <a:p>
          <a:r>
            <a:rPr lang="de-DE" dirty="0"/>
            <a:t>HEVC for XR, if anything needs to be done</a:t>
          </a:r>
          <a:endParaRPr lang="en-US" dirty="0"/>
        </a:p>
      </dgm:t>
    </dgm:pt>
    <dgm:pt modelId="{E81D581A-63A3-4E39-804C-323B940C1A71}" type="parTrans" cxnId="{B4C35F71-A75B-400A-A06E-D2B80C50EF68}">
      <dgm:prSet/>
      <dgm:spPr/>
      <dgm:t>
        <a:bodyPr/>
        <a:lstStyle/>
        <a:p>
          <a:endParaRPr lang="en-US"/>
        </a:p>
      </dgm:t>
    </dgm:pt>
    <dgm:pt modelId="{47C8316F-08C6-4CEC-90A8-137904EA6C8F}" type="sibTrans" cxnId="{B4C35F71-A75B-400A-A06E-D2B80C50EF68}">
      <dgm:prSet/>
      <dgm:spPr/>
      <dgm:t>
        <a:bodyPr/>
        <a:lstStyle/>
        <a:p>
          <a:endParaRPr lang="en-US"/>
        </a:p>
      </dgm:t>
    </dgm:pt>
    <dgm:pt modelId="{755A5D13-E35C-40F0-85F3-5DB8E597F72A}">
      <dgm:prSet/>
      <dgm:spPr/>
      <dgm:t>
        <a:bodyPr/>
        <a:lstStyle/>
        <a:p>
          <a:r>
            <a:rPr lang="de-DE" dirty="0"/>
            <a:t>Representation, Formats, Communication</a:t>
          </a:r>
        </a:p>
      </dgm:t>
    </dgm:pt>
    <dgm:pt modelId="{948BBE7C-EC65-40B8-BDA9-456C693DC392}" type="parTrans" cxnId="{A1292616-0D25-428B-8161-BD7B56803CBA}">
      <dgm:prSet/>
      <dgm:spPr/>
      <dgm:t>
        <a:bodyPr/>
        <a:lstStyle/>
        <a:p>
          <a:endParaRPr lang="en-US"/>
        </a:p>
      </dgm:t>
    </dgm:pt>
    <dgm:pt modelId="{45CFFA6A-0E4F-451C-B626-9636AE220A8F}" type="sibTrans" cxnId="{A1292616-0D25-428B-8161-BD7B56803CBA}">
      <dgm:prSet/>
      <dgm:spPr/>
      <dgm:t>
        <a:bodyPr/>
        <a:lstStyle/>
        <a:p>
          <a:endParaRPr lang="en-US"/>
        </a:p>
      </dgm:t>
    </dgm:pt>
    <dgm:pt modelId="{FC226DA9-B17F-481B-9815-BD8BAF95559B}">
      <dgm:prSet/>
      <dgm:spPr/>
      <dgm:t>
        <a:bodyPr/>
        <a:lstStyle/>
        <a:p>
          <a:r>
            <a:rPr lang="de-DE" dirty="0"/>
            <a:t>Leftovers from Rel-18 (e.g. DRM, Content Steering)</a:t>
          </a:r>
        </a:p>
      </dgm:t>
    </dgm:pt>
    <dgm:pt modelId="{A0EAEF9E-4F4A-4792-A585-98D9396BDD00}" type="parTrans" cxnId="{E64DD7C1-9437-4411-9683-7F75961A54C3}">
      <dgm:prSet/>
      <dgm:spPr/>
      <dgm:t>
        <a:bodyPr/>
        <a:lstStyle/>
        <a:p>
          <a:endParaRPr lang="en-US"/>
        </a:p>
      </dgm:t>
    </dgm:pt>
    <dgm:pt modelId="{F01791C8-D9A3-4893-8C7B-9F68530FF70C}" type="sibTrans" cxnId="{E64DD7C1-9437-4411-9683-7F75961A54C3}">
      <dgm:prSet/>
      <dgm:spPr/>
      <dgm:t>
        <a:bodyPr/>
        <a:lstStyle/>
        <a:p>
          <a:endParaRPr lang="en-US"/>
        </a:p>
      </dgm:t>
    </dgm:pt>
    <dgm:pt modelId="{BAC152C0-A86A-416D-A9F7-7C9BA574AA67}">
      <dgm:prSet/>
      <dgm:spPr/>
      <dgm:t>
        <a:bodyPr/>
        <a:lstStyle/>
        <a:p>
          <a:r>
            <a:rPr lang="de-DE" dirty="0"/>
            <a:t>Requirements from 5G-MAG</a:t>
          </a:r>
        </a:p>
      </dgm:t>
    </dgm:pt>
    <dgm:pt modelId="{EB5C62F5-C482-4333-99B0-1B003FD8A334}" type="parTrans" cxnId="{07D26B6E-8D73-475F-B3E5-425779F79E2A}">
      <dgm:prSet/>
      <dgm:spPr/>
      <dgm:t>
        <a:bodyPr/>
        <a:lstStyle/>
        <a:p>
          <a:endParaRPr lang="en-US"/>
        </a:p>
      </dgm:t>
    </dgm:pt>
    <dgm:pt modelId="{811188F6-CDD5-42E8-88E5-885AB372FF00}" type="sibTrans" cxnId="{07D26B6E-8D73-475F-B3E5-425779F79E2A}">
      <dgm:prSet/>
      <dgm:spPr/>
      <dgm:t>
        <a:bodyPr/>
        <a:lstStyle/>
        <a:p>
          <a:endParaRPr lang="en-US"/>
        </a:p>
      </dgm:t>
    </dgm:pt>
    <dgm:pt modelId="{21B34CAA-0FE6-4239-926B-D61BD3A0C8F4}">
      <dgm:prSet phldrT="[Text]"/>
      <dgm:spPr/>
      <dgm:t>
        <a:bodyPr/>
        <a:lstStyle/>
        <a:p>
          <a:r>
            <a:rPr lang="de-DE" dirty="0"/>
            <a:t>Distributed Inference and Learning</a:t>
          </a:r>
          <a:endParaRPr lang="en-US" dirty="0"/>
        </a:p>
      </dgm:t>
    </dgm:pt>
    <dgm:pt modelId="{3016A8FF-148D-43E2-A668-632EA172B77A}" type="parTrans" cxnId="{A1C53C02-A71E-4AE1-BB07-37E923807C2E}">
      <dgm:prSet/>
      <dgm:spPr/>
      <dgm:t>
        <a:bodyPr/>
        <a:lstStyle/>
        <a:p>
          <a:endParaRPr lang="en-US"/>
        </a:p>
      </dgm:t>
    </dgm:pt>
    <dgm:pt modelId="{975DE190-3B83-4172-ADE5-E9512ED2E81C}" type="sibTrans" cxnId="{A1C53C02-A71E-4AE1-BB07-37E923807C2E}">
      <dgm:prSet/>
      <dgm:spPr/>
      <dgm:t>
        <a:bodyPr/>
        <a:lstStyle/>
        <a:p>
          <a:endParaRPr lang="en-US"/>
        </a:p>
      </dgm:t>
    </dgm:pt>
    <dgm:pt modelId="{ABE3F2CB-6366-46C7-9E0C-FF195D3B14BA}">
      <dgm:prSet phldrT="[Text]"/>
      <dgm:spPr/>
      <dgm:t>
        <a:bodyPr/>
        <a:lstStyle/>
        <a:p>
          <a:r>
            <a:rPr lang="de-DE" dirty="0"/>
            <a:t>AI/ML-based Computer Vision</a:t>
          </a:r>
          <a:endParaRPr lang="en-US" dirty="0"/>
        </a:p>
      </dgm:t>
    </dgm:pt>
    <dgm:pt modelId="{361B5B56-3960-41D9-B88C-397A6DDC3617}" type="parTrans" cxnId="{E66B9042-927E-4690-92B5-E106B1D27DFE}">
      <dgm:prSet/>
      <dgm:spPr/>
      <dgm:t>
        <a:bodyPr/>
        <a:lstStyle/>
        <a:p>
          <a:endParaRPr lang="en-US"/>
        </a:p>
      </dgm:t>
    </dgm:pt>
    <dgm:pt modelId="{C71A6A6A-E418-4F4A-AA02-49944676AA8F}" type="sibTrans" cxnId="{E66B9042-927E-4690-92B5-E106B1D27DFE}">
      <dgm:prSet/>
      <dgm:spPr/>
      <dgm:t>
        <a:bodyPr/>
        <a:lstStyle/>
        <a:p>
          <a:endParaRPr lang="en-US"/>
        </a:p>
      </dgm:t>
    </dgm:pt>
    <dgm:pt modelId="{4C31BE21-CF0E-4214-8FDE-DFC0435AF8B0}">
      <dgm:prSet/>
      <dgm:spPr/>
      <dgm:t>
        <a:bodyPr/>
        <a:lstStyle/>
        <a:p>
          <a:r>
            <a:rPr lang="de-DE" dirty="0"/>
            <a:t>Requirements from MSF, e.g. QoE and Metrics </a:t>
          </a:r>
        </a:p>
      </dgm:t>
    </dgm:pt>
    <dgm:pt modelId="{87660A6E-71C6-4A92-80D7-064765FC7F46}" type="sibTrans" cxnId="{3A2D4421-6C0A-4122-AA63-30433423C9CD}">
      <dgm:prSet/>
      <dgm:spPr/>
      <dgm:t>
        <a:bodyPr/>
        <a:lstStyle/>
        <a:p>
          <a:endParaRPr lang="en-US"/>
        </a:p>
      </dgm:t>
    </dgm:pt>
    <dgm:pt modelId="{B4C7D809-7A2B-49B7-A54D-10F6860343DC}" type="parTrans" cxnId="{3A2D4421-6C0A-4122-AA63-30433423C9CD}">
      <dgm:prSet/>
      <dgm:spPr/>
      <dgm:t>
        <a:bodyPr/>
        <a:lstStyle/>
        <a:p>
          <a:endParaRPr lang="en-US"/>
        </a:p>
      </dgm:t>
    </dgm:pt>
    <dgm:pt modelId="{03F8F8EE-BDCC-41E1-B95D-682B7723FAC1}" type="pres">
      <dgm:prSet presAssocID="{A3B38D8D-0CB5-4D94-A6C7-4DE2AD4C35BA}" presName="Name0" presStyleCnt="0">
        <dgm:presLayoutVars>
          <dgm:dir/>
          <dgm:animLvl val="lvl"/>
          <dgm:resizeHandles val="exact"/>
        </dgm:presLayoutVars>
      </dgm:prSet>
      <dgm:spPr/>
    </dgm:pt>
    <dgm:pt modelId="{AD02DD49-BC07-430D-A7D6-B48BF8AC3E4E}" type="pres">
      <dgm:prSet presAssocID="{33EE2E2E-511C-4CF5-9CB0-0F4ADBB20754}" presName="linNode" presStyleCnt="0"/>
      <dgm:spPr/>
    </dgm:pt>
    <dgm:pt modelId="{E2A5CCB5-B7C0-42A5-A39D-032F21DA2120}" type="pres">
      <dgm:prSet presAssocID="{33EE2E2E-511C-4CF5-9CB0-0F4ADBB20754}" presName="parentText" presStyleLbl="node1" presStyleIdx="0" presStyleCnt="5" custLinFactNeighborX="-15141" custLinFactNeighborY="-39976">
        <dgm:presLayoutVars>
          <dgm:chMax val="1"/>
          <dgm:bulletEnabled val="1"/>
        </dgm:presLayoutVars>
      </dgm:prSet>
      <dgm:spPr/>
    </dgm:pt>
    <dgm:pt modelId="{8C930A2E-D4D4-4444-B87C-20E517A02B7E}" type="pres">
      <dgm:prSet presAssocID="{33EE2E2E-511C-4CF5-9CB0-0F4ADBB20754}" presName="descendantText" presStyleLbl="alignAccFollowNode1" presStyleIdx="0" presStyleCnt="5">
        <dgm:presLayoutVars>
          <dgm:bulletEnabled val="1"/>
        </dgm:presLayoutVars>
      </dgm:prSet>
      <dgm:spPr/>
    </dgm:pt>
    <dgm:pt modelId="{0A3A9B76-9142-47EA-AA0B-611344A49F03}" type="pres">
      <dgm:prSet presAssocID="{065C05E8-A6BB-4938-9A63-035070A7103D}" presName="sp" presStyleCnt="0"/>
      <dgm:spPr/>
    </dgm:pt>
    <dgm:pt modelId="{EDC8D7F6-8F43-45A9-8E25-E3C27A05B64A}" type="pres">
      <dgm:prSet presAssocID="{A0204BB0-B51E-4449-AA55-B4A218481824}" presName="linNode" presStyleCnt="0"/>
      <dgm:spPr/>
    </dgm:pt>
    <dgm:pt modelId="{26B7E0AC-0CF2-43E6-B9DA-A93A1E440203}" type="pres">
      <dgm:prSet presAssocID="{A0204BB0-B51E-4449-AA55-B4A218481824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BD526AEE-3A2B-4169-BD96-138BF6335703}" type="pres">
      <dgm:prSet presAssocID="{A0204BB0-B51E-4449-AA55-B4A218481824}" presName="descendantText" presStyleLbl="alignAccFollowNode1" presStyleIdx="1" presStyleCnt="5" custLinFactNeighborX="0" custLinFactNeighborY="0">
        <dgm:presLayoutVars>
          <dgm:bulletEnabled val="1"/>
        </dgm:presLayoutVars>
      </dgm:prSet>
      <dgm:spPr/>
    </dgm:pt>
    <dgm:pt modelId="{F33E0D87-505E-4E80-A928-8D64D4B56955}" type="pres">
      <dgm:prSet presAssocID="{3CCE99B1-9CDE-4E98-B32C-0CDCFE92731C}" presName="sp" presStyleCnt="0"/>
      <dgm:spPr/>
    </dgm:pt>
    <dgm:pt modelId="{73A9B99D-8B91-40AC-A5F0-AC769729FD85}" type="pres">
      <dgm:prSet presAssocID="{F42CF45D-1C3C-48EF-9E2D-33B51DE220EE}" presName="linNode" presStyleCnt="0"/>
      <dgm:spPr/>
    </dgm:pt>
    <dgm:pt modelId="{8A5C4D70-0D2A-4646-B353-79F03746FD2E}" type="pres">
      <dgm:prSet presAssocID="{F42CF45D-1C3C-48EF-9E2D-33B51DE220EE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C089FFC0-2230-4507-A114-5A6E2A0E7C12}" type="pres">
      <dgm:prSet presAssocID="{F42CF45D-1C3C-48EF-9E2D-33B51DE220EE}" presName="descendantText" presStyleLbl="alignAccFollowNode1" presStyleIdx="2" presStyleCnt="5" custLinFactNeighborY="0">
        <dgm:presLayoutVars>
          <dgm:bulletEnabled val="1"/>
        </dgm:presLayoutVars>
      </dgm:prSet>
      <dgm:spPr/>
    </dgm:pt>
    <dgm:pt modelId="{B416787A-1520-4ACA-B776-86A26E861C5A}" type="pres">
      <dgm:prSet presAssocID="{F183F6CE-A66F-4680-996E-B9DE0FDAE80F}" presName="sp" presStyleCnt="0"/>
      <dgm:spPr/>
    </dgm:pt>
    <dgm:pt modelId="{BED34C3B-54C1-4285-9E56-92DE07350669}" type="pres">
      <dgm:prSet presAssocID="{F749D9C6-9E57-4129-BABD-37851F8DE5F6}" presName="linNode" presStyleCnt="0"/>
      <dgm:spPr/>
    </dgm:pt>
    <dgm:pt modelId="{9911783C-B750-4EEB-856A-FB5175F136AD}" type="pres">
      <dgm:prSet presAssocID="{F749D9C6-9E57-4129-BABD-37851F8DE5F6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651DB013-CE95-4165-BBA7-F5CDA5E1BFAF}" type="pres">
      <dgm:prSet presAssocID="{F749D9C6-9E57-4129-BABD-37851F8DE5F6}" presName="descendantText" presStyleLbl="alignAccFollowNode1" presStyleIdx="3" presStyleCnt="5">
        <dgm:presLayoutVars>
          <dgm:bulletEnabled val="1"/>
        </dgm:presLayoutVars>
      </dgm:prSet>
      <dgm:spPr/>
    </dgm:pt>
    <dgm:pt modelId="{116F52EE-D575-4C5A-A50A-975CB2464232}" type="pres">
      <dgm:prSet presAssocID="{10B8BC6A-5B76-4ADD-8EEB-A39B814D711B}" presName="sp" presStyleCnt="0"/>
      <dgm:spPr/>
    </dgm:pt>
    <dgm:pt modelId="{C7DDB3D2-3B45-4A10-9258-562220D901F3}" type="pres">
      <dgm:prSet presAssocID="{E46888B2-7B3F-4789-BFA5-131408103972}" presName="linNode" presStyleCnt="0"/>
      <dgm:spPr/>
    </dgm:pt>
    <dgm:pt modelId="{F0B5F2D2-EA98-4E30-AA8D-EFFD4C72C615}" type="pres">
      <dgm:prSet presAssocID="{E46888B2-7B3F-4789-BFA5-131408103972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39167A22-6C4A-433E-9967-7F9335B498BE}" type="pres">
      <dgm:prSet presAssocID="{E46888B2-7B3F-4789-BFA5-131408103972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A1C53C02-A71E-4AE1-BB07-37E923807C2E}" srcId="{E46888B2-7B3F-4789-BFA5-131408103972}" destId="{21B34CAA-0FE6-4239-926B-D61BD3A0C8F4}" srcOrd="0" destOrd="0" parTransId="{3016A8FF-148D-43E2-A668-632EA172B77A}" sibTransId="{975DE190-3B83-4172-ADE5-E9512ED2E81C}"/>
    <dgm:cxn modelId="{A0BF270D-8232-40A0-97A2-01E3D443B312}" type="presOf" srcId="{BAC152C0-A86A-416D-A9F7-7C9BA574AA67}" destId="{651DB013-CE95-4165-BBA7-F5CDA5E1BFAF}" srcOrd="0" destOrd="1" presId="urn:microsoft.com/office/officeart/2005/8/layout/vList5"/>
    <dgm:cxn modelId="{A1292616-0D25-428B-8161-BD7B56803CBA}" srcId="{A0204BB0-B51E-4449-AA55-B4A218481824}" destId="{755A5D13-E35C-40F0-85F3-5DB8E597F72A}" srcOrd="1" destOrd="0" parTransId="{948BBE7C-EC65-40B8-BDA9-456C693DC392}" sibTransId="{45CFFA6A-0E4F-451C-B626-9636AE220A8F}"/>
    <dgm:cxn modelId="{340A6D20-A7A4-47FA-8933-73BA1A1D06A3}" type="presOf" srcId="{DE548AD2-2C25-4AB8-9AFB-ED54CCA0B3A3}" destId="{BD526AEE-3A2B-4169-BD96-138BF6335703}" srcOrd="0" destOrd="0" presId="urn:microsoft.com/office/officeart/2005/8/layout/vList5"/>
    <dgm:cxn modelId="{3A2D4421-6C0A-4122-AA63-30433423C9CD}" srcId="{F42CF45D-1C3C-48EF-9E2D-33B51DE220EE}" destId="{4C31BE21-CF0E-4214-8FDE-DFC0435AF8B0}" srcOrd="1" destOrd="0" parTransId="{B4C7D809-7A2B-49B7-A54D-10F6860343DC}" sibTransId="{87660A6E-71C6-4A92-80D7-064765FC7F46}"/>
    <dgm:cxn modelId="{45340228-3088-4F38-8EC7-044FE8556A70}" srcId="{A3B38D8D-0CB5-4D94-A6C7-4DE2AD4C35BA}" destId="{F42CF45D-1C3C-48EF-9E2D-33B51DE220EE}" srcOrd="2" destOrd="0" parTransId="{80FD1710-401A-454B-A439-F88C0B59F38A}" sibTransId="{F183F6CE-A66F-4680-996E-B9DE0FDAE80F}"/>
    <dgm:cxn modelId="{A571FC3C-B361-4BFD-B172-3D1BAA4C6BFC}" type="presOf" srcId="{13740B3F-1AB1-4B69-BE70-1046747B15DA}" destId="{C089FFC0-2230-4507-A114-5A6E2A0E7C12}" srcOrd="0" destOrd="0" presId="urn:microsoft.com/office/officeart/2005/8/layout/vList5"/>
    <dgm:cxn modelId="{D3DD935C-645B-4098-96CA-7D846018F3EA}" type="presOf" srcId="{F42CF45D-1C3C-48EF-9E2D-33B51DE220EE}" destId="{8A5C4D70-0D2A-4646-B353-79F03746FD2E}" srcOrd="0" destOrd="0" presId="urn:microsoft.com/office/officeart/2005/8/layout/vList5"/>
    <dgm:cxn modelId="{E66B9042-927E-4690-92B5-E106B1D27DFE}" srcId="{E46888B2-7B3F-4789-BFA5-131408103972}" destId="{ABE3F2CB-6366-46C7-9E0C-FF195D3B14BA}" srcOrd="1" destOrd="0" parTransId="{361B5B56-3960-41D9-B88C-397A6DDC3617}" sibTransId="{C71A6A6A-E418-4F4A-AA02-49944676AA8F}"/>
    <dgm:cxn modelId="{7375EC42-E2DD-4AA0-ADFD-051830D3DFBE}" srcId="{33EE2E2E-511C-4CF5-9CB0-0F4ADBB20754}" destId="{6D75C0FF-AEC4-4429-AE2A-FA0EEB8C4409}" srcOrd="1" destOrd="0" parTransId="{17697891-175D-4DE9-A1A9-CDB84CE128D0}" sibTransId="{7D3BC2FE-7E1F-4E40-83CA-BA2D63058B23}"/>
    <dgm:cxn modelId="{3269E443-6902-4B35-A636-CBEC35943009}" type="presOf" srcId="{21B34CAA-0FE6-4239-926B-D61BD3A0C8F4}" destId="{39167A22-6C4A-433E-9967-7F9335B498BE}" srcOrd="0" destOrd="0" presId="urn:microsoft.com/office/officeart/2005/8/layout/vList5"/>
    <dgm:cxn modelId="{BF299669-6FFD-4649-84F8-567D756F8CDE}" srcId="{A3B38D8D-0CB5-4D94-A6C7-4DE2AD4C35BA}" destId="{E46888B2-7B3F-4789-BFA5-131408103972}" srcOrd="4" destOrd="0" parTransId="{E6F5F06E-2E02-4597-BA3A-4FA8D3CC5AC1}" sibTransId="{280CF5E6-E12B-4631-BF35-466F027DB046}"/>
    <dgm:cxn modelId="{07D26B6E-8D73-475F-B3E5-425779F79E2A}" srcId="{F749D9C6-9E57-4129-BABD-37851F8DE5F6}" destId="{BAC152C0-A86A-416D-A9F7-7C9BA574AA67}" srcOrd="1" destOrd="0" parTransId="{EB5C62F5-C482-4333-99B0-1B003FD8A334}" sibTransId="{811188F6-CDD5-42E8-88E5-885AB372FF00}"/>
    <dgm:cxn modelId="{457C8450-F4B5-4376-9F54-ED318FC13275}" type="presOf" srcId="{ABE3F2CB-6366-46C7-9E0C-FF195D3B14BA}" destId="{39167A22-6C4A-433E-9967-7F9335B498BE}" srcOrd="0" destOrd="1" presId="urn:microsoft.com/office/officeart/2005/8/layout/vList5"/>
    <dgm:cxn modelId="{B4C35F71-A75B-400A-A06E-D2B80C50EF68}" srcId="{33EE2E2E-511C-4CF5-9CB0-0F4ADBB20754}" destId="{F321269A-3FC4-4B34-A7B4-EE23B640C90C}" srcOrd="0" destOrd="0" parTransId="{E81D581A-63A3-4E39-804C-323B940C1A71}" sibTransId="{47C8316F-08C6-4CEC-90A8-137904EA6C8F}"/>
    <dgm:cxn modelId="{7537D252-2369-47BE-A89B-1366F9CBD462}" type="presOf" srcId="{FC226DA9-B17F-481B-9815-BD8BAF95559B}" destId="{651DB013-CE95-4165-BBA7-F5CDA5E1BFAF}" srcOrd="0" destOrd="0" presId="urn:microsoft.com/office/officeart/2005/8/layout/vList5"/>
    <dgm:cxn modelId="{AE9C4F83-14FB-42D3-96E3-B048531E404F}" srcId="{A3B38D8D-0CB5-4D94-A6C7-4DE2AD4C35BA}" destId="{A0204BB0-B51E-4449-AA55-B4A218481824}" srcOrd="1" destOrd="0" parTransId="{1DDA8C84-A861-48C0-873B-63699EF855C0}" sibTransId="{3CCE99B1-9CDE-4E98-B32C-0CDCFE92731C}"/>
    <dgm:cxn modelId="{6F5F049C-E53F-458A-B05F-7C548C9587A5}" type="presOf" srcId="{33EE2E2E-511C-4CF5-9CB0-0F4ADBB20754}" destId="{E2A5CCB5-B7C0-42A5-A39D-032F21DA2120}" srcOrd="0" destOrd="0" presId="urn:microsoft.com/office/officeart/2005/8/layout/vList5"/>
    <dgm:cxn modelId="{243BC89C-36F1-41C3-AB2D-CC6D22E3A147}" type="presOf" srcId="{F749D9C6-9E57-4129-BABD-37851F8DE5F6}" destId="{9911783C-B750-4EEB-856A-FB5175F136AD}" srcOrd="0" destOrd="0" presId="urn:microsoft.com/office/officeart/2005/8/layout/vList5"/>
    <dgm:cxn modelId="{1E29F9A0-0C52-40C9-80E5-F25668C5F1A6}" srcId="{A0204BB0-B51E-4449-AA55-B4A218481824}" destId="{DE548AD2-2C25-4AB8-9AFB-ED54CCA0B3A3}" srcOrd="0" destOrd="0" parTransId="{A79915F6-C5E9-4763-92C8-85EDF677E1E0}" sibTransId="{90B90AA5-25C0-49DA-8F9B-D0A9F8C37C61}"/>
    <dgm:cxn modelId="{0CE5F6A8-D21E-4A35-A5D0-F66A48408EE1}" srcId="{A3B38D8D-0CB5-4D94-A6C7-4DE2AD4C35BA}" destId="{33EE2E2E-511C-4CF5-9CB0-0F4ADBB20754}" srcOrd="0" destOrd="0" parTransId="{339F980C-5094-40FB-9DF4-0ADB39C90F61}" sibTransId="{065C05E8-A6BB-4938-9A63-035070A7103D}"/>
    <dgm:cxn modelId="{C06D2CAF-1C33-4958-84B4-4E395934320B}" type="presOf" srcId="{755A5D13-E35C-40F0-85F3-5DB8E597F72A}" destId="{BD526AEE-3A2B-4169-BD96-138BF6335703}" srcOrd="0" destOrd="1" presId="urn:microsoft.com/office/officeart/2005/8/layout/vList5"/>
    <dgm:cxn modelId="{D340A5B5-B164-4DD2-9409-475244B5F508}" srcId="{A3B38D8D-0CB5-4D94-A6C7-4DE2AD4C35BA}" destId="{F749D9C6-9E57-4129-BABD-37851F8DE5F6}" srcOrd="3" destOrd="0" parTransId="{0F9AB18B-92B9-4CDE-994E-D1F139DE09F6}" sibTransId="{10B8BC6A-5B76-4ADD-8EEB-A39B814D711B}"/>
    <dgm:cxn modelId="{96F5F7B7-EA15-4A42-B5B2-B83930A78A71}" type="presOf" srcId="{A0204BB0-B51E-4449-AA55-B4A218481824}" destId="{26B7E0AC-0CF2-43E6-B9DA-A93A1E440203}" srcOrd="0" destOrd="0" presId="urn:microsoft.com/office/officeart/2005/8/layout/vList5"/>
    <dgm:cxn modelId="{E64DD7C1-9437-4411-9683-7F75961A54C3}" srcId="{F749D9C6-9E57-4129-BABD-37851F8DE5F6}" destId="{FC226DA9-B17F-481B-9815-BD8BAF95559B}" srcOrd="0" destOrd="0" parTransId="{A0EAEF9E-4F4A-4792-A585-98D9396BDD00}" sibTransId="{F01791C8-D9A3-4893-8C7B-9F68530FF70C}"/>
    <dgm:cxn modelId="{ECFCDECB-F887-4CB7-81F3-8D9E47D4B37C}" type="presOf" srcId="{6D75C0FF-AEC4-4429-AE2A-FA0EEB8C4409}" destId="{8C930A2E-D4D4-4444-B87C-20E517A02B7E}" srcOrd="0" destOrd="1" presId="urn:microsoft.com/office/officeart/2005/8/layout/vList5"/>
    <dgm:cxn modelId="{A5C186CC-E99C-4A11-8B35-06777D5A8725}" type="presOf" srcId="{F321269A-3FC4-4B34-A7B4-EE23B640C90C}" destId="{8C930A2E-D4D4-4444-B87C-20E517A02B7E}" srcOrd="0" destOrd="0" presId="urn:microsoft.com/office/officeart/2005/8/layout/vList5"/>
    <dgm:cxn modelId="{FC37F7CF-A787-42B1-BDF2-633EFDAB5969}" type="presOf" srcId="{4C31BE21-CF0E-4214-8FDE-DFC0435AF8B0}" destId="{C089FFC0-2230-4507-A114-5A6E2A0E7C12}" srcOrd="0" destOrd="1" presId="urn:microsoft.com/office/officeart/2005/8/layout/vList5"/>
    <dgm:cxn modelId="{BDCEA1E3-354E-402B-B758-AD19C5FEF3D3}" type="presOf" srcId="{E46888B2-7B3F-4789-BFA5-131408103972}" destId="{F0B5F2D2-EA98-4E30-AA8D-EFFD4C72C615}" srcOrd="0" destOrd="0" presId="urn:microsoft.com/office/officeart/2005/8/layout/vList5"/>
    <dgm:cxn modelId="{5CA3A3ED-804E-4916-87F1-8D0B9FAE911C}" type="presOf" srcId="{A3B38D8D-0CB5-4D94-A6C7-4DE2AD4C35BA}" destId="{03F8F8EE-BDCC-41E1-B95D-682B7723FAC1}" srcOrd="0" destOrd="0" presId="urn:microsoft.com/office/officeart/2005/8/layout/vList5"/>
    <dgm:cxn modelId="{C142C7FE-BB98-4E27-AD09-F2286A380D14}" srcId="{F42CF45D-1C3C-48EF-9E2D-33B51DE220EE}" destId="{13740B3F-1AB1-4B69-BE70-1046747B15DA}" srcOrd="0" destOrd="0" parTransId="{3D4CC07A-4B6D-4779-B653-8F9A1CD31216}" sibTransId="{BB59358B-E784-41CF-AFE1-A13119E80235}"/>
    <dgm:cxn modelId="{414496ED-BB9B-4967-A467-FF8DC7A4ED42}" type="presParOf" srcId="{03F8F8EE-BDCC-41E1-B95D-682B7723FAC1}" destId="{AD02DD49-BC07-430D-A7D6-B48BF8AC3E4E}" srcOrd="0" destOrd="0" presId="urn:microsoft.com/office/officeart/2005/8/layout/vList5"/>
    <dgm:cxn modelId="{42674879-20B1-4693-94C0-0E22A940FE2D}" type="presParOf" srcId="{AD02DD49-BC07-430D-A7D6-B48BF8AC3E4E}" destId="{E2A5CCB5-B7C0-42A5-A39D-032F21DA2120}" srcOrd="0" destOrd="0" presId="urn:microsoft.com/office/officeart/2005/8/layout/vList5"/>
    <dgm:cxn modelId="{83D3FA29-9EB5-43E4-BE94-61A2B52F22EC}" type="presParOf" srcId="{AD02DD49-BC07-430D-A7D6-B48BF8AC3E4E}" destId="{8C930A2E-D4D4-4444-B87C-20E517A02B7E}" srcOrd="1" destOrd="0" presId="urn:microsoft.com/office/officeart/2005/8/layout/vList5"/>
    <dgm:cxn modelId="{7BA88638-C6B2-4F99-A002-88B00895A276}" type="presParOf" srcId="{03F8F8EE-BDCC-41E1-B95D-682B7723FAC1}" destId="{0A3A9B76-9142-47EA-AA0B-611344A49F03}" srcOrd="1" destOrd="0" presId="urn:microsoft.com/office/officeart/2005/8/layout/vList5"/>
    <dgm:cxn modelId="{98B64443-D2E3-43BA-9D20-DE50A465416A}" type="presParOf" srcId="{03F8F8EE-BDCC-41E1-B95D-682B7723FAC1}" destId="{EDC8D7F6-8F43-45A9-8E25-E3C27A05B64A}" srcOrd="2" destOrd="0" presId="urn:microsoft.com/office/officeart/2005/8/layout/vList5"/>
    <dgm:cxn modelId="{D8447262-087C-4ADE-8F64-1D8F4075BEBD}" type="presParOf" srcId="{EDC8D7F6-8F43-45A9-8E25-E3C27A05B64A}" destId="{26B7E0AC-0CF2-43E6-B9DA-A93A1E440203}" srcOrd="0" destOrd="0" presId="urn:microsoft.com/office/officeart/2005/8/layout/vList5"/>
    <dgm:cxn modelId="{8C159D1F-1E69-4042-8590-E1AAD22917EC}" type="presParOf" srcId="{EDC8D7F6-8F43-45A9-8E25-E3C27A05B64A}" destId="{BD526AEE-3A2B-4169-BD96-138BF6335703}" srcOrd="1" destOrd="0" presId="urn:microsoft.com/office/officeart/2005/8/layout/vList5"/>
    <dgm:cxn modelId="{B9CBB42C-8E1A-48FB-8375-5E26CB27E904}" type="presParOf" srcId="{03F8F8EE-BDCC-41E1-B95D-682B7723FAC1}" destId="{F33E0D87-505E-4E80-A928-8D64D4B56955}" srcOrd="3" destOrd="0" presId="urn:microsoft.com/office/officeart/2005/8/layout/vList5"/>
    <dgm:cxn modelId="{E692589E-741D-46AC-81CA-B1C38792F3E9}" type="presParOf" srcId="{03F8F8EE-BDCC-41E1-B95D-682B7723FAC1}" destId="{73A9B99D-8B91-40AC-A5F0-AC769729FD85}" srcOrd="4" destOrd="0" presId="urn:microsoft.com/office/officeart/2005/8/layout/vList5"/>
    <dgm:cxn modelId="{F3D8EDCA-31BD-4375-9A3C-32E8EE8E85DE}" type="presParOf" srcId="{73A9B99D-8B91-40AC-A5F0-AC769729FD85}" destId="{8A5C4D70-0D2A-4646-B353-79F03746FD2E}" srcOrd="0" destOrd="0" presId="urn:microsoft.com/office/officeart/2005/8/layout/vList5"/>
    <dgm:cxn modelId="{B3B82E67-E4DC-41F8-BD8F-922BEA0305CB}" type="presParOf" srcId="{73A9B99D-8B91-40AC-A5F0-AC769729FD85}" destId="{C089FFC0-2230-4507-A114-5A6E2A0E7C12}" srcOrd="1" destOrd="0" presId="urn:microsoft.com/office/officeart/2005/8/layout/vList5"/>
    <dgm:cxn modelId="{4F5DCA52-E718-4C88-BC9D-35687BCE3B53}" type="presParOf" srcId="{03F8F8EE-BDCC-41E1-B95D-682B7723FAC1}" destId="{B416787A-1520-4ACA-B776-86A26E861C5A}" srcOrd="5" destOrd="0" presId="urn:microsoft.com/office/officeart/2005/8/layout/vList5"/>
    <dgm:cxn modelId="{72BF78F6-26EB-4F1F-BC18-2DAB5CF08080}" type="presParOf" srcId="{03F8F8EE-BDCC-41E1-B95D-682B7723FAC1}" destId="{BED34C3B-54C1-4285-9E56-92DE07350669}" srcOrd="6" destOrd="0" presId="urn:microsoft.com/office/officeart/2005/8/layout/vList5"/>
    <dgm:cxn modelId="{7F0FA20B-CF93-488D-99F3-C0D6AA7AE000}" type="presParOf" srcId="{BED34C3B-54C1-4285-9E56-92DE07350669}" destId="{9911783C-B750-4EEB-856A-FB5175F136AD}" srcOrd="0" destOrd="0" presId="urn:microsoft.com/office/officeart/2005/8/layout/vList5"/>
    <dgm:cxn modelId="{5A5196C0-0405-4223-8D43-A7AA0BC8D581}" type="presParOf" srcId="{BED34C3B-54C1-4285-9E56-92DE07350669}" destId="{651DB013-CE95-4165-BBA7-F5CDA5E1BFAF}" srcOrd="1" destOrd="0" presId="urn:microsoft.com/office/officeart/2005/8/layout/vList5"/>
    <dgm:cxn modelId="{D76491D1-AD15-4DD0-9DCD-1A0B9B33DF83}" type="presParOf" srcId="{03F8F8EE-BDCC-41E1-B95D-682B7723FAC1}" destId="{116F52EE-D575-4C5A-A50A-975CB2464232}" srcOrd="7" destOrd="0" presId="urn:microsoft.com/office/officeart/2005/8/layout/vList5"/>
    <dgm:cxn modelId="{34EFF613-F366-43C9-8E36-719DF20CA8E8}" type="presParOf" srcId="{03F8F8EE-BDCC-41E1-B95D-682B7723FAC1}" destId="{C7DDB3D2-3B45-4A10-9258-562220D901F3}" srcOrd="8" destOrd="0" presId="urn:microsoft.com/office/officeart/2005/8/layout/vList5"/>
    <dgm:cxn modelId="{191BABAB-781D-45FF-896A-7F933E65DD34}" type="presParOf" srcId="{C7DDB3D2-3B45-4A10-9258-562220D901F3}" destId="{F0B5F2D2-EA98-4E30-AA8D-EFFD4C72C615}" srcOrd="0" destOrd="0" presId="urn:microsoft.com/office/officeart/2005/8/layout/vList5"/>
    <dgm:cxn modelId="{21C8AE64-0058-44D0-A543-AD354DB835B3}" type="presParOf" srcId="{C7DDB3D2-3B45-4A10-9258-562220D901F3}" destId="{39167A22-6C4A-433E-9967-7F9335B498B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 custT="1"/>
      <dgm:spPr/>
      <dgm:t>
        <a:bodyPr/>
        <a:lstStyle/>
        <a:p>
          <a:r>
            <a:rPr lang="de-DE" sz="2800" dirty="0"/>
            <a:t>SA4 Study</a:t>
          </a:r>
          <a:endParaRPr lang="en-US" sz="2800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 sz="1000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 sz="1000"/>
        </a:p>
      </dgm:t>
    </dgm:pt>
    <dgm:pt modelId="{81427C22-4D38-45F6-BA62-E7DAC8145572}">
      <dgm:prSet phldrT="[Text]" custT="1"/>
      <dgm:spPr/>
      <dgm:t>
        <a:bodyPr/>
        <a:lstStyle/>
        <a:p>
          <a:r>
            <a:rPr lang="de-DE" sz="2800" dirty="0"/>
            <a:t>SA4 Stage 3</a:t>
          </a:r>
          <a:endParaRPr lang="en-US" sz="2800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 sz="1000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 sz="1000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 custT="1"/>
      <dgm:spPr/>
      <dgm:t>
        <a:bodyPr/>
        <a:lstStyle/>
        <a:p>
          <a:r>
            <a:rPr lang="de-DE" sz="3600" dirty="0"/>
            <a:t>SA4 Study</a:t>
          </a:r>
          <a:endParaRPr lang="en-US" sz="3600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 sz="1100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 sz="1100"/>
        </a:p>
      </dgm:t>
    </dgm:pt>
    <dgm:pt modelId="{81427C22-4D38-45F6-BA62-E7DAC8145572}">
      <dgm:prSet phldrT="[Text]" custT="1"/>
      <dgm:spPr/>
      <dgm:t>
        <a:bodyPr/>
        <a:lstStyle/>
        <a:p>
          <a:r>
            <a:rPr lang="de-DE" sz="3600" dirty="0"/>
            <a:t>SA4 Stage 3</a:t>
          </a:r>
          <a:endParaRPr lang="en-US" sz="3600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 sz="1100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 sz="1100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5ECECB27-893D-401A-AA5B-F513AA71FAC1}">
      <dgm:prSet phldrT="[Text]"/>
      <dgm:spPr/>
      <dgm:t>
        <a:bodyPr/>
        <a:lstStyle/>
        <a:p>
          <a:r>
            <a:rPr lang="de-DE" dirty="0"/>
            <a:t>SA4 Stage 4</a:t>
          </a:r>
          <a:endParaRPr lang="en-US" dirty="0"/>
        </a:p>
      </dgm:t>
    </dgm:pt>
    <dgm:pt modelId="{D6FFCBAD-35D2-403E-B908-DFE12BB42E9C}" type="parTrans" cxnId="{D50DC8CA-47AA-494A-A937-B813820DF168}">
      <dgm:prSet/>
      <dgm:spPr/>
      <dgm:t>
        <a:bodyPr/>
        <a:lstStyle/>
        <a:p>
          <a:endParaRPr lang="en-US"/>
        </a:p>
      </dgm:t>
    </dgm:pt>
    <dgm:pt modelId="{12068FF9-D372-4687-93FA-151710F8BD7F}" type="sibTrans" cxnId="{D50DC8CA-47AA-494A-A937-B813820DF168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4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DEF6616-314C-4D54-87D5-D555A99E31C4}" type="pres">
      <dgm:prSet presAssocID="{D8D20008-FBED-4172-A22D-C4D139DB68FE}" presName="parTxOnlySpace" presStyleCnt="0"/>
      <dgm:spPr/>
    </dgm:pt>
    <dgm:pt modelId="{074FBC63-B727-4060-A5A1-6651037C66BC}" type="pres">
      <dgm:prSet presAssocID="{5ECECB27-893D-401A-AA5B-F513AA71FAC1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50DC8CA-47AA-494A-A937-B813820DF168}" srcId="{14635599-E407-46AA-A35F-47A9FCEFB956}" destId="{5ECECB27-893D-401A-AA5B-F513AA71FAC1}" srcOrd="3" destOrd="0" parTransId="{D6FFCBAD-35D2-403E-B908-DFE12BB42E9C}" sibTransId="{12068FF9-D372-4687-93FA-151710F8BD7F}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B7C340E3-739B-4244-8115-9A2CF73C6141}" type="presOf" srcId="{5ECECB27-893D-401A-AA5B-F513AA71FAC1}" destId="{074FBC63-B727-4060-A5A1-6651037C66B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  <dgm:cxn modelId="{AA082DF1-E1B5-4A32-BA58-877C2CF8B034}" type="presParOf" srcId="{E45ECF9F-A205-4C3D-9200-F24170292F54}" destId="{CDEF6616-314C-4D54-87D5-D555A99E31C4}" srcOrd="5" destOrd="0" presId="urn:microsoft.com/office/officeart/2005/8/layout/chevron1"/>
    <dgm:cxn modelId="{604CDDA3-C184-4F5D-B5DF-1136D8F3460D}" type="presParOf" srcId="{E45ECF9F-A205-4C3D-9200-F24170292F54}" destId="{074FBC63-B727-4060-A5A1-6651037C66BC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CT3/4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SA2 Stage 2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A18FDE39-E97F-4BD8-A192-BEBA5DD49413}">
      <dgm:prSet phldrT="[Text]"/>
      <dgm:spPr/>
      <dgm:t>
        <a:bodyPr/>
        <a:lstStyle/>
        <a:p>
          <a:r>
            <a:rPr lang="de-DE" dirty="0"/>
            <a:t>SA2 Study</a:t>
          </a:r>
          <a:endParaRPr lang="en-US" dirty="0"/>
        </a:p>
      </dgm:t>
    </dgm:pt>
    <dgm:pt modelId="{A064F71F-A7AE-4D02-A652-43B885D6584C}" type="parTrans" cxnId="{63B44310-297F-49ED-B7E0-E6DA1B5993BE}">
      <dgm:prSet/>
      <dgm:spPr/>
      <dgm:t>
        <a:bodyPr/>
        <a:lstStyle/>
        <a:p>
          <a:endParaRPr lang="en-US"/>
        </a:p>
      </dgm:t>
    </dgm:pt>
    <dgm:pt modelId="{7AE2744C-DE71-4147-A647-1238A8571B67}" type="sibTrans" cxnId="{63B44310-297F-49ED-B7E0-E6DA1B5993BE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F611F633-1CB7-4D0D-BD6F-8DB8699328BC}" type="pres">
      <dgm:prSet presAssocID="{A18FDE39-E97F-4BD8-A192-BEBA5DD49413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F0635EC9-5E23-43A6-A4D7-719E27AD8D43}" type="pres">
      <dgm:prSet presAssocID="{7AE2744C-DE71-4147-A647-1238A8571B67}" presName="parTxOnlySpace" presStyleCnt="0"/>
      <dgm:spPr/>
    </dgm:pt>
    <dgm:pt modelId="{13264B2E-4B0F-4C90-8EE6-A2EB457E3DC8}" type="pres">
      <dgm:prSet presAssocID="{C7E831F8-CA93-4512-A34E-B4E0FDB10A6C}" presName="parTxOnly" presStyleLbl="node1" presStyleIdx="1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63B44310-297F-49ED-B7E0-E6DA1B5993BE}" srcId="{14635599-E407-46AA-A35F-47A9FCEFB956}" destId="{A18FDE39-E97F-4BD8-A192-BEBA5DD49413}" srcOrd="0" destOrd="0" parTransId="{A064F71F-A7AE-4D02-A652-43B885D6584C}" sibTransId="{7AE2744C-DE71-4147-A647-1238A8571B67}"/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A538753-6778-4365-9AC2-1CB77637A387}" type="presOf" srcId="{A18FDE39-E97F-4BD8-A192-BEBA5DD49413}" destId="{F611F633-1CB7-4D0D-BD6F-8DB8699328BC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1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2" destOrd="0" parTransId="{5599E043-9310-4B35-A6A6-C7E536FAC7D3}" sibTransId="{D3F840C2-9DF7-4328-AC1B-B2AEEED5EA94}"/>
    <dgm:cxn modelId="{5DD21FBF-D506-4CE8-87FE-9C8488F47EE5}" type="presParOf" srcId="{E45ECF9F-A205-4C3D-9200-F24170292F54}" destId="{F611F633-1CB7-4D0D-BD6F-8DB8699328BC}" srcOrd="0" destOrd="0" presId="urn:microsoft.com/office/officeart/2005/8/layout/chevron1"/>
    <dgm:cxn modelId="{3428B417-CA35-40DA-B1C5-8E07B5F5F357}" type="presParOf" srcId="{E45ECF9F-A205-4C3D-9200-F24170292F54}" destId="{F0635EC9-5E23-43A6-A4D7-719E27AD8D43}" srcOrd="1" destOrd="0" presId="urn:microsoft.com/office/officeart/2005/8/layout/chevron1"/>
    <dgm:cxn modelId="{E27A0DD3-8189-4D0E-9660-E50C4D684157}" type="presParOf" srcId="{E45ECF9F-A205-4C3D-9200-F24170292F54}" destId="{13264B2E-4B0F-4C90-8EE6-A2EB457E3DC8}" srcOrd="2" destOrd="0" presId="urn:microsoft.com/office/officeart/2005/8/layout/chevron1"/>
    <dgm:cxn modelId="{0B1BEBB0-695F-476A-83B2-13B16FE6B7D8}" type="presParOf" srcId="{E45ECF9F-A205-4C3D-9200-F24170292F54}" destId="{6BB50BB5-16F7-4917-853A-AF3C71DF1B29}" srcOrd="3" destOrd="0" presId="urn:microsoft.com/office/officeart/2005/8/layout/chevron1"/>
    <dgm:cxn modelId="{73E03596-BC70-4C75-BA72-7513A0D3E763}" type="presParOf" srcId="{E45ECF9F-A205-4C3D-9200-F24170292F54}" destId="{B071111B-4668-48EA-9D21-442071831F9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4C7AFC-D5AE-405C-BF56-D35B08D7D591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445E7EE-DD1E-4835-BE44-3646CBC1CF50}">
      <dgm:prSet phldrT="[Text]"/>
      <dgm:spPr/>
      <dgm:t>
        <a:bodyPr/>
        <a:lstStyle/>
        <a:p>
          <a:r>
            <a:rPr lang="de-DE" dirty="0"/>
            <a:t>Enhancement: Enhancing existing functionalities – identify issues and enhance</a:t>
          </a:r>
          <a:endParaRPr lang="en-US" dirty="0"/>
        </a:p>
      </dgm:t>
    </dgm:pt>
    <dgm:pt modelId="{011593AC-42D4-4F13-9E18-1861AF640313}" type="parTrans" cxnId="{34ADEE87-B0D5-473B-9BAC-7A2FDB997283}">
      <dgm:prSet/>
      <dgm:spPr/>
      <dgm:t>
        <a:bodyPr/>
        <a:lstStyle/>
        <a:p>
          <a:endParaRPr lang="en-US"/>
        </a:p>
      </dgm:t>
    </dgm:pt>
    <dgm:pt modelId="{F5451F16-85A1-4181-85B0-6DE729E9CA38}" type="sibTrans" cxnId="{34ADEE87-B0D5-473B-9BAC-7A2FDB997283}">
      <dgm:prSet/>
      <dgm:spPr/>
      <dgm:t>
        <a:bodyPr/>
        <a:lstStyle/>
        <a:p>
          <a:endParaRPr lang="en-US"/>
        </a:p>
      </dgm:t>
    </dgm:pt>
    <dgm:pt modelId="{BE77C18F-CA87-4660-BA99-F9ACC68F394E}">
      <dgm:prSet/>
      <dgm:spPr/>
      <dgm:t>
        <a:bodyPr/>
        <a:lstStyle/>
        <a:p>
          <a:r>
            <a:rPr lang="de-DE"/>
            <a:t>Study Item provides a selected set of issues that have been identified in context of an existing service/framework</a:t>
          </a:r>
          <a:endParaRPr lang="de-DE" dirty="0"/>
        </a:p>
      </dgm:t>
    </dgm:pt>
    <dgm:pt modelId="{6D54ACB0-43C7-4372-95C2-CF66C40C6906}" type="parTrans" cxnId="{65A4D1E1-396F-4767-8CC9-1732BC98BA62}">
      <dgm:prSet/>
      <dgm:spPr/>
      <dgm:t>
        <a:bodyPr/>
        <a:lstStyle/>
        <a:p>
          <a:endParaRPr lang="en-US"/>
        </a:p>
      </dgm:t>
    </dgm:pt>
    <dgm:pt modelId="{AC343C0A-66AD-4CE8-8AEA-9CC014AE6C15}" type="sibTrans" cxnId="{65A4D1E1-396F-4767-8CC9-1732BC98BA62}">
      <dgm:prSet/>
      <dgm:spPr/>
      <dgm:t>
        <a:bodyPr/>
        <a:lstStyle/>
        <a:p>
          <a:endParaRPr lang="en-US"/>
        </a:p>
      </dgm:t>
    </dgm:pt>
    <dgm:pt modelId="{76FA0C47-1DC8-4E89-B2C5-0299F27705FE}">
      <dgm:prSet/>
      <dgm:spPr/>
      <dgm:t>
        <a:bodyPr/>
        <a:lstStyle/>
        <a:p>
          <a:r>
            <a:rPr lang="de-DE" dirty="0"/>
            <a:t>For these key issues with priority as well as possibly other ones with lower priority are collected, address different solutions and come to a proposal for potential normative work</a:t>
          </a:r>
        </a:p>
      </dgm:t>
    </dgm:pt>
    <dgm:pt modelId="{4E356DD2-9907-4163-B40C-27FFA21E0FCF}" type="parTrans" cxnId="{B51986EE-1502-4F0C-87F9-616FA2D0DFBC}">
      <dgm:prSet/>
      <dgm:spPr/>
      <dgm:t>
        <a:bodyPr/>
        <a:lstStyle/>
        <a:p>
          <a:endParaRPr lang="en-US"/>
        </a:p>
      </dgm:t>
    </dgm:pt>
    <dgm:pt modelId="{FE390D0A-4C4D-435F-B9E9-4ADECCBAF787}" type="sibTrans" cxnId="{B51986EE-1502-4F0C-87F9-616FA2D0DFBC}">
      <dgm:prSet/>
      <dgm:spPr/>
      <dgm:t>
        <a:bodyPr/>
        <a:lstStyle/>
        <a:p>
          <a:endParaRPr lang="en-US"/>
        </a:p>
      </dgm:t>
    </dgm:pt>
    <dgm:pt modelId="{4A5A6C4F-9AD8-40C7-972F-5013702A8DBC}">
      <dgm:prSet/>
      <dgm:spPr/>
      <dgm:t>
        <a:bodyPr/>
        <a:lstStyle/>
        <a:p>
          <a:r>
            <a:rPr lang="de-DE" dirty="0"/>
            <a:t>Example description: </a:t>
          </a:r>
          <a:r>
            <a:rPr lang="de-DE" dirty="0">
              <a:hlinkClick xmlns:r="http://schemas.openxmlformats.org/officeDocument/2006/relationships" r:id="rId1"/>
            </a:rPr>
            <a:t>5G media streaming extensions</a:t>
          </a:r>
          <a:endParaRPr lang="de-DE" dirty="0"/>
        </a:p>
      </dgm:t>
    </dgm:pt>
    <dgm:pt modelId="{270E7F7C-0CD8-4051-8CFF-3FDED9CA2BF4}" type="parTrans" cxnId="{70ED6C1C-CFAF-4A8A-9925-D5CCB69B6BF2}">
      <dgm:prSet/>
      <dgm:spPr/>
      <dgm:t>
        <a:bodyPr/>
        <a:lstStyle/>
        <a:p>
          <a:endParaRPr lang="en-US"/>
        </a:p>
      </dgm:t>
    </dgm:pt>
    <dgm:pt modelId="{E9C8D43E-4D52-4326-AA06-4CD8950E3B0D}" type="sibTrans" cxnId="{70ED6C1C-CFAF-4A8A-9925-D5CCB69B6BF2}">
      <dgm:prSet/>
      <dgm:spPr/>
      <dgm:t>
        <a:bodyPr/>
        <a:lstStyle/>
        <a:p>
          <a:endParaRPr lang="en-US"/>
        </a:p>
      </dgm:t>
    </dgm:pt>
    <dgm:pt modelId="{8BB2ECE6-B3CE-40A6-9637-4816E07BAD25}">
      <dgm:prSet/>
      <dgm:spPr/>
      <dgm:t>
        <a:bodyPr/>
        <a:lstStyle/>
        <a:p>
          <a:r>
            <a:rPr lang="de-DE" dirty="0"/>
            <a:t>Typical duration: 6-9 months, allows to have a normative work (stage-2/3) for up to 12 months in one Release</a:t>
          </a:r>
        </a:p>
      </dgm:t>
    </dgm:pt>
    <dgm:pt modelId="{6BCAAB66-D161-42A7-AE71-F1B09A6BB9D2}" type="parTrans" cxnId="{CACBE886-732A-4291-8AC2-6E4DF1AF52C8}">
      <dgm:prSet/>
      <dgm:spPr/>
      <dgm:t>
        <a:bodyPr/>
        <a:lstStyle/>
        <a:p>
          <a:endParaRPr lang="en-US"/>
        </a:p>
      </dgm:t>
    </dgm:pt>
    <dgm:pt modelId="{9ACD627A-868F-436B-80A6-EBC85CCBA36F}" type="sibTrans" cxnId="{CACBE886-732A-4291-8AC2-6E4DF1AF52C8}">
      <dgm:prSet/>
      <dgm:spPr/>
      <dgm:t>
        <a:bodyPr/>
        <a:lstStyle/>
        <a:p>
          <a:endParaRPr lang="en-US"/>
        </a:p>
      </dgm:t>
    </dgm:pt>
    <dgm:pt modelId="{79818305-B863-42AA-B1C7-3D7A37252B66}">
      <dgm:prSet/>
      <dgm:spPr/>
      <dgm:t>
        <a:bodyPr/>
        <a:lstStyle/>
        <a:p>
          <a:r>
            <a:rPr lang="de-DE" dirty="0"/>
            <a:t>New Media Capabilities: Preparation for a new codec or format addition – evaluation framework</a:t>
          </a:r>
        </a:p>
      </dgm:t>
    </dgm:pt>
    <dgm:pt modelId="{7DD6B63B-73FA-4032-A543-4419DB601134}" type="parTrans" cxnId="{F9F9ACD8-0A71-48E2-AAC7-33F24A8C84D0}">
      <dgm:prSet/>
      <dgm:spPr/>
      <dgm:t>
        <a:bodyPr/>
        <a:lstStyle/>
        <a:p>
          <a:endParaRPr lang="en-US"/>
        </a:p>
      </dgm:t>
    </dgm:pt>
    <dgm:pt modelId="{CFBEC7BA-16A7-4BA8-86A8-A10529567E65}" type="sibTrans" cxnId="{F9F9ACD8-0A71-48E2-AAC7-33F24A8C84D0}">
      <dgm:prSet/>
      <dgm:spPr/>
      <dgm:t>
        <a:bodyPr/>
        <a:lstStyle/>
        <a:p>
          <a:endParaRPr lang="en-US"/>
        </a:p>
      </dgm:t>
    </dgm:pt>
    <dgm:pt modelId="{7F5B3F3A-17F5-4996-A5F2-662898C8255C}">
      <dgm:prSet/>
      <dgm:spPr/>
      <dgm:t>
        <a:bodyPr/>
        <a:lstStyle/>
        <a:p>
          <a:r>
            <a:rPr lang="de-DE" dirty="0"/>
            <a:t>Define a typical scenario for the which a codec or a new format is needed (existing or new ones)</a:t>
          </a:r>
        </a:p>
      </dgm:t>
    </dgm:pt>
    <dgm:pt modelId="{340CE771-C3C6-4AEF-9C90-D338EF5FCFB5}" type="parTrans" cxnId="{A0B5D929-9373-4149-B484-2015ABFDF8BE}">
      <dgm:prSet/>
      <dgm:spPr/>
      <dgm:t>
        <a:bodyPr/>
        <a:lstStyle/>
        <a:p>
          <a:endParaRPr lang="en-US"/>
        </a:p>
      </dgm:t>
    </dgm:pt>
    <dgm:pt modelId="{7778CFBA-268E-4342-912B-EED408C34139}" type="sibTrans" cxnId="{A0B5D929-9373-4149-B484-2015ABFDF8BE}">
      <dgm:prSet/>
      <dgm:spPr/>
      <dgm:t>
        <a:bodyPr/>
        <a:lstStyle/>
        <a:p>
          <a:endParaRPr lang="en-US"/>
        </a:p>
      </dgm:t>
    </dgm:pt>
    <dgm:pt modelId="{07348529-0542-49AC-9928-09E17467B8BF}">
      <dgm:prSet/>
      <dgm:spPr/>
      <dgm:t>
        <a:bodyPr/>
        <a:lstStyle/>
        <a:p>
          <a:r>
            <a:rPr lang="de-DE" dirty="0"/>
            <a:t>This includes the definition of source signals, anchors, metrics, and an evaluation framework, etc.</a:t>
          </a:r>
        </a:p>
      </dgm:t>
    </dgm:pt>
    <dgm:pt modelId="{F421C824-0A17-4871-B63B-10EA6FBF5905}" type="parTrans" cxnId="{628CEA90-E74D-4655-A9C6-AAA4853C92F4}">
      <dgm:prSet/>
      <dgm:spPr/>
      <dgm:t>
        <a:bodyPr/>
        <a:lstStyle/>
        <a:p>
          <a:endParaRPr lang="en-US"/>
        </a:p>
      </dgm:t>
    </dgm:pt>
    <dgm:pt modelId="{E6DAA98E-D61F-49C5-A352-D1E7F172A2C3}" type="sibTrans" cxnId="{628CEA90-E74D-4655-A9C6-AAA4853C92F4}">
      <dgm:prSet/>
      <dgm:spPr/>
      <dgm:t>
        <a:bodyPr/>
        <a:lstStyle/>
        <a:p>
          <a:endParaRPr lang="en-US"/>
        </a:p>
      </dgm:t>
    </dgm:pt>
    <dgm:pt modelId="{8F171213-0F09-4B41-AB99-E4B0743565EC}">
      <dgm:prSet/>
      <dgm:spPr/>
      <dgm:t>
        <a:bodyPr/>
        <a:lstStyle/>
        <a:p>
          <a:r>
            <a:rPr lang="de-DE" dirty="0"/>
            <a:t>Example description: </a:t>
          </a:r>
          <a:r>
            <a:rPr lang="de-DE" dirty="0">
              <a:hlinkClick xmlns:r="http://schemas.openxmlformats.org/officeDocument/2006/relationships" r:id="rId2"/>
            </a:rPr>
            <a:t>5G Video codec characteristics</a:t>
          </a:r>
          <a:endParaRPr lang="de-DE" dirty="0"/>
        </a:p>
      </dgm:t>
    </dgm:pt>
    <dgm:pt modelId="{CA032F41-5222-4785-9F33-3ED541AAF116}" type="parTrans" cxnId="{922022A2-0758-41FA-8100-CA67AD8DA107}">
      <dgm:prSet/>
      <dgm:spPr/>
      <dgm:t>
        <a:bodyPr/>
        <a:lstStyle/>
        <a:p>
          <a:endParaRPr lang="en-US"/>
        </a:p>
      </dgm:t>
    </dgm:pt>
    <dgm:pt modelId="{91F46056-867D-412A-8EE6-DDE20F83ACC3}" type="sibTrans" cxnId="{922022A2-0758-41FA-8100-CA67AD8DA107}">
      <dgm:prSet/>
      <dgm:spPr/>
      <dgm:t>
        <a:bodyPr/>
        <a:lstStyle/>
        <a:p>
          <a:endParaRPr lang="en-US"/>
        </a:p>
      </dgm:t>
    </dgm:pt>
    <dgm:pt modelId="{1A17851A-D16B-4ABE-A32C-F4ACC76AEC09}">
      <dgm:prSet/>
      <dgm:spPr/>
      <dgm:t>
        <a:bodyPr/>
        <a:lstStyle/>
        <a:p>
          <a:r>
            <a:rPr lang="de-DE" dirty="0"/>
            <a:t>Typical duration: at least one year, as a lot material and consistency needs to be done</a:t>
          </a:r>
        </a:p>
      </dgm:t>
    </dgm:pt>
    <dgm:pt modelId="{C93AD79D-6490-4F55-89FF-F2E689C93FD0}" type="parTrans" cxnId="{C7451069-264D-4A75-9B84-904811631E83}">
      <dgm:prSet/>
      <dgm:spPr/>
      <dgm:t>
        <a:bodyPr/>
        <a:lstStyle/>
        <a:p>
          <a:endParaRPr lang="en-US"/>
        </a:p>
      </dgm:t>
    </dgm:pt>
    <dgm:pt modelId="{D4921864-7430-47E3-A5E1-6A6128CD4664}" type="sibTrans" cxnId="{C7451069-264D-4A75-9B84-904811631E83}">
      <dgm:prSet/>
      <dgm:spPr/>
      <dgm:t>
        <a:bodyPr/>
        <a:lstStyle/>
        <a:p>
          <a:endParaRPr lang="en-US"/>
        </a:p>
      </dgm:t>
    </dgm:pt>
    <dgm:pt modelId="{FDF2AC4E-32CF-4CB9-9C16-BA521F827239}">
      <dgm:prSet/>
      <dgm:spPr/>
      <dgm:t>
        <a:bodyPr/>
        <a:lstStyle/>
        <a:p>
          <a:r>
            <a:rPr lang="de-DE" dirty="0"/>
            <a:t>New Media Service/Application: Starting a new media-related topic in 3GPP</a:t>
          </a:r>
        </a:p>
      </dgm:t>
    </dgm:pt>
    <dgm:pt modelId="{0EC3A541-47F8-4222-AE3C-A42943ECCE28}" type="parTrans" cxnId="{094949D5-6C5F-4B31-84D7-1CE9A99C5158}">
      <dgm:prSet/>
      <dgm:spPr/>
      <dgm:t>
        <a:bodyPr/>
        <a:lstStyle/>
        <a:p>
          <a:endParaRPr lang="en-US"/>
        </a:p>
      </dgm:t>
    </dgm:pt>
    <dgm:pt modelId="{EA6BC4E2-6062-4A12-A757-05A9324DF90E}" type="sibTrans" cxnId="{094949D5-6C5F-4B31-84D7-1CE9A99C5158}">
      <dgm:prSet/>
      <dgm:spPr/>
      <dgm:t>
        <a:bodyPr/>
        <a:lstStyle/>
        <a:p>
          <a:endParaRPr lang="en-US"/>
        </a:p>
      </dgm:t>
    </dgm:pt>
    <dgm:pt modelId="{1A6791AB-BC2F-45A5-AB6E-200C2EC95946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Collection of use cases, technologies, work outside in 3GPP and scenarios, architectures, mapping to media delivery architectures, media formats for exchange, KPIs, traffic characteristics, QoS needs</a:t>
          </a:r>
        </a:p>
      </dgm:t>
    </dgm:pt>
    <dgm:pt modelId="{62AB3D3C-CC56-4759-9D03-B40843B0C656}" type="parTrans" cxnId="{9B8A6AE3-410D-4122-A632-E8E66E3FE081}">
      <dgm:prSet/>
      <dgm:spPr/>
      <dgm:t>
        <a:bodyPr/>
        <a:lstStyle/>
        <a:p>
          <a:endParaRPr lang="en-US"/>
        </a:p>
      </dgm:t>
    </dgm:pt>
    <dgm:pt modelId="{2239CE7D-5EBF-455F-ABF0-5447AFCBF8C2}" type="sibTrans" cxnId="{9B8A6AE3-410D-4122-A632-E8E66E3FE081}">
      <dgm:prSet/>
      <dgm:spPr/>
      <dgm:t>
        <a:bodyPr/>
        <a:lstStyle/>
        <a:p>
          <a:endParaRPr lang="en-US"/>
        </a:p>
      </dgm:t>
    </dgm:pt>
    <dgm:pt modelId="{6D58714A-5110-43DE-829F-38AF7D797C74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Develop a standardization path as needed. The outcome of such a study may result in actually more studies even to break down the problem for normative work</a:t>
          </a:r>
        </a:p>
      </dgm:t>
    </dgm:pt>
    <dgm:pt modelId="{EA75CA90-DFEB-4AA8-8CAF-8E2F599DA36E}" type="parTrans" cxnId="{2E6EC422-A5C9-4344-BEA8-913134E4047E}">
      <dgm:prSet/>
      <dgm:spPr/>
      <dgm:t>
        <a:bodyPr/>
        <a:lstStyle/>
        <a:p>
          <a:endParaRPr lang="en-US"/>
        </a:p>
      </dgm:t>
    </dgm:pt>
    <dgm:pt modelId="{AD827186-1B25-4BB8-AFBA-9C33C490A14C}" type="sibTrans" cxnId="{2E6EC422-A5C9-4344-BEA8-913134E4047E}">
      <dgm:prSet/>
      <dgm:spPr/>
      <dgm:t>
        <a:bodyPr/>
        <a:lstStyle/>
        <a:p>
          <a:endParaRPr lang="en-US"/>
        </a:p>
      </dgm:t>
    </dgm:pt>
    <dgm:pt modelId="{86186C6A-6658-465B-988F-2A46EAD549FB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Example description: </a:t>
          </a:r>
          <a:r>
            <a:rPr lang="en-US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5G Glass-type AR/MR Devices</a:t>
          </a:r>
          <a:r>
            <a:rPr lang="de-DE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 </a:t>
          </a:r>
          <a:endParaRPr lang="de-DE" dirty="0">
            <a:latin typeface="Microsoft Sans Serif"/>
            <a:ea typeface="+mn-ea"/>
            <a:cs typeface="+mn-cs"/>
          </a:endParaRPr>
        </a:p>
      </dgm:t>
    </dgm:pt>
    <dgm:pt modelId="{EB02176C-1720-4688-87EB-D3CF6D17F318}" type="parTrans" cxnId="{1316AB2C-D9F0-40BD-8ED0-DF9029E0A3A1}">
      <dgm:prSet/>
      <dgm:spPr/>
      <dgm:t>
        <a:bodyPr/>
        <a:lstStyle/>
        <a:p>
          <a:endParaRPr lang="en-US"/>
        </a:p>
      </dgm:t>
    </dgm:pt>
    <dgm:pt modelId="{B4CC1019-E212-4788-918F-316034E0C2A6}" type="sibTrans" cxnId="{1316AB2C-D9F0-40BD-8ED0-DF9029E0A3A1}">
      <dgm:prSet/>
      <dgm:spPr/>
      <dgm:t>
        <a:bodyPr/>
        <a:lstStyle/>
        <a:p>
          <a:endParaRPr lang="en-US"/>
        </a:p>
      </dgm:t>
    </dgm:pt>
    <dgm:pt modelId="{A8BF3630-B209-48EB-898B-987AC55B3E97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Typical duration: at least one year, as addressing the details, collecting use cases and so on takes lots of time</a:t>
          </a:r>
        </a:p>
      </dgm:t>
    </dgm:pt>
    <dgm:pt modelId="{7D2B0D1F-F04B-4F96-A4A6-425E969DF227}" type="parTrans" cxnId="{43096DF3-13D3-456A-BD7D-C530D013C1CB}">
      <dgm:prSet/>
      <dgm:spPr/>
      <dgm:t>
        <a:bodyPr/>
        <a:lstStyle/>
        <a:p>
          <a:endParaRPr lang="en-US"/>
        </a:p>
      </dgm:t>
    </dgm:pt>
    <dgm:pt modelId="{7665E715-A446-4B5D-A0C4-BF2FF5BD4C37}" type="sibTrans" cxnId="{43096DF3-13D3-456A-BD7D-C530D013C1CB}">
      <dgm:prSet/>
      <dgm:spPr/>
      <dgm:t>
        <a:bodyPr/>
        <a:lstStyle/>
        <a:p>
          <a:endParaRPr lang="en-US"/>
        </a:p>
      </dgm:t>
    </dgm:pt>
    <dgm:pt modelId="{EC279835-EB4F-44FA-BBC2-840431B554E1}">
      <dgm:prSet/>
      <dgm:spPr/>
      <dgm:t>
        <a:bodyPr/>
        <a:lstStyle/>
        <a:p>
          <a:pPr>
            <a:buChar char="•"/>
          </a:pPr>
          <a:r>
            <a:rPr lang="de-DE" b="0" dirty="0">
              <a:latin typeface="Microsoft Sans Serif"/>
              <a:ea typeface="+mn-ea"/>
              <a:cs typeface="+mn-cs"/>
            </a:rPr>
            <a:t>Support: Supporting other working groups such as SA2 or RAN (e.g., XR Traffic)</a:t>
          </a:r>
        </a:p>
      </dgm:t>
    </dgm:pt>
    <dgm:pt modelId="{46BF70F3-B1CD-44A1-A08E-D81673C30848}" type="parTrans" cxnId="{8558C4DF-94C9-48E3-9A0A-90AEAA607920}">
      <dgm:prSet/>
      <dgm:spPr/>
      <dgm:t>
        <a:bodyPr/>
        <a:lstStyle/>
        <a:p>
          <a:endParaRPr lang="en-US"/>
        </a:p>
      </dgm:t>
    </dgm:pt>
    <dgm:pt modelId="{12822201-C38E-4E6D-892A-81944F88A27B}" type="sibTrans" cxnId="{8558C4DF-94C9-48E3-9A0A-90AEAA607920}">
      <dgm:prSet/>
      <dgm:spPr/>
      <dgm:t>
        <a:bodyPr/>
        <a:lstStyle/>
        <a:p>
          <a:endParaRPr lang="en-US"/>
        </a:p>
      </dgm:t>
    </dgm:pt>
    <dgm:pt modelId="{2C737186-B181-43FB-9031-2DA8B6FC9E5E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Collection of the architectural simplifications, defining the simulation parameters</a:t>
          </a:r>
          <a:endParaRPr lang="de-DE" b="0" dirty="0">
            <a:latin typeface="Microsoft Sans Serif"/>
            <a:ea typeface="+mn-ea"/>
            <a:cs typeface="+mn-cs"/>
          </a:endParaRPr>
        </a:p>
      </dgm:t>
    </dgm:pt>
    <dgm:pt modelId="{E2F9A2FA-EF0A-4194-9EE2-7646701261CB}" type="parTrans" cxnId="{D2BFFB41-3AFB-4FF4-944C-46D756AFFAB7}">
      <dgm:prSet/>
      <dgm:spPr/>
      <dgm:t>
        <a:bodyPr/>
        <a:lstStyle/>
        <a:p>
          <a:endParaRPr lang="en-US"/>
        </a:p>
      </dgm:t>
    </dgm:pt>
    <dgm:pt modelId="{13A12744-ECB9-40F7-BF82-4440EB9630F0}" type="sibTrans" cxnId="{D2BFFB41-3AFB-4FF4-944C-46D756AFFAB7}">
      <dgm:prSet/>
      <dgm:spPr/>
      <dgm:t>
        <a:bodyPr/>
        <a:lstStyle/>
        <a:p>
          <a:endParaRPr lang="en-US"/>
        </a:p>
      </dgm:t>
    </dgm:pt>
    <dgm:pt modelId="{05A1337A-DB2B-4306-B7CE-7D19EFD02836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No standardization in SA4 expected, more a supporting work</a:t>
          </a:r>
        </a:p>
      </dgm:t>
    </dgm:pt>
    <dgm:pt modelId="{49A630B9-343B-49A7-BAD9-AAD599AAFAC4}" type="parTrans" cxnId="{A776BE2B-079E-48BA-8E45-F0C5418E7201}">
      <dgm:prSet/>
      <dgm:spPr/>
      <dgm:t>
        <a:bodyPr/>
        <a:lstStyle/>
        <a:p>
          <a:endParaRPr lang="en-US"/>
        </a:p>
      </dgm:t>
    </dgm:pt>
    <dgm:pt modelId="{E8F875DF-ED31-4088-B1E2-B68523452205}" type="sibTrans" cxnId="{A776BE2B-079E-48BA-8E45-F0C5418E7201}">
      <dgm:prSet/>
      <dgm:spPr/>
      <dgm:t>
        <a:bodyPr/>
        <a:lstStyle/>
        <a:p>
          <a:endParaRPr lang="en-US"/>
        </a:p>
      </dgm:t>
    </dgm:pt>
    <dgm:pt modelId="{293B1A9A-3361-419E-912C-3A47E081F107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Example description: </a:t>
          </a:r>
          <a:r>
            <a:rPr lang="de-DE" dirty="0">
              <a:latin typeface="Microsoft Sans Serif"/>
              <a:ea typeface="+mn-ea"/>
              <a:cs typeface="+mn-cs"/>
              <a:hlinkClick xmlns:r="http://schemas.openxmlformats.org/officeDocument/2006/relationships" r:id="rId4" action="ppaction://hlinkpres?slideindex=1&amp;slidetitle="/>
            </a:rPr>
            <a:t>Typical Traffic Characteristics for XR Services and other Media</a:t>
          </a:r>
          <a:endParaRPr lang="de-DE" dirty="0">
            <a:latin typeface="Microsoft Sans Serif"/>
            <a:ea typeface="+mn-ea"/>
            <a:cs typeface="+mn-cs"/>
          </a:endParaRPr>
        </a:p>
      </dgm:t>
    </dgm:pt>
    <dgm:pt modelId="{62558A4A-B7E5-41DC-A8D3-41DB3C454A2F}" type="parTrans" cxnId="{442169DB-4719-4E82-BA5F-710B6304D386}">
      <dgm:prSet/>
      <dgm:spPr/>
      <dgm:t>
        <a:bodyPr/>
        <a:lstStyle/>
        <a:p>
          <a:endParaRPr lang="en-US"/>
        </a:p>
      </dgm:t>
    </dgm:pt>
    <dgm:pt modelId="{4B8A453B-7C8C-4C0F-9E5B-72698EEAD3A7}" type="sibTrans" cxnId="{442169DB-4719-4E82-BA5F-710B6304D386}">
      <dgm:prSet/>
      <dgm:spPr/>
      <dgm:t>
        <a:bodyPr/>
        <a:lstStyle/>
        <a:p>
          <a:endParaRPr lang="en-US"/>
        </a:p>
      </dgm:t>
    </dgm:pt>
    <dgm:pt modelId="{CBF9BB16-3113-4A8C-968B-F69FA2809098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Typical duration: depends on the complexity, but typically 6 – 12 months</a:t>
          </a:r>
        </a:p>
      </dgm:t>
    </dgm:pt>
    <dgm:pt modelId="{F2CF0D95-6DC7-4BF6-B9DE-87B88C760434}" type="parTrans" cxnId="{D58C6B34-A91A-4C02-BA8B-493EF8EE0B9F}">
      <dgm:prSet/>
      <dgm:spPr/>
      <dgm:t>
        <a:bodyPr/>
        <a:lstStyle/>
        <a:p>
          <a:endParaRPr lang="en-US"/>
        </a:p>
      </dgm:t>
    </dgm:pt>
    <dgm:pt modelId="{7922B662-082A-4E76-A91C-32EB2CE5F74F}" type="sibTrans" cxnId="{D58C6B34-A91A-4C02-BA8B-493EF8EE0B9F}">
      <dgm:prSet/>
      <dgm:spPr/>
      <dgm:t>
        <a:bodyPr/>
        <a:lstStyle/>
        <a:p>
          <a:endParaRPr lang="en-US"/>
        </a:p>
      </dgm:t>
    </dgm:pt>
    <dgm:pt modelId="{55433BD4-166C-472B-9072-5242E5236CA9}" type="pres">
      <dgm:prSet presAssocID="{334C7AFC-D5AE-405C-BF56-D35B08D7D591}" presName="linear" presStyleCnt="0">
        <dgm:presLayoutVars>
          <dgm:animLvl val="lvl"/>
          <dgm:resizeHandles val="exact"/>
        </dgm:presLayoutVars>
      </dgm:prSet>
      <dgm:spPr/>
    </dgm:pt>
    <dgm:pt modelId="{02E5D8DC-7B8C-411C-BC98-C554F61AC975}" type="pres">
      <dgm:prSet presAssocID="{0445E7EE-DD1E-4835-BE44-3646CBC1CF5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D791404-5CC6-4100-8CFC-C88B30ADCBC3}" type="pres">
      <dgm:prSet presAssocID="{0445E7EE-DD1E-4835-BE44-3646CBC1CF50}" presName="childText" presStyleLbl="revTx" presStyleIdx="0" presStyleCnt="4">
        <dgm:presLayoutVars>
          <dgm:bulletEnabled val="1"/>
        </dgm:presLayoutVars>
      </dgm:prSet>
      <dgm:spPr/>
    </dgm:pt>
    <dgm:pt modelId="{F4D7EA4A-5503-4D53-B33D-E61D8B972F6A}" type="pres">
      <dgm:prSet presAssocID="{79818305-B863-42AA-B1C7-3D7A37252B6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C2D99A7-C85E-45E7-94EC-F2160D66875F}" type="pres">
      <dgm:prSet presAssocID="{79818305-B863-42AA-B1C7-3D7A37252B66}" presName="childText" presStyleLbl="revTx" presStyleIdx="1" presStyleCnt="4">
        <dgm:presLayoutVars>
          <dgm:bulletEnabled val="1"/>
        </dgm:presLayoutVars>
      </dgm:prSet>
      <dgm:spPr/>
    </dgm:pt>
    <dgm:pt modelId="{F5EF3CF8-C43F-4057-95DD-5B2BC254A2DC}" type="pres">
      <dgm:prSet presAssocID="{FDF2AC4E-32CF-4CB9-9C16-BA521F82723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A45F2E8-2224-44CB-B4D6-DA32D180ED3C}" type="pres">
      <dgm:prSet presAssocID="{FDF2AC4E-32CF-4CB9-9C16-BA521F827239}" presName="childText" presStyleLbl="revTx" presStyleIdx="2" presStyleCnt="4">
        <dgm:presLayoutVars>
          <dgm:bulletEnabled val="1"/>
        </dgm:presLayoutVars>
      </dgm:prSet>
      <dgm:spPr/>
    </dgm:pt>
    <dgm:pt modelId="{1C03BA1A-0DFD-44F9-84EB-69E2D559E971}" type="pres">
      <dgm:prSet presAssocID="{EC279835-EB4F-44FA-BBC2-840431B554E1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6E1BFE0C-3ED7-4858-AD32-6DAD681C160A}" type="pres">
      <dgm:prSet presAssocID="{EC279835-EB4F-44FA-BBC2-840431B554E1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B453DD0A-F3EE-469B-9D44-A85E2F0919B2}" type="presOf" srcId="{76FA0C47-1DC8-4E89-B2C5-0299F27705FE}" destId="{1D791404-5CC6-4100-8CFC-C88B30ADCBC3}" srcOrd="0" destOrd="1" presId="urn:microsoft.com/office/officeart/2005/8/layout/vList2"/>
    <dgm:cxn modelId="{70ED6C1C-CFAF-4A8A-9925-D5CCB69B6BF2}" srcId="{0445E7EE-DD1E-4835-BE44-3646CBC1CF50}" destId="{4A5A6C4F-9AD8-40C7-972F-5013702A8DBC}" srcOrd="2" destOrd="0" parTransId="{270E7F7C-0CD8-4051-8CFF-3FDED9CA2BF4}" sibTransId="{E9C8D43E-4D52-4326-AA06-4CD8950E3B0D}"/>
    <dgm:cxn modelId="{C03E751F-1998-4B0B-96D4-8817A7CE5654}" type="presOf" srcId="{4A5A6C4F-9AD8-40C7-972F-5013702A8DBC}" destId="{1D791404-5CC6-4100-8CFC-C88B30ADCBC3}" srcOrd="0" destOrd="2" presId="urn:microsoft.com/office/officeart/2005/8/layout/vList2"/>
    <dgm:cxn modelId="{2E6EC422-A5C9-4344-BEA8-913134E4047E}" srcId="{FDF2AC4E-32CF-4CB9-9C16-BA521F827239}" destId="{6D58714A-5110-43DE-829F-38AF7D797C74}" srcOrd="1" destOrd="0" parTransId="{EA75CA90-DFEB-4AA8-8CAF-8E2F599DA36E}" sibTransId="{AD827186-1B25-4BB8-AFBA-9C33C490A14C}"/>
    <dgm:cxn modelId="{A0B5D929-9373-4149-B484-2015ABFDF8BE}" srcId="{79818305-B863-42AA-B1C7-3D7A37252B66}" destId="{7F5B3F3A-17F5-4996-A5F2-662898C8255C}" srcOrd="0" destOrd="0" parTransId="{340CE771-C3C6-4AEF-9C90-D338EF5FCFB5}" sibTransId="{7778CFBA-268E-4342-912B-EED408C34139}"/>
    <dgm:cxn modelId="{A776BE2B-079E-48BA-8E45-F0C5418E7201}" srcId="{EC279835-EB4F-44FA-BBC2-840431B554E1}" destId="{05A1337A-DB2B-4306-B7CE-7D19EFD02836}" srcOrd="1" destOrd="0" parTransId="{49A630B9-343B-49A7-BAD9-AAD599AAFAC4}" sibTransId="{E8F875DF-ED31-4088-B1E2-B68523452205}"/>
    <dgm:cxn modelId="{1316AB2C-D9F0-40BD-8ED0-DF9029E0A3A1}" srcId="{FDF2AC4E-32CF-4CB9-9C16-BA521F827239}" destId="{86186C6A-6658-465B-988F-2A46EAD549FB}" srcOrd="2" destOrd="0" parTransId="{EB02176C-1720-4688-87EB-D3CF6D17F318}" sibTransId="{B4CC1019-E212-4788-918F-316034E0C2A6}"/>
    <dgm:cxn modelId="{D58C6B34-A91A-4C02-BA8B-493EF8EE0B9F}" srcId="{EC279835-EB4F-44FA-BBC2-840431B554E1}" destId="{CBF9BB16-3113-4A8C-968B-F69FA2809098}" srcOrd="3" destOrd="0" parTransId="{F2CF0D95-6DC7-4BF6-B9DE-87B88C760434}" sibTransId="{7922B662-082A-4E76-A91C-32EB2CE5F74F}"/>
    <dgm:cxn modelId="{C1FD2C3F-E0D2-4984-A79F-3F45709DCCA3}" type="presOf" srcId="{2C737186-B181-43FB-9031-2DA8B6FC9E5E}" destId="{6E1BFE0C-3ED7-4858-AD32-6DAD681C160A}" srcOrd="0" destOrd="0" presId="urn:microsoft.com/office/officeart/2005/8/layout/vList2"/>
    <dgm:cxn modelId="{8EB8BC5E-CAA9-4359-8809-B0C237AFDB42}" type="presOf" srcId="{FDF2AC4E-32CF-4CB9-9C16-BA521F827239}" destId="{F5EF3CF8-C43F-4057-95DD-5B2BC254A2DC}" srcOrd="0" destOrd="0" presId="urn:microsoft.com/office/officeart/2005/8/layout/vList2"/>
    <dgm:cxn modelId="{D2BFFB41-3AFB-4FF4-944C-46D756AFFAB7}" srcId="{EC279835-EB4F-44FA-BBC2-840431B554E1}" destId="{2C737186-B181-43FB-9031-2DA8B6FC9E5E}" srcOrd="0" destOrd="0" parTransId="{E2F9A2FA-EF0A-4194-9EE2-7646701261CB}" sibTransId="{13A12744-ECB9-40F7-BF82-4440EB9630F0}"/>
    <dgm:cxn modelId="{C7451069-264D-4A75-9B84-904811631E83}" srcId="{79818305-B863-42AA-B1C7-3D7A37252B66}" destId="{1A17851A-D16B-4ABE-A32C-F4ACC76AEC09}" srcOrd="3" destOrd="0" parTransId="{C93AD79D-6490-4F55-89FF-F2E689C93FD0}" sibTransId="{D4921864-7430-47E3-A5E1-6A6128CD4664}"/>
    <dgm:cxn modelId="{7038D64A-EF4B-4F0A-BE07-AA3410CF0303}" type="presOf" srcId="{86186C6A-6658-465B-988F-2A46EAD549FB}" destId="{EA45F2E8-2224-44CB-B4D6-DA32D180ED3C}" srcOrd="0" destOrd="2" presId="urn:microsoft.com/office/officeart/2005/8/layout/vList2"/>
    <dgm:cxn modelId="{FD02E76A-22E1-47FF-9591-DC135BAF797E}" type="presOf" srcId="{1A6791AB-BC2F-45A5-AB6E-200C2EC95946}" destId="{EA45F2E8-2224-44CB-B4D6-DA32D180ED3C}" srcOrd="0" destOrd="0" presId="urn:microsoft.com/office/officeart/2005/8/layout/vList2"/>
    <dgm:cxn modelId="{3EE0D77C-E896-4D44-B885-30340F3AF351}" type="presOf" srcId="{CBF9BB16-3113-4A8C-968B-F69FA2809098}" destId="{6E1BFE0C-3ED7-4858-AD32-6DAD681C160A}" srcOrd="0" destOrd="3" presId="urn:microsoft.com/office/officeart/2005/8/layout/vList2"/>
    <dgm:cxn modelId="{CACBE886-732A-4291-8AC2-6E4DF1AF52C8}" srcId="{0445E7EE-DD1E-4835-BE44-3646CBC1CF50}" destId="{8BB2ECE6-B3CE-40A6-9637-4816E07BAD25}" srcOrd="3" destOrd="0" parTransId="{6BCAAB66-D161-42A7-AE71-F1B09A6BB9D2}" sibTransId="{9ACD627A-868F-436B-80A6-EBC85CCBA36F}"/>
    <dgm:cxn modelId="{34ADEE87-B0D5-473B-9BAC-7A2FDB997283}" srcId="{334C7AFC-D5AE-405C-BF56-D35B08D7D591}" destId="{0445E7EE-DD1E-4835-BE44-3646CBC1CF50}" srcOrd="0" destOrd="0" parTransId="{011593AC-42D4-4F13-9E18-1861AF640313}" sibTransId="{F5451F16-85A1-4181-85B0-6DE729E9CA38}"/>
    <dgm:cxn modelId="{E8927388-E7CE-4E00-947B-9FCB0F4FF6F1}" type="presOf" srcId="{BE77C18F-CA87-4660-BA99-F9ACC68F394E}" destId="{1D791404-5CC6-4100-8CFC-C88B30ADCBC3}" srcOrd="0" destOrd="0" presId="urn:microsoft.com/office/officeart/2005/8/layout/vList2"/>
    <dgm:cxn modelId="{8ABBC38C-403E-41B5-A82A-6105DBB17956}" type="presOf" srcId="{05A1337A-DB2B-4306-B7CE-7D19EFD02836}" destId="{6E1BFE0C-3ED7-4858-AD32-6DAD681C160A}" srcOrd="0" destOrd="1" presId="urn:microsoft.com/office/officeart/2005/8/layout/vList2"/>
    <dgm:cxn modelId="{628CEA90-E74D-4655-A9C6-AAA4853C92F4}" srcId="{79818305-B863-42AA-B1C7-3D7A37252B66}" destId="{07348529-0542-49AC-9928-09E17467B8BF}" srcOrd="1" destOrd="0" parTransId="{F421C824-0A17-4871-B63B-10EA6FBF5905}" sibTransId="{E6DAA98E-D61F-49C5-A352-D1E7F172A2C3}"/>
    <dgm:cxn modelId="{462A089A-6D29-44EF-A4C3-C42AD0798E02}" type="presOf" srcId="{8F171213-0F09-4B41-AB99-E4B0743565EC}" destId="{AC2D99A7-C85E-45E7-94EC-F2160D66875F}" srcOrd="0" destOrd="2" presId="urn:microsoft.com/office/officeart/2005/8/layout/vList2"/>
    <dgm:cxn modelId="{032D0B9A-D358-48F1-95F7-6AFE4EECBBF9}" type="presOf" srcId="{79818305-B863-42AA-B1C7-3D7A37252B66}" destId="{F4D7EA4A-5503-4D53-B33D-E61D8B972F6A}" srcOrd="0" destOrd="0" presId="urn:microsoft.com/office/officeart/2005/8/layout/vList2"/>
    <dgm:cxn modelId="{ADE0A39C-5592-4597-8B61-B6354F98B7DE}" type="presOf" srcId="{07348529-0542-49AC-9928-09E17467B8BF}" destId="{AC2D99A7-C85E-45E7-94EC-F2160D66875F}" srcOrd="0" destOrd="1" presId="urn:microsoft.com/office/officeart/2005/8/layout/vList2"/>
    <dgm:cxn modelId="{922022A2-0758-41FA-8100-CA67AD8DA107}" srcId="{79818305-B863-42AA-B1C7-3D7A37252B66}" destId="{8F171213-0F09-4B41-AB99-E4B0743565EC}" srcOrd="2" destOrd="0" parTransId="{CA032F41-5222-4785-9F33-3ED541AAF116}" sibTransId="{91F46056-867D-412A-8EE6-DDE20F83ACC3}"/>
    <dgm:cxn modelId="{0A8B6FA4-7584-4844-BA93-16DDFCE43BC4}" type="presOf" srcId="{293B1A9A-3361-419E-912C-3A47E081F107}" destId="{6E1BFE0C-3ED7-4858-AD32-6DAD681C160A}" srcOrd="0" destOrd="2" presId="urn:microsoft.com/office/officeart/2005/8/layout/vList2"/>
    <dgm:cxn modelId="{C1CDCAAA-1B69-4206-9352-83DF5BA383E9}" type="presOf" srcId="{A8BF3630-B209-48EB-898B-987AC55B3E97}" destId="{EA45F2E8-2224-44CB-B4D6-DA32D180ED3C}" srcOrd="0" destOrd="3" presId="urn:microsoft.com/office/officeart/2005/8/layout/vList2"/>
    <dgm:cxn modelId="{46B871AC-A4BA-4AE7-B17E-3856A5B59A72}" type="presOf" srcId="{6D58714A-5110-43DE-829F-38AF7D797C74}" destId="{EA45F2E8-2224-44CB-B4D6-DA32D180ED3C}" srcOrd="0" destOrd="1" presId="urn:microsoft.com/office/officeart/2005/8/layout/vList2"/>
    <dgm:cxn modelId="{F9827FBD-309B-4298-BF20-9F3603218D14}" type="presOf" srcId="{0445E7EE-DD1E-4835-BE44-3646CBC1CF50}" destId="{02E5D8DC-7B8C-411C-BC98-C554F61AC975}" srcOrd="0" destOrd="0" presId="urn:microsoft.com/office/officeart/2005/8/layout/vList2"/>
    <dgm:cxn modelId="{DD6A94D3-4DFF-42A6-8D85-FCDE4323661C}" type="presOf" srcId="{8BB2ECE6-B3CE-40A6-9637-4816E07BAD25}" destId="{1D791404-5CC6-4100-8CFC-C88B30ADCBC3}" srcOrd="0" destOrd="3" presId="urn:microsoft.com/office/officeart/2005/8/layout/vList2"/>
    <dgm:cxn modelId="{094949D5-6C5F-4B31-84D7-1CE9A99C5158}" srcId="{334C7AFC-D5AE-405C-BF56-D35B08D7D591}" destId="{FDF2AC4E-32CF-4CB9-9C16-BA521F827239}" srcOrd="2" destOrd="0" parTransId="{0EC3A541-47F8-4222-AE3C-A42943ECCE28}" sibTransId="{EA6BC4E2-6062-4A12-A757-05A9324DF90E}"/>
    <dgm:cxn modelId="{F9F9ACD8-0A71-48E2-AAC7-33F24A8C84D0}" srcId="{334C7AFC-D5AE-405C-BF56-D35B08D7D591}" destId="{79818305-B863-42AA-B1C7-3D7A37252B66}" srcOrd="1" destOrd="0" parTransId="{7DD6B63B-73FA-4032-A543-4419DB601134}" sibTransId="{CFBEC7BA-16A7-4BA8-86A8-A10529567E65}"/>
    <dgm:cxn modelId="{442169DB-4719-4E82-BA5F-710B6304D386}" srcId="{EC279835-EB4F-44FA-BBC2-840431B554E1}" destId="{293B1A9A-3361-419E-912C-3A47E081F107}" srcOrd="2" destOrd="0" parTransId="{62558A4A-B7E5-41DC-A8D3-41DB3C454A2F}" sibTransId="{4B8A453B-7C8C-4C0F-9E5B-72698EEAD3A7}"/>
    <dgm:cxn modelId="{8558C4DF-94C9-48E3-9A0A-90AEAA607920}" srcId="{334C7AFC-D5AE-405C-BF56-D35B08D7D591}" destId="{EC279835-EB4F-44FA-BBC2-840431B554E1}" srcOrd="3" destOrd="0" parTransId="{46BF70F3-B1CD-44A1-A08E-D81673C30848}" sibTransId="{12822201-C38E-4E6D-892A-81944F88A27B}"/>
    <dgm:cxn modelId="{65A4D1E1-396F-4767-8CC9-1732BC98BA62}" srcId="{0445E7EE-DD1E-4835-BE44-3646CBC1CF50}" destId="{BE77C18F-CA87-4660-BA99-F9ACC68F394E}" srcOrd="0" destOrd="0" parTransId="{6D54ACB0-43C7-4372-95C2-CF66C40C6906}" sibTransId="{AC343C0A-66AD-4CE8-8AEA-9CC014AE6C15}"/>
    <dgm:cxn modelId="{488442E2-2C58-4625-B1DF-B80E55871283}" type="presOf" srcId="{334C7AFC-D5AE-405C-BF56-D35B08D7D591}" destId="{55433BD4-166C-472B-9072-5242E5236CA9}" srcOrd="0" destOrd="0" presId="urn:microsoft.com/office/officeart/2005/8/layout/vList2"/>
    <dgm:cxn modelId="{9B8A6AE3-410D-4122-A632-E8E66E3FE081}" srcId="{FDF2AC4E-32CF-4CB9-9C16-BA521F827239}" destId="{1A6791AB-BC2F-45A5-AB6E-200C2EC95946}" srcOrd="0" destOrd="0" parTransId="{62AB3D3C-CC56-4759-9D03-B40843B0C656}" sibTransId="{2239CE7D-5EBF-455F-ABF0-5447AFCBF8C2}"/>
    <dgm:cxn modelId="{BECD11EE-37F6-415B-9A94-AAE13BF2AA2B}" type="presOf" srcId="{EC279835-EB4F-44FA-BBC2-840431B554E1}" destId="{1C03BA1A-0DFD-44F9-84EB-69E2D559E971}" srcOrd="0" destOrd="0" presId="urn:microsoft.com/office/officeart/2005/8/layout/vList2"/>
    <dgm:cxn modelId="{B51986EE-1502-4F0C-87F9-616FA2D0DFBC}" srcId="{0445E7EE-DD1E-4835-BE44-3646CBC1CF50}" destId="{76FA0C47-1DC8-4E89-B2C5-0299F27705FE}" srcOrd="1" destOrd="0" parTransId="{4E356DD2-9907-4163-B40C-27FFA21E0FCF}" sibTransId="{FE390D0A-4C4D-435F-B9E9-4ADECCBAF787}"/>
    <dgm:cxn modelId="{43096DF3-13D3-456A-BD7D-C530D013C1CB}" srcId="{FDF2AC4E-32CF-4CB9-9C16-BA521F827239}" destId="{A8BF3630-B209-48EB-898B-987AC55B3E97}" srcOrd="3" destOrd="0" parTransId="{7D2B0D1F-F04B-4F96-A4A6-425E969DF227}" sibTransId="{7665E715-A446-4B5D-A0C4-BF2FF5BD4C37}"/>
    <dgm:cxn modelId="{E61F49FC-8F8A-4650-9089-5402999859DA}" type="presOf" srcId="{1A17851A-D16B-4ABE-A32C-F4ACC76AEC09}" destId="{AC2D99A7-C85E-45E7-94EC-F2160D66875F}" srcOrd="0" destOrd="3" presId="urn:microsoft.com/office/officeart/2005/8/layout/vList2"/>
    <dgm:cxn modelId="{BCE58EFE-EEFA-4E0B-98B8-F763812C4A51}" type="presOf" srcId="{7F5B3F3A-17F5-4996-A5F2-662898C8255C}" destId="{AC2D99A7-C85E-45E7-94EC-F2160D66875F}" srcOrd="0" destOrd="0" presId="urn:microsoft.com/office/officeart/2005/8/layout/vList2"/>
    <dgm:cxn modelId="{F20B998F-147C-4DAF-BB1C-F31CCBDC5931}" type="presParOf" srcId="{55433BD4-166C-472B-9072-5242E5236CA9}" destId="{02E5D8DC-7B8C-411C-BC98-C554F61AC975}" srcOrd="0" destOrd="0" presId="urn:microsoft.com/office/officeart/2005/8/layout/vList2"/>
    <dgm:cxn modelId="{17C96304-A841-42F8-8E25-B624BFDEEF47}" type="presParOf" srcId="{55433BD4-166C-472B-9072-5242E5236CA9}" destId="{1D791404-5CC6-4100-8CFC-C88B30ADCBC3}" srcOrd="1" destOrd="0" presId="urn:microsoft.com/office/officeart/2005/8/layout/vList2"/>
    <dgm:cxn modelId="{1A7A741C-40E4-480C-9363-EC9E4066998F}" type="presParOf" srcId="{55433BD4-166C-472B-9072-5242E5236CA9}" destId="{F4D7EA4A-5503-4D53-B33D-E61D8B972F6A}" srcOrd="2" destOrd="0" presId="urn:microsoft.com/office/officeart/2005/8/layout/vList2"/>
    <dgm:cxn modelId="{187A1770-13CF-4C84-B7FB-CE1C15D7A36E}" type="presParOf" srcId="{55433BD4-166C-472B-9072-5242E5236CA9}" destId="{AC2D99A7-C85E-45E7-94EC-F2160D66875F}" srcOrd="3" destOrd="0" presId="urn:microsoft.com/office/officeart/2005/8/layout/vList2"/>
    <dgm:cxn modelId="{E53221ED-591B-453B-99BA-08603CD4DD9B}" type="presParOf" srcId="{55433BD4-166C-472B-9072-5242E5236CA9}" destId="{F5EF3CF8-C43F-4057-95DD-5B2BC254A2DC}" srcOrd="4" destOrd="0" presId="urn:microsoft.com/office/officeart/2005/8/layout/vList2"/>
    <dgm:cxn modelId="{7AAF77BB-9368-4281-8997-4152186F526B}" type="presParOf" srcId="{55433BD4-166C-472B-9072-5242E5236CA9}" destId="{EA45F2E8-2224-44CB-B4D6-DA32D180ED3C}" srcOrd="5" destOrd="0" presId="urn:microsoft.com/office/officeart/2005/8/layout/vList2"/>
    <dgm:cxn modelId="{72A22471-2EDE-4B2B-A9E8-47AD8E05B2D0}" type="presParOf" srcId="{55433BD4-166C-472B-9072-5242E5236CA9}" destId="{1C03BA1A-0DFD-44F9-84EB-69E2D559E971}" srcOrd="6" destOrd="0" presId="urn:microsoft.com/office/officeart/2005/8/layout/vList2"/>
    <dgm:cxn modelId="{8D9F6CB9-3CE9-49B9-B34D-5BE0247F84EE}" type="presParOf" srcId="{55433BD4-166C-472B-9072-5242E5236CA9}" destId="{6E1BFE0C-3ED7-4858-AD32-6DAD681C160A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77F8B5-A1BD-43A9-AC66-4E70315FE7C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26DD4B-0102-4A8A-A2A6-5C4DBE66CCB5}">
      <dgm:prSet phldrT="[Text]"/>
      <dgm:spPr/>
      <dgm:t>
        <a:bodyPr/>
        <a:lstStyle/>
        <a:p>
          <a:r>
            <a:rPr lang="de-DE" dirty="0"/>
            <a:t>MBS</a:t>
          </a:r>
          <a:endParaRPr lang="en-US" dirty="0"/>
        </a:p>
      </dgm:t>
    </dgm:pt>
    <dgm:pt modelId="{D54FCAFE-7D49-4E00-A4C1-4443721CEA32}" type="parTrans" cxnId="{6A74BCFD-C90E-48FC-B1A4-A47E7DF293BF}">
      <dgm:prSet/>
      <dgm:spPr/>
      <dgm:t>
        <a:bodyPr/>
        <a:lstStyle/>
        <a:p>
          <a:endParaRPr lang="en-US"/>
        </a:p>
      </dgm:t>
    </dgm:pt>
    <dgm:pt modelId="{26EE79B0-87C6-4D3C-819F-EBDD21A39FC5}" type="sibTrans" cxnId="{6A74BCFD-C90E-48FC-B1A4-A47E7DF293BF}">
      <dgm:prSet/>
      <dgm:spPr/>
      <dgm:t>
        <a:bodyPr/>
        <a:lstStyle/>
        <a:p>
          <a:endParaRPr lang="en-US"/>
        </a:p>
      </dgm:t>
    </dgm:pt>
    <dgm:pt modelId="{CFAB0B6B-256F-4574-93F7-6952863992D1}">
      <dgm:prSet phldrT="[Text]"/>
      <dgm:spPr/>
      <dgm:t>
        <a:bodyPr/>
        <a:lstStyle/>
        <a:p>
          <a:r>
            <a:rPr lang="de-DE" dirty="0"/>
            <a:t>Media Delivery </a:t>
          </a:r>
          <a:endParaRPr lang="en-US" dirty="0"/>
        </a:p>
      </dgm:t>
    </dgm:pt>
    <dgm:pt modelId="{BC1C5671-EF81-4E2D-8719-094F920F8488}" type="parTrans" cxnId="{CF5070A9-2B2D-4C3B-9C5E-D1728C0D44D3}">
      <dgm:prSet/>
      <dgm:spPr/>
      <dgm:t>
        <a:bodyPr/>
        <a:lstStyle/>
        <a:p>
          <a:endParaRPr lang="en-US"/>
        </a:p>
      </dgm:t>
    </dgm:pt>
    <dgm:pt modelId="{B1818E37-08DD-40C0-BDA2-7BEC25EA9ED9}" type="sibTrans" cxnId="{CF5070A9-2B2D-4C3B-9C5E-D1728C0D44D3}">
      <dgm:prSet/>
      <dgm:spPr/>
      <dgm:t>
        <a:bodyPr/>
        <a:lstStyle/>
        <a:p>
          <a:endParaRPr lang="en-US"/>
        </a:p>
      </dgm:t>
    </dgm:pt>
    <dgm:pt modelId="{3AB0905F-31F0-422B-9D43-19F91C917B71}">
      <dgm:prSet phldrT="[Text]"/>
      <dgm:spPr/>
      <dgm:t>
        <a:bodyPr/>
        <a:lstStyle/>
        <a:p>
          <a:r>
            <a:rPr lang="de-DE" dirty="0"/>
            <a:t>MBS</a:t>
          </a:r>
          <a:endParaRPr lang="en-US" dirty="0"/>
        </a:p>
      </dgm:t>
    </dgm:pt>
    <dgm:pt modelId="{C8E14EFD-7513-49E7-A2C0-FD7644AC1B12}" type="parTrans" cxnId="{83AAD526-1C7C-4D49-AE90-18F44F4C71E1}">
      <dgm:prSet/>
      <dgm:spPr/>
      <dgm:t>
        <a:bodyPr/>
        <a:lstStyle/>
        <a:p>
          <a:endParaRPr lang="en-US"/>
        </a:p>
      </dgm:t>
    </dgm:pt>
    <dgm:pt modelId="{93EA5042-CB5B-4F33-8981-1E0C2E039CD6}" type="sibTrans" cxnId="{83AAD526-1C7C-4D49-AE90-18F44F4C71E1}">
      <dgm:prSet/>
      <dgm:spPr/>
      <dgm:t>
        <a:bodyPr/>
        <a:lstStyle/>
        <a:p>
          <a:endParaRPr lang="en-US"/>
        </a:p>
      </dgm:t>
    </dgm:pt>
    <dgm:pt modelId="{159117C0-85B6-4DA5-92E0-A107B50BB084}">
      <dgm:prSet phldrT="[Text]"/>
      <dgm:spPr/>
      <dgm:t>
        <a:bodyPr/>
        <a:lstStyle/>
        <a:p>
          <a:r>
            <a:rPr lang="de-DE" dirty="0"/>
            <a:t>RTC</a:t>
          </a:r>
          <a:endParaRPr lang="en-US" dirty="0"/>
        </a:p>
      </dgm:t>
    </dgm:pt>
    <dgm:pt modelId="{12588730-A795-435A-8046-CF768ED7D092}" type="parTrans" cxnId="{B3A74752-9483-418B-B08C-C54A5479351C}">
      <dgm:prSet/>
      <dgm:spPr/>
      <dgm:t>
        <a:bodyPr/>
        <a:lstStyle/>
        <a:p>
          <a:endParaRPr lang="en-US"/>
        </a:p>
      </dgm:t>
    </dgm:pt>
    <dgm:pt modelId="{6AC24371-1166-4994-B0FF-0D9AB0EA90C8}" type="sibTrans" cxnId="{B3A74752-9483-418B-B08C-C54A5479351C}">
      <dgm:prSet/>
      <dgm:spPr/>
      <dgm:t>
        <a:bodyPr/>
        <a:lstStyle/>
        <a:p>
          <a:endParaRPr lang="en-US"/>
        </a:p>
      </dgm:t>
    </dgm:pt>
    <dgm:pt modelId="{B82DB8CE-0B90-4572-9ED6-15786856DC78}">
      <dgm:prSet phldrT="[Text]"/>
      <dgm:spPr/>
      <dgm:t>
        <a:bodyPr/>
        <a:lstStyle/>
        <a:p>
          <a:r>
            <a:rPr lang="de-DE" dirty="0"/>
            <a:t>IMS</a:t>
          </a:r>
          <a:endParaRPr lang="en-US" dirty="0"/>
        </a:p>
      </dgm:t>
    </dgm:pt>
    <dgm:pt modelId="{BEC92BBF-B0A2-47B5-86F9-D172C57000A8}" type="parTrans" cxnId="{FDB8A343-4B04-4C69-8EC6-0BF8EC2061FF}">
      <dgm:prSet/>
      <dgm:spPr/>
      <dgm:t>
        <a:bodyPr/>
        <a:lstStyle/>
        <a:p>
          <a:endParaRPr lang="en-US"/>
        </a:p>
      </dgm:t>
    </dgm:pt>
    <dgm:pt modelId="{64C8D3EA-0329-4AB2-9F0A-0B2167308F0E}" type="sibTrans" cxnId="{FDB8A343-4B04-4C69-8EC6-0BF8EC2061FF}">
      <dgm:prSet/>
      <dgm:spPr/>
      <dgm:t>
        <a:bodyPr/>
        <a:lstStyle/>
        <a:p>
          <a:endParaRPr lang="en-US"/>
        </a:p>
      </dgm:t>
    </dgm:pt>
    <dgm:pt modelId="{6A165E29-2C23-4BDA-B3F7-18E2BCBEFD93}">
      <dgm:prSet phldrT="[Text]"/>
      <dgm:spPr/>
      <dgm:t>
        <a:bodyPr/>
        <a:lstStyle/>
        <a:p>
          <a:r>
            <a:rPr lang="de-DE" dirty="0"/>
            <a:t>webRTC</a:t>
          </a:r>
          <a:endParaRPr lang="en-US" dirty="0"/>
        </a:p>
      </dgm:t>
    </dgm:pt>
    <dgm:pt modelId="{4E331EFC-8348-4AF7-83D9-830781F7A002}" type="parTrans" cxnId="{DABC71A3-9738-4A12-82C7-C5BA5F541151}">
      <dgm:prSet/>
      <dgm:spPr/>
      <dgm:t>
        <a:bodyPr/>
        <a:lstStyle/>
        <a:p>
          <a:endParaRPr lang="en-US"/>
        </a:p>
      </dgm:t>
    </dgm:pt>
    <dgm:pt modelId="{C711D609-7BAC-49A8-960A-1E5464BD9820}" type="sibTrans" cxnId="{DABC71A3-9738-4A12-82C7-C5BA5F541151}">
      <dgm:prSet/>
      <dgm:spPr/>
      <dgm:t>
        <a:bodyPr/>
        <a:lstStyle/>
        <a:p>
          <a:endParaRPr lang="en-US"/>
        </a:p>
      </dgm:t>
    </dgm:pt>
    <dgm:pt modelId="{78429036-0019-4A7F-B9EB-2A5A2366C0A3}">
      <dgm:prSet phldrT="[Text]"/>
      <dgm:spPr/>
      <dgm:t>
        <a:bodyPr/>
        <a:lstStyle/>
        <a:p>
          <a:r>
            <a:rPr lang="de-DE" dirty="0"/>
            <a:t>Video</a:t>
          </a:r>
          <a:endParaRPr lang="en-US" dirty="0"/>
        </a:p>
      </dgm:t>
    </dgm:pt>
    <dgm:pt modelId="{7BDD4197-5D8D-4BC6-B750-D8626779950C}" type="parTrans" cxnId="{7497287D-2E6A-4136-851E-B504B057134D}">
      <dgm:prSet/>
      <dgm:spPr/>
      <dgm:t>
        <a:bodyPr/>
        <a:lstStyle/>
        <a:p>
          <a:endParaRPr lang="en-US"/>
        </a:p>
      </dgm:t>
    </dgm:pt>
    <dgm:pt modelId="{276FDE4A-CCD7-4EF8-9973-2E3527AC9EC6}" type="sibTrans" cxnId="{7497287D-2E6A-4136-851E-B504B057134D}">
      <dgm:prSet/>
      <dgm:spPr/>
      <dgm:t>
        <a:bodyPr/>
        <a:lstStyle/>
        <a:p>
          <a:endParaRPr lang="en-US"/>
        </a:p>
      </dgm:t>
    </dgm:pt>
    <dgm:pt modelId="{6DB08330-AE23-4850-8CDC-E4F4BEF1F947}">
      <dgm:prSet phldrT="[Text]"/>
      <dgm:spPr/>
      <dgm:t>
        <a:bodyPr/>
        <a:lstStyle/>
        <a:p>
          <a:r>
            <a:rPr lang="de-DE" dirty="0"/>
            <a:t>Video Codecs</a:t>
          </a:r>
          <a:endParaRPr lang="en-US" dirty="0"/>
        </a:p>
      </dgm:t>
    </dgm:pt>
    <dgm:pt modelId="{EAD3E182-510A-4A81-970A-F4B2AE0E533B}" type="parTrans" cxnId="{9698FC99-28CC-4BC3-9279-B25A14F269F5}">
      <dgm:prSet/>
      <dgm:spPr/>
      <dgm:t>
        <a:bodyPr/>
        <a:lstStyle/>
        <a:p>
          <a:endParaRPr lang="en-US"/>
        </a:p>
      </dgm:t>
    </dgm:pt>
    <dgm:pt modelId="{8DDFF4F6-9868-4C79-9452-DC917308363E}" type="sibTrans" cxnId="{9698FC99-28CC-4BC3-9279-B25A14F269F5}">
      <dgm:prSet/>
      <dgm:spPr/>
      <dgm:t>
        <a:bodyPr/>
        <a:lstStyle/>
        <a:p>
          <a:endParaRPr lang="en-US"/>
        </a:p>
      </dgm:t>
    </dgm:pt>
    <dgm:pt modelId="{84DBFAF1-E714-489A-9C01-F03CC0A8F02E}">
      <dgm:prSet phldrT="[Text]"/>
      <dgm:spPr/>
      <dgm:t>
        <a:bodyPr/>
        <a:lstStyle/>
        <a:p>
          <a:r>
            <a:rPr lang="de-DE" dirty="0"/>
            <a:t>Visual formats</a:t>
          </a:r>
          <a:endParaRPr lang="en-US" dirty="0"/>
        </a:p>
      </dgm:t>
    </dgm:pt>
    <dgm:pt modelId="{6AC263F3-FC55-4B57-9E06-3DED56DF2079}" type="parTrans" cxnId="{16DCCC4C-47EA-4383-86DB-D774323EDAC7}">
      <dgm:prSet/>
      <dgm:spPr/>
      <dgm:t>
        <a:bodyPr/>
        <a:lstStyle/>
        <a:p>
          <a:endParaRPr lang="en-US"/>
        </a:p>
      </dgm:t>
    </dgm:pt>
    <dgm:pt modelId="{60F4E48B-1BAD-4113-B6F5-A409389E567E}" type="sibTrans" cxnId="{16DCCC4C-47EA-4383-86DB-D774323EDAC7}">
      <dgm:prSet/>
      <dgm:spPr/>
      <dgm:t>
        <a:bodyPr/>
        <a:lstStyle/>
        <a:p>
          <a:endParaRPr lang="en-US"/>
        </a:p>
      </dgm:t>
    </dgm:pt>
    <dgm:pt modelId="{818C0104-772A-4165-BEFD-27BC873BF5DB}">
      <dgm:prSet phldrT="[Text]"/>
      <dgm:spPr/>
      <dgm:t>
        <a:bodyPr/>
        <a:lstStyle/>
        <a:p>
          <a:r>
            <a:rPr lang="de-DE" dirty="0"/>
            <a:t>Audio</a:t>
          </a:r>
          <a:endParaRPr lang="en-US" dirty="0"/>
        </a:p>
      </dgm:t>
    </dgm:pt>
    <dgm:pt modelId="{78F77CAE-B4E5-4328-AAB1-391D883A794F}" type="parTrans" cxnId="{D2DA9F84-192F-4D45-B91A-54D16D7763D2}">
      <dgm:prSet/>
      <dgm:spPr/>
      <dgm:t>
        <a:bodyPr/>
        <a:lstStyle/>
        <a:p>
          <a:endParaRPr lang="en-US"/>
        </a:p>
      </dgm:t>
    </dgm:pt>
    <dgm:pt modelId="{38515141-7999-4800-B56A-FCE4EC0C3261}" type="sibTrans" cxnId="{D2DA9F84-192F-4D45-B91A-54D16D7763D2}">
      <dgm:prSet/>
      <dgm:spPr/>
      <dgm:t>
        <a:bodyPr/>
        <a:lstStyle/>
        <a:p>
          <a:endParaRPr lang="en-US"/>
        </a:p>
      </dgm:t>
    </dgm:pt>
    <dgm:pt modelId="{52C3FD5C-01E8-4C99-8885-D1585F2FF4B3}">
      <dgm:prSet phldrT="[Text]"/>
      <dgm:spPr/>
      <dgm:t>
        <a:bodyPr/>
        <a:lstStyle/>
        <a:p>
          <a:r>
            <a:rPr lang="de-DE" dirty="0"/>
            <a:t>DASH/CMAF/ISO BMFF</a:t>
          </a:r>
          <a:endParaRPr lang="en-US" dirty="0"/>
        </a:p>
      </dgm:t>
    </dgm:pt>
    <dgm:pt modelId="{FA796739-D811-487A-B61D-9ACC9F152E47}" type="parTrans" cxnId="{2A2CE08A-7617-4196-9676-2861D16145BF}">
      <dgm:prSet/>
      <dgm:spPr/>
      <dgm:t>
        <a:bodyPr/>
        <a:lstStyle/>
        <a:p>
          <a:endParaRPr lang="en-US"/>
        </a:p>
      </dgm:t>
    </dgm:pt>
    <dgm:pt modelId="{F25B02FF-9957-498F-9609-B2734D278EC2}" type="sibTrans" cxnId="{2A2CE08A-7617-4196-9676-2861D16145BF}">
      <dgm:prSet/>
      <dgm:spPr/>
      <dgm:t>
        <a:bodyPr/>
        <a:lstStyle/>
        <a:p>
          <a:endParaRPr lang="en-US"/>
        </a:p>
      </dgm:t>
    </dgm:pt>
    <dgm:pt modelId="{8042F101-E793-4D7A-B091-5DC9CC035393}">
      <dgm:prSet phldrT="[Text]"/>
      <dgm:spPr/>
      <dgm:t>
        <a:bodyPr/>
        <a:lstStyle/>
        <a:p>
          <a:r>
            <a:rPr lang="de-DE" dirty="0"/>
            <a:t>RTP</a:t>
          </a:r>
          <a:endParaRPr lang="en-US" dirty="0"/>
        </a:p>
      </dgm:t>
    </dgm:pt>
    <dgm:pt modelId="{06201001-634C-4070-A67A-2305E50BACE5}" type="parTrans" cxnId="{4A0B22E1-3D21-4EAB-B1A6-92E89F3DBD13}">
      <dgm:prSet/>
      <dgm:spPr/>
      <dgm:t>
        <a:bodyPr/>
        <a:lstStyle/>
        <a:p>
          <a:endParaRPr lang="en-US"/>
        </a:p>
      </dgm:t>
    </dgm:pt>
    <dgm:pt modelId="{E6894821-FD1C-404B-9B67-E5BEC1B6D2AB}" type="sibTrans" cxnId="{4A0B22E1-3D21-4EAB-B1A6-92E89F3DBD13}">
      <dgm:prSet/>
      <dgm:spPr/>
      <dgm:t>
        <a:bodyPr/>
        <a:lstStyle/>
        <a:p>
          <a:endParaRPr lang="en-US"/>
        </a:p>
      </dgm:t>
    </dgm:pt>
    <dgm:pt modelId="{CC395EB7-D927-4B6D-8FDF-32FD0B72FE0D}">
      <dgm:prSet phldrT="[Text]"/>
      <dgm:spPr/>
      <dgm:t>
        <a:bodyPr/>
        <a:lstStyle/>
        <a:p>
          <a:r>
            <a:rPr lang="de-DE" dirty="0"/>
            <a:t>Visual QoE/KPIs</a:t>
          </a:r>
          <a:endParaRPr lang="en-US" dirty="0"/>
        </a:p>
      </dgm:t>
    </dgm:pt>
    <dgm:pt modelId="{C5AD412B-E991-494D-A825-5A1C2F0472FB}" type="parTrans" cxnId="{F084CA56-A1D1-42B5-B1ED-B5F4A3B46C78}">
      <dgm:prSet/>
      <dgm:spPr/>
      <dgm:t>
        <a:bodyPr/>
        <a:lstStyle/>
        <a:p>
          <a:endParaRPr lang="en-US"/>
        </a:p>
      </dgm:t>
    </dgm:pt>
    <dgm:pt modelId="{56485396-5921-4FA3-8F83-C837E3AE20FF}" type="sibTrans" cxnId="{F084CA56-A1D1-42B5-B1ED-B5F4A3B46C78}">
      <dgm:prSet/>
      <dgm:spPr/>
      <dgm:t>
        <a:bodyPr/>
        <a:lstStyle/>
        <a:p>
          <a:endParaRPr lang="en-US"/>
        </a:p>
      </dgm:t>
    </dgm:pt>
    <dgm:pt modelId="{DD6B0C19-F436-4220-BFB6-964677CB7CE5}">
      <dgm:prSet/>
      <dgm:spPr/>
      <dgm:t>
        <a:bodyPr/>
        <a:lstStyle/>
        <a:p>
          <a:r>
            <a:rPr lang="de-DE" dirty="0"/>
            <a:t>Audio Codecs</a:t>
          </a:r>
          <a:endParaRPr lang="en-US" dirty="0"/>
        </a:p>
      </dgm:t>
    </dgm:pt>
    <dgm:pt modelId="{DCF3A4FA-2B8D-419F-BB2C-7B19BD2A3A6F}" type="parTrans" cxnId="{BE19BC9E-098A-45AB-9133-4EC05E1C7805}">
      <dgm:prSet/>
      <dgm:spPr/>
      <dgm:t>
        <a:bodyPr/>
        <a:lstStyle/>
        <a:p>
          <a:endParaRPr lang="en-US"/>
        </a:p>
      </dgm:t>
    </dgm:pt>
    <dgm:pt modelId="{DBC60030-5643-4DEE-A5D3-3BC4EC0CEBEB}" type="sibTrans" cxnId="{BE19BC9E-098A-45AB-9133-4EC05E1C7805}">
      <dgm:prSet/>
      <dgm:spPr/>
      <dgm:t>
        <a:bodyPr/>
        <a:lstStyle/>
        <a:p>
          <a:endParaRPr lang="en-US"/>
        </a:p>
      </dgm:t>
    </dgm:pt>
    <dgm:pt modelId="{240A75F4-B284-4586-A8CB-902774967A2C}">
      <dgm:prSet/>
      <dgm:spPr/>
      <dgm:t>
        <a:bodyPr/>
        <a:lstStyle/>
        <a:p>
          <a:r>
            <a:rPr lang="de-DE" dirty="0"/>
            <a:t>Audio formats</a:t>
          </a:r>
          <a:endParaRPr lang="en-US" dirty="0"/>
        </a:p>
      </dgm:t>
    </dgm:pt>
    <dgm:pt modelId="{9A320718-9C79-425A-9925-01DB965C99CD}" type="parTrans" cxnId="{7D938D2A-362B-4C7C-95AC-902FC38FAF9E}">
      <dgm:prSet/>
      <dgm:spPr/>
      <dgm:t>
        <a:bodyPr/>
        <a:lstStyle/>
        <a:p>
          <a:endParaRPr lang="en-US"/>
        </a:p>
      </dgm:t>
    </dgm:pt>
    <dgm:pt modelId="{56081D1F-1C77-4854-A54D-19822172033C}" type="sibTrans" cxnId="{7D938D2A-362B-4C7C-95AC-902FC38FAF9E}">
      <dgm:prSet/>
      <dgm:spPr/>
      <dgm:t>
        <a:bodyPr/>
        <a:lstStyle/>
        <a:p>
          <a:endParaRPr lang="en-US"/>
        </a:p>
      </dgm:t>
    </dgm:pt>
    <dgm:pt modelId="{F0F01894-7EB6-4325-AB9C-70A1495E7AFA}">
      <dgm:prSet/>
      <dgm:spPr/>
      <dgm:t>
        <a:bodyPr/>
        <a:lstStyle/>
        <a:p>
          <a:r>
            <a:rPr lang="de-DE" dirty="0"/>
            <a:t>Audio QoE/KPIs</a:t>
          </a:r>
          <a:endParaRPr lang="en-US" dirty="0"/>
        </a:p>
      </dgm:t>
    </dgm:pt>
    <dgm:pt modelId="{CC7ED1FA-8CB8-4725-8BA7-ABB2F080CB9C}" type="parTrans" cxnId="{CB6BE5DF-BAB2-4603-852E-AA78159165E3}">
      <dgm:prSet/>
      <dgm:spPr/>
      <dgm:t>
        <a:bodyPr/>
        <a:lstStyle/>
        <a:p>
          <a:endParaRPr lang="en-US"/>
        </a:p>
      </dgm:t>
    </dgm:pt>
    <dgm:pt modelId="{FC46A5D6-4C2E-4538-834F-954D4C8B8B84}" type="sibTrans" cxnId="{CB6BE5DF-BAB2-4603-852E-AA78159165E3}">
      <dgm:prSet/>
      <dgm:spPr/>
      <dgm:t>
        <a:bodyPr/>
        <a:lstStyle/>
        <a:p>
          <a:endParaRPr lang="en-US"/>
        </a:p>
      </dgm:t>
    </dgm:pt>
    <dgm:pt modelId="{9F7C9F4A-062D-4862-A7FB-CC434BA93F37}">
      <dgm:prSet phldrT="[Text]"/>
      <dgm:spPr/>
      <dgm:t>
        <a:bodyPr/>
        <a:lstStyle/>
        <a:p>
          <a:r>
            <a:rPr lang="de-DE" dirty="0"/>
            <a:t>Messaging</a:t>
          </a:r>
          <a:endParaRPr lang="en-US" dirty="0"/>
        </a:p>
      </dgm:t>
    </dgm:pt>
    <dgm:pt modelId="{CBDAB0F9-620D-4447-BA1C-D38AC59AB7EF}" type="parTrans" cxnId="{63B65593-1076-45A8-B280-D0DDCE9BB410}">
      <dgm:prSet/>
      <dgm:spPr/>
      <dgm:t>
        <a:bodyPr/>
        <a:lstStyle/>
        <a:p>
          <a:endParaRPr lang="en-US"/>
        </a:p>
      </dgm:t>
    </dgm:pt>
    <dgm:pt modelId="{658D220F-45E7-4CBF-BD0F-5C1F46EA2A8E}" type="sibTrans" cxnId="{63B65593-1076-45A8-B280-D0DDCE9BB410}">
      <dgm:prSet/>
      <dgm:spPr/>
      <dgm:t>
        <a:bodyPr/>
        <a:lstStyle/>
        <a:p>
          <a:endParaRPr lang="en-US"/>
        </a:p>
      </dgm:t>
    </dgm:pt>
    <dgm:pt modelId="{A27AD4D2-BD5A-4393-BA5B-06C14D28A011}">
      <dgm:prSet phldrT="[Text]"/>
      <dgm:spPr/>
      <dgm:t>
        <a:bodyPr/>
        <a:lstStyle/>
        <a:p>
          <a:r>
            <a:rPr lang="de-DE" dirty="0"/>
            <a:t>Integration of codecs and media formats to above protocols</a:t>
          </a:r>
          <a:endParaRPr lang="en-US" dirty="0"/>
        </a:p>
      </dgm:t>
    </dgm:pt>
    <dgm:pt modelId="{DFE8BDD6-F7DD-42C7-9B35-D7C9CE56A063}" type="parTrans" cxnId="{7E00294F-1D19-4F9F-AE68-41741564DD54}">
      <dgm:prSet/>
      <dgm:spPr/>
      <dgm:t>
        <a:bodyPr/>
        <a:lstStyle/>
        <a:p>
          <a:endParaRPr lang="en-US"/>
        </a:p>
      </dgm:t>
    </dgm:pt>
    <dgm:pt modelId="{D3D64BBD-FA1C-47A4-84BE-88E10C0ED4AC}" type="sibTrans" cxnId="{7E00294F-1D19-4F9F-AE68-41741564DD54}">
      <dgm:prSet/>
      <dgm:spPr/>
      <dgm:t>
        <a:bodyPr/>
        <a:lstStyle/>
        <a:p>
          <a:endParaRPr lang="en-US"/>
        </a:p>
      </dgm:t>
    </dgm:pt>
    <dgm:pt modelId="{C7F419D3-E524-46F1-BAB5-971DCEE43345}">
      <dgm:prSet phldrT="[Text]"/>
      <dgm:spPr/>
      <dgm:t>
        <a:bodyPr/>
        <a:lstStyle/>
        <a:p>
          <a:r>
            <a:rPr lang="de-DE" dirty="0"/>
            <a:t>Integration of codecs and media formats to above protocols</a:t>
          </a:r>
          <a:endParaRPr lang="en-US" dirty="0"/>
        </a:p>
      </dgm:t>
    </dgm:pt>
    <dgm:pt modelId="{1B466F8F-D34D-48C0-A219-CB0F8C097B44}" type="parTrans" cxnId="{0996B773-AE50-4B84-8760-FA0CCD22A994}">
      <dgm:prSet/>
      <dgm:spPr/>
      <dgm:t>
        <a:bodyPr/>
        <a:lstStyle/>
        <a:p>
          <a:endParaRPr lang="en-US"/>
        </a:p>
      </dgm:t>
    </dgm:pt>
    <dgm:pt modelId="{F4B9B43D-412B-403B-A328-996C0D9F5096}" type="sibTrans" cxnId="{0996B773-AE50-4B84-8760-FA0CCD22A994}">
      <dgm:prSet/>
      <dgm:spPr/>
      <dgm:t>
        <a:bodyPr/>
        <a:lstStyle/>
        <a:p>
          <a:endParaRPr lang="en-US"/>
        </a:p>
      </dgm:t>
    </dgm:pt>
    <dgm:pt modelId="{A7D91EAE-1FDF-4980-B396-F348B081FD26}" type="pres">
      <dgm:prSet presAssocID="{1477F8B5-A1BD-43A9-AC66-4E70315FE7CB}" presName="Name0" presStyleCnt="0">
        <dgm:presLayoutVars>
          <dgm:dir/>
          <dgm:animLvl val="lvl"/>
          <dgm:resizeHandles val="exact"/>
        </dgm:presLayoutVars>
      </dgm:prSet>
      <dgm:spPr/>
    </dgm:pt>
    <dgm:pt modelId="{5D7704DB-9B24-4C65-AE3F-5C6E87716F91}" type="pres">
      <dgm:prSet presAssocID="{D226DD4B-0102-4A8A-A2A6-5C4DBE66CCB5}" presName="composite" presStyleCnt="0"/>
      <dgm:spPr/>
    </dgm:pt>
    <dgm:pt modelId="{D73E49BB-6005-4A43-BD09-FECA3040F0EA}" type="pres">
      <dgm:prSet presAssocID="{D226DD4B-0102-4A8A-A2A6-5C4DBE66CCB5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E68B90AE-E3DE-471C-AE19-B12930CF73B3}" type="pres">
      <dgm:prSet presAssocID="{D226DD4B-0102-4A8A-A2A6-5C4DBE66CCB5}" presName="desTx" presStyleLbl="alignAccFollowNode1" presStyleIdx="0" presStyleCnt="4">
        <dgm:presLayoutVars>
          <dgm:bulletEnabled val="1"/>
        </dgm:presLayoutVars>
      </dgm:prSet>
      <dgm:spPr/>
    </dgm:pt>
    <dgm:pt modelId="{7A04E8DA-B8D9-4CCF-B6C1-F942D70FA343}" type="pres">
      <dgm:prSet presAssocID="{26EE79B0-87C6-4D3C-819F-EBDD21A39FC5}" presName="space" presStyleCnt="0"/>
      <dgm:spPr/>
    </dgm:pt>
    <dgm:pt modelId="{DD66396C-C5BD-4D90-91B8-B68F24A1948E}" type="pres">
      <dgm:prSet presAssocID="{159117C0-85B6-4DA5-92E0-A107B50BB084}" presName="composite" presStyleCnt="0"/>
      <dgm:spPr/>
    </dgm:pt>
    <dgm:pt modelId="{DEFB2946-F3A1-43F3-A550-9FCE73E75F97}" type="pres">
      <dgm:prSet presAssocID="{159117C0-85B6-4DA5-92E0-A107B50BB084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E003ACDA-44E9-4BD1-B13F-ED6B79B756D2}" type="pres">
      <dgm:prSet presAssocID="{159117C0-85B6-4DA5-92E0-A107B50BB084}" presName="desTx" presStyleLbl="alignAccFollowNode1" presStyleIdx="1" presStyleCnt="4">
        <dgm:presLayoutVars>
          <dgm:bulletEnabled val="1"/>
        </dgm:presLayoutVars>
      </dgm:prSet>
      <dgm:spPr/>
    </dgm:pt>
    <dgm:pt modelId="{FD42632C-7515-4848-A203-793C26D623C6}" type="pres">
      <dgm:prSet presAssocID="{6AC24371-1166-4994-B0FF-0D9AB0EA90C8}" presName="space" presStyleCnt="0"/>
      <dgm:spPr/>
    </dgm:pt>
    <dgm:pt modelId="{3E036903-7A19-4E63-97C4-50B8060EA300}" type="pres">
      <dgm:prSet presAssocID="{78429036-0019-4A7F-B9EB-2A5A2366C0A3}" presName="composite" presStyleCnt="0"/>
      <dgm:spPr/>
    </dgm:pt>
    <dgm:pt modelId="{8193D49C-6DC8-403D-AD9D-40EF6003E518}" type="pres">
      <dgm:prSet presAssocID="{78429036-0019-4A7F-B9EB-2A5A2366C0A3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CBAD735C-EAEF-49A3-82E5-42728CDABAD5}" type="pres">
      <dgm:prSet presAssocID="{78429036-0019-4A7F-B9EB-2A5A2366C0A3}" presName="desTx" presStyleLbl="alignAccFollowNode1" presStyleIdx="2" presStyleCnt="4">
        <dgm:presLayoutVars>
          <dgm:bulletEnabled val="1"/>
        </dgm:presLayoutVars>
      </dgm:prSet>
      <dgm:spPr/>
    </dgm:pt>
    <dgm:pt modelId="{11F21193-D782-407A-86B4-1176E77444D2}" type="pres">
      <dgm:prSet presAssocID="{276FDE4A-CCD7-4EF8-9973-2E3527AC9EC6}" presName="space" presStyleCnt="0"/>
      <dgm:spPr/>
    </dgm:pt>
    <dgm:pt modelId="{BF8978BF-D66E-40A0-B5F0-18841BAB53BE}" type="pres">
      <dgm:prSet presAssocID="{818C0104-772A-4165-BEFD-27BC873BF5DB}" presName="composite" presStyleCnt="0"/>
      <dgm:spPr/>
    </dgm:pt>
    <dgm:pt modelId="{94F03018-525E-4C33-AC72-320E8CBA15A2}" type="pres">
      <dgm:prSet presAssocID="{818C0104-772A-4165-BEFD-27BC873BF5DB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2C092BD9-7038-4A06-A194-917C3C2B7D1F}" type="pres">
      <dgm:prSet presAssocID="{818C0104-772A-4165-BEFD-27BC873BF5DB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C3055A09-F36C-4533-8FF3-0D13454C90E4}" type="presOf" srcId="{F0F01894-7EB6-4325-AB9C-70A1495E7AFA}" destId="{2C092BD9-7038-4A06-A194-917C3C2B7D1F}" srcOrd="0" destOrd="2" presId="urn:microsoft.com/office/officeart/2005/8/layout/hList1"/>
    <dgm:cxn modelId="{3745C815-EB38-4D11-A0EF-1474505875F7}" type="presOf" srcId="{240A75F4-B284-4586-A8CB-902774967A2C}" destId="{2C092BD9-7038-4A06-A194-917C3C2B7D1F}" srcOrd="0" destOrd="1" presId="urn:microsoft.com/office/officeart/2005/8/layout/hList1"/>
    <dgm:cxn modelId="{20F42E19-E5CF-4F88-A7C0-674DFE51564C}" type="presOf" srcId="{3AB0905F-31F0-422B-9D43-19F91C917B71}" destId="{E68B90AE-E3DE-471C-AE19-B12930CF73B3}" srcOrd="0" destOrd="1" presId="urn:microsoft.com/office/officeart/2005/8/layout/hList1"/>
    <dgm:cxn modelId="{E676C620-36E3-4504-A9AD-7053DC9E6A7F}" type="presOf" srcId="{C7F419D3-E524-46F1-BAB5-971DCEE43345}" destId="{E003ACDA-44E9-4BD1-B13F-ED6B79B756D2}" srcOrd="0" destOrd="3" presId="urn:microsoft.com/office/officeart/2005/8/layout/hList1"/>
    <dgm:cxn modelId="{83AAD526-1C7C-4D49-AE90-18F44F4C71E1}" srcId="{D226DD4B-0102-4A8A-A2A6-5C4DBE66CCB5}" destId="{3AB0905F-31F0-422B-9D43-19F91C917B71}" srcOrd="1" destOrd="0" parTransId="{C8E14EFD-7513-49E7-A2C0-FD7644AC1B12}" sibTransId="{93EA5042-CB5B-4F33-8981-1E0C2E039CD6}"/>
    <dgm:cxn modelId="{7D938D2A-362B-4C7C-95AC-902FC38FAF9E}" srcId="{818C0104-772A-4165-BEFD-27BC873BF5DB}" destId="{240A75F4-B284-4586-A8CB-902774967A2C}" srcOrd="1" destOrd="0" parTransId="{9A320718-9C79-425A-9925-01DB965C99CD}" sibTransId="{56081D1F-1C77-4854-A54D-19822172033C}"/>
    <dgm:cxn modelId="{7C40315F-3908-43C9-A151-E679CF7119D6}" type="presOf" srcId="{DD6B0C19-F436-4220-BFB6-964677CB7CE5}" destId="{2C092BD9-7038-4A06-A194-917C3C2B7D1F}" srcOrd="0" destOrd="0" presId="urn:microsoft.com/office/officeart/2005/8/layout/hList1"/>
    <dgm:cxn modelId="{80AA1B62-2FB2-4E09-87EB-844003A693E9}" type="presOf" srcId="{CC395EB7-D927-4B6D-8FDF-32FD0B72FE0D}" destId="{CBAD735C-EAEF-49A3-82E5-42728CDABAD5}" srcOrd="0" destOrd="2" presId="urn:microsoft.com/office/officeart/2005/8/layout/hList1"/>
    <dgm:cxn modelId="{FDB8A343-4B04-4C69-8EC6-0BF8EC2061FF}" srcId="{159117C0-85B6-4DA5-92E0-A107B50BB084}" destId="{B82DB8CE-0B90-4572-9ED6-15786856DC78}" srcOrd="0" destOrd="0" parTransId="{BEC92BBF-B0A2-47B5-86F9-D172C57000A8}" sibTransId="{64C8D3EA-0329-4AB2-9F0A-0B2167308F0E}"/>
    <dgm:cxn modelId="{DFB3FA47-0198-4FCF-848C-9B5341148337}" type="presOf" srcId="{9F7C9F4A-062D-4862-A7FB-CC434BA93F37}" destId="{E68B90AE-E3DE-471C-AE19-B12930CF73B3}" srcOrd="0" destOrd="3" presId="urn:microsoft.com/office/officeart/2005/8/layout/hList1"/>
    <dgm:cxn modelId="{61B7C06A-F597-4F6D-9388-9D0B3470232D}" type="presOf" srcId="{52C3FD5C-01E8-4C99-8885-D1585F2FF4B3}" destId="{E68B90AE-E3DE-471C-AE19-B12930CF73B3}" srcOrd="0" destOrd="2" presId="urn:microsoft.com/office/officeart/2005/8/layout/hList1"/>
    <dgm:cxn modelId="{16DCCC4C-47EA-4383-86DB-D774323EDAC7}" srcId="{78429036-0019-4A7F-B9EB-2A5A2366C0A3}" destId="{84DBFAF1-E714-489A-9C01-F03CC0A8F02E}" srcOrd="1" destOrd="0" parTransId="{6AC263F3-FC55-4B57-9E06-3DED56DF2079}" sibTransId="{60F4E48B-1BAD-4113-B6F5-A409389E567E}"/>
    <dgm:cxn modelId="{7E00294F-1D19-4F9F-AE68-41741564DD54}" srcId="{D226DD4B-0102-4A8A-A2A6-5C4DBE66CCB5}" destId="{A27AD4D2-BD5A-4393-BA5B-06C14D28A011}" srcOrd="4" destOrd="0" parTransId="{DFE8BDD6-F7DD-42C7-9B35-D7C9CE56A063}" sibTransId="{D3D64BBD-FA1C-47A4-84BE-88E10C0ED4AC}"/>
    <dgm:cxn modelId="{B3A74752-9483-418B-B08C-C54A5479351C}" srcId="{1477F8B5-A1BD-43A9-AC66-4E70315FE7CB}" destId="{159117C0-85B6-4DA5-92E0-A107B50BB084}" srcOrd="1" destOrd="0" parTransId="{12588730-A795-435A-8046-CF768ED7D092}" sibTransId="{6AC24371-1166-4994-B0FF-0D9AB0EA90C8}"/>
    <dgm:cxn modelId="{0996B773-AE50-4B84-8760-FA0CCD22A994}" srcId="{159117C0-85B6-4DA5-92E0-A107B50BB084}" destId="{C7F419D3-E524-46F1-BAB5-971DCEE43345}" srcOrd="3" destOrd="0" parTransId="{1B466F8F-D34D-48C0-A219-CB0F8C097B44}" sibTransId="{F4B9B43D-412B-403B-A328-996C0D9F5096}"/>
    <dgm:cxn modelId="{F084CA56-A1D1-42B5-B1ED-B5F4A3B46C78}" srcId="{78429036-0019-4A7F-B9EB-2A5A2366C0A3}" destId="{CC395EB7-D927-4B6D-8FDF-32FD0B72FE0D}" srcOrd="2" destOrd="0" parTransId="{C5AD412B-E991-494D-A825-5A1C2F0472FB}" sibTransId="{56485396-5921-4FA3-8F83-C837E3AE20FF}"/>
    <dgm:cxn modelId="{8B52F87C-92E6-4C3E-BDEE-85AD7BFB7366}" type="presOf" srcId="{159117C0-85B6-4DA5-92E0-A107B50BB084}" destId="{DEFB2946-F3A1-43F3-A550-9FCE73E75F97}" srcOrd="0" destOrd="0" presId="urn:microsoft.com/office/officeart/2005/8/layout/hList1"/>
    <dgm:cxn modelId="{7497287D-2E6A-4136-851E-B504B057134D}" srcId="{1477F8B5-A1BD-43A9-AC66-4E70315FE7CB}" destId="{78429036-0019-4A7F-B9EB-2A5A2366C0A3}" srcOrd="2" destOrd="0" parTransId="{7BDD4197-5D8D-4BC6-B750-D8626779950C}" sibTransId="{276FDE4A-CCD7-4EF8-9973-2E3527AC9EC6}"/>
    <dgm:cxn modelId="{CF9E2F82-E2D6-431B-B3AC-B7CFC11FCA82}" type="presOf" srcId="{1477F8B5-A1BD-43A9-AC66-4E70315FE7CB}" destId="{A7D91EAE-1FDF-4980-B396-F348B081FD26}" srcOrd="0" destOrd="0" presId="urn:microsoft.com/office/officeart/2005/8/layout/hList1"/>
    <dgm:cxn modelId="{D2DA9F84-192F-4D45-B91A-54D16D7763D2}" srcId="{1477F8B5-A1BD-43A9-AC66-4E70315FE7CB}" destId="{818C0104-772A-4165-BEFD-27BC873BF5DB}" srcOrd="3" destOrd="0" parTransId="{78F77CAE-B4E5-4328-AAB1-391D883A794F}" sibTransId="{38515141-7999-4800-B56A-FCE4EC0C3261}"/>
    <dgm:cxn modelId="{AE14CC86-5540-43D6-AA6F-AE6A697E03B0}" type="presOf" srcId="{8042F101-E793-4D7A-B091-5DC9CC035393}" destId="{E003ACDA-44E9-4BD1-B13F-ED6B79B756D2}" srcOrd="0" destOrd="2" presId="urn:microsoft.com/office/officeart/2005/8/layout/hList1"/>
    <dgm:cxn modelId="{2A2CE08A-7617-4196-9676-2861D16145BF}" srcId="{D226DD4B-0102-4A8A-A2A6-5C4DBE66CCB5}" destId="{52C3FD5C-01E8-4C99-8885-D1585F2FF4B3}" srcOrd="2" destOrd="0" parTransId="{FA796739-D811-487A-B61D-9ACC9F152E47}" sibTransId="{F25B02FF-9957-498F-9609-B2734D278EC2}"/>
    <dgm:cxn modelId="{63B65593-1076-45A8-B280-D0DDCE9BB410}" srcId="{D226DD4B-0102-4A8A-A2A6-5C4DBE66CCB5}" destId="{9F7C9F4A-062D-4862-A7FB-CC434BA93F37}" srcOrd="3" destOrd="0" parTransId="{CBDAB0F9-620D-4447-BA1C-D38AC59AB7EF}" sibTransId="{658D220F-45E7-4CBF-BD0F-5C1F46EA2A8E}"/>
    <dgm:cxn modelId="{9698FC99-28CC-4BC3-9279-B25A14F269F5}" srcId="{78429036-0019-4A7F-B9EB-2A5A2366C0A3}" destId="{6DB08330-AE23-4850-8CDC-E4F4BEF1F947}" srcOrd="0" destOrd="0" parTransId="{EAD3E182-510A-4A81-970A-F4B2AE0E533B}" sibTransId="{8DDFF4F6-9868-4C79-9452-DC917308363E}"/>
    <dgm:cxn modelId="{EF39859D-024D-4DD2-8A53-411678AC3F30}" type="presOf" srcId="{6DB08330-AE23-4850-8CDC-E4F4BEF1F947}" destId="{CBAD735C-EAEF-49A3-82E5-42728CDABAD5}" srcOrd="0" destOrd="0" presId="urn:microsoft.com/office/officeart/2005/8/layout/hList1"/>
    <dgm:cxn modelId="{BE19BC9E-098A-45AB-9133-4EC05E1C7805}" srcId="{818C0104-772A-4165-BEFD-27BC873BF5DB}" destId="{DD6B0C19-F436-4220-BFB6-964677CB7CE5}" srcOrd="0" destOrd="0" parTransId="{DCF3A4FA-2B8D-419F-BB2C-7B19BD2A3A6F}" sibTransId="{DBC60030-5643-4DEE-A5D3-3BC4EC0CEBEB}"/>
    <dgm:cxn modelId="{DABC71A3-9738-4A12-82C7-C5BA5F541151}" srcId="{159117C0-85B6-4DA5-92E0-A107B50BB084}" destId="{6A165E29-2C23-4BDA-B3F7-18E2BCBEFD93}" srcOrd="1" destOrd="0" parTransId="{4E331EFC-8348-4AF7-83D9-830781F7A002}" sibTransId="{C711D609-7BAC-49A8-960A-1E5464BD9820}"/>
    <dgm:cxn modelId="{E0407EA6-D2E4-4EEB-97FA-C0A000A74B71}" type="presOf" srcId="{CFAB0B6B-256F-4574-93F7-6952863992D1}" destId="{E68B90AE-E3DE-471C-AE19-B12930CF73B3}" srcOrd="0" destOrd="0" presId="urn:microsoft.com/office/officeart/2005/8/layout/hList1"/>
    <dgm:cxn modelId="{CF5070A9-2B2D-4C3B-9C5E-D1728C0D44D3}" srcId="{D226DD4B-0102-4A8A-A2A6-5C4DBE66CCB5}" destId="{CFAB0B6B-256F-4574-93F7-6952863992D1}" srcOrd="0" destOrd="0" parTransId="{BC1C5671-EF81-4E2D-8719-094F920F8488}" sibTransId="{B1818E37-08DD-40C0-BDA2-7BEC25EA9ED9}"/>
    <dgm:cxn modelId="{E558A3CC-7CFB-49A8-95D1-66B1D60BDC27}" type="presOf" srcId="{B82DB8CE-0B90-4572-9ED6-15786856DC78}" destId="{E003ACDA-44E9-4BD1-B13F-ED6B79B756D2}" srcOrd="0" destOrd="0" presId="urn:microsoft.com/office/officeart/2005/8/layout/hList1"/>
    <dgm:cxn modelId="{9250DED0-1F89-458C-A1BC-D3B10E940016}" type="presOf" srcId="{78429036-0019-4A7F-B9EB-2A5A2366C0A3}" destId="{8193D49C-6DC8-403D-AD9D-40EF6003E518}" srcOrd="0" destOrd="0" presId="urn:microsoft.com/office/officeart/2005/8/layout/hList1"/>
    <dgm:cxn modelId="{5484A0D1-4D83-4026-9F30-E48139E0E71B}" type="presOf" srcId="{818C0104-772A-4165-BEFD-27BC873BF5DB}" destId="{94F03018-525E-4C33-AC72-320E8CBA15A2}" srcOrd="0" destOrd="0" presId="urn:microsoft.com/office/officeart/2005/8/layout/hList1"/>
    <dgm:cxn modelId="{62ED7DD5-E7E2-4A0F-9578-ED84025A8C9D}" type="presOf" srcId="{A27AD4D2-BD5A-4393-BA5B-06C14D28A011}" destId="{E68B90AE-E3DE-471C-AE19-B12930CF73B3}" srcOrd="0" destOrd="4" presId="urn:microsoft.com/office/officeart/2005/8/layout/hList1"/>
    <dgm:cxn modelId="{1A03C6DB-7991-482F-9F59-416F2A504D9F}" type="presOf" srcId="{6A165E29-2C23-4BDA-B3F7-18E2BCBEFD93}" destId="{E003ACDA-44E9-4BD1-B13F-ED6B79B756D2}" srcOrd="0" destOrd="1" presId="urn:microsoft.com/office/officeart/2005/8/layout/hList1"/>
    <dgm:cxn modelId="{F7727ADE-29D8-4584-94FB-089CF51E3194}" type="presOf" srcId="{84DBFAF1-E714-489A-9C01-F03CC0A8F02E}" destId="{CBAD735C-EAEF-49A3-82E5-42728CDABAD5}" srcOrd="0" destOrd="1" presId="urn:microsoft.com/office/officeart/2005/8/layout/hList1"/>
    <dgm:cxn modelId="{CB6BE5DF-BAB2-4603-852E-AA78159165E3}" srcId="{818C0104-772A-4165-BEFD-27BC873BF5DB}" destId="{F0F01894-7EB6-4325-AB9C-70A1495E7AFA}" srcOrd="2" destOrd="0" parTransId="{CC7ED1FA-8CB8-4725-8BA7-ABB2F080CB9C}" sibTransId="{FC46A5D6-4C2E-4538-834F-954D4C8B8B84}"/>
    <dgm:cxn modelId="{4A0B22E1-3D21-4EAB-B1A6-92E89F3DBD13}" srcId="{159117C0-85B6-4DA5-92E0-A107B50BB084}" destId="{8042F101-E793-4D7A-B091-5DC9CC035393}" srcOrd="2" destOrd="0" parTransId="{06201001-634C-4070-A67A-2305E50BACE5}" sibTransId="{E6894821-FD1C-404B-9B67-E5BEC1B6D2AB}"/>
    <dgm:cxn modelId="{7DFE2BFB-EA6B-42E3-88DA-FA41C432746E}" type="presOf" srcId="{D226DD4B-0102-4A8A-A2A6-5C4DBE66CCB5}" destId="{D73E49BB-6005-4A43-BD09-FECA3040F0EA}" srcOrd="0" destOrd="0" presId="urn:microsoft.com/office/officeart/2005/8/layout/hList1"/>
    <dgm:cxn modelId="{6A74BCFD-C90E-48FC-B1A4-A47E7DF293BF}" srcId="{1477F8B5-A1BD-43A9-AC66-4E70315FE7CB}" destId="{D226DD4B-0102-4A8A-A2A6-5C4DBE66CCB5}" srcOrd="0" destOrd="0" parTransId="{D54FCAFE-7D49-4E00-A4C1-4443721CEA32}" sibTransId="{26EE79B0-87C6-4D3C-819F-EBDD21A39FC5}"/>
    <dgm:cxn modelId="{3C6C6D5D-5FFF-47A8-82DD-75E0628EAC66}" type="presParOf" srcId="{A7D91EAE-1FDF-4980-B396-F348B081FD26}" destId="{5D7704DB-9B24-4C65-AE3F-5C6E87716F91}" srcOrd="0" destOrd="0" presId="urn:microsoft.com/office/officeart/2005/8/layout/hList1"/>
    <dgm:cxn modelId="{921AFC38-DCB6-43DB-AC32-01B3383604AC}" type="presParOf" srcId="{5D7704DB-9B24-4C65-AE3F-5C6E87716F91}" destId="{D73E49BB-6005-4A43-BD09-FECA3040F0EA}" srcOrd="0" destOrd="0" presId="urn:microsoft.com/office/officeart/2005/8/layout/hList1"/>
    <dgm:cxn modelId="{ED7E3340-CD9D-4727-81D9-9C704B2A40D4}" type="presParOf" srcId="{5D7704DB-9B24-4C65-AE3F-5C6E87716F91}" destId="{E68B90AE-E3DE-471C-AE19-B12930CF73B3}" srcOrd="1" destOrd="0" presId="urn:microsoft.com/office/officeart/2005/8/layout/hList1"/>
    <dgm:cxn modelId="{232656DF-CC5F-471F-976D-4929A02E5C2C}" type="presParOf" srcId="{A7D91EAE-1FDF-4980-B396-F348B081FD26}" destId="{7A04E8DA-B8D9-4CCF-B6C1-F942D70FA343}" srcOrd="1" destOrd="0" presId="urn:microsoft.com/office/officeart/2005/8/layout/hList1"/>
    <dgm:cxn modelId="{BF91159C-00CF-436D-A572-D790469A9599}" type="presParOf" srcId="{A7D91EAE-1FDF-4980-B396-F348B081FD26}" destId="{DD66396C-C5BD-4D90-91B8-B68F24A1948E}" srcOrd="2" destOrd="0" presId="urn:microsoft.com/office/officeart/2005/8/layout/hList1"/>
    <dgm:cxn modelId="{A6C2D3EB-7990-4BAD-91D7-B1903A97E358}" type="presParOf" srcId="{DD66396C-C5BD-4D90-91B8-B68F24A1948E}" destId="{DEFB2946-F3A1-43F3-A550-9FCE73E75F97}" srcOrd="0" destOrd="0" presId="urn:microsoft.com/office/officeart/2005/8/layout/hList1"/>
    <dgm:cxn modelId="{006AEF89-C4E3-4B74-B20F-BDBC792CB73E}" type="presParOf" srcId="{DD66396C-C5BD-4D90-91B8-B68F24A1948E}" destId="{E003ACDA-44E9-4BD1-B13F-ED6B79B756D2}" srcOrd="1" destOrd="0" presId="urn:microsoft.com/office/officeart/2005/8/layout/hList1"/>
    <dgm:cxn modelId="{0F096A8A-B47F-410C-854C-43310BD577DE}" type="presParOf" srcId="{A7D91EAE-1FDF-4980-B396-F348B081FD26}" destId="{FD42632C-7515-4848-A203-793C26D623C6}" srcOrd="3" destOrd="0" presId="urn:microsoft.com/office/officeart/2005/8/layout/hList1"/>
    <dgm:cxn modelId="{00AD6C71-7EC8-4194-8C19-2098ACF7C3EA}" type="presParOf" srcId="{A7D91EAE-1FDF-4980-B396-F348B081FD26}" destId="{3E036903-7A19-4E63-97C4-50B8060EA300}" srcOrd="4" destOrd="0" presId="urn:microsoft.com/office/officeart/2005/8/layout/hList1"/>
    <dgm:cxn modelId="{4EC62EEA-FEAF-420E-9B3F-D390B3EDFA30}" type="presParOf" srcId="{3E036903-7A19-4E63-97C4-50B8060EA300}" destId="{8193D49C-6DC8-403D-AD9D-40EF6003E518}" srcOrd="0" destOrd="0" presId="urn:microsoft.com/office/officeart/2005/8/layout/hList1"/>
    <dgm:cxn modelId="{7DC47CE7-492E-4FDC-9ADE-310FB09940D9}" type="presParOf" srcId="{3E036903-7A19-4E63-97C4-50B8060EA300}" destId="{CBAD735C-EAEF-49A3-82E5-42728CDABAD5}" srcOrd="1" destOrd="0" presId="urn:microsoft.com/office/officeart/2005/8/layout/hList1"/>
    <dgm:cxn modelId="{3A872DCA-5CD7-4F80-AB50-BA519CE7F0C2}" type="presParOf" srcId="{A7D91EAE-1FDF-4980-B396-F348B081FD26}" destId="{11F21193-D782-407A-86B4-1176E77444D2}" srcOrd="5" destOrd="0" presId="urn:microsoft.com/office/officeart/2005/8/layout/hList1"/>
    <dgm:cxn modelId="{75E2136D-E328-44F5-90E7-5A61CEF2C695}" type="presParOf" srcId="{A7D91EAE-1FDF-4980-B396-F348B081FD26}" destId="{BF8978BF-D66E-40A0-B5F0-18841BAB53BE}" srcOrd="6" destOrd="0" presId="urn:microsoft.com/office/officeart/2005/8/layout/hList1"/>
    <dgm:cxn modelId="{8FF6BD98-7FD9-44AC-9F6C-9D3DBA1D8726}" type="presParOf" srcId="{BF8978BF-D66E-40A0-B5F0-18841BAB53BE}" destId="{94F03018-525E-4C33-AC72-320E8CBA15A2}" srcOrd="0" destOrd="0" presId="urn:microsoft.com/office/officeart/2005/8/layout/hList1"/>
    <dgm:cxn modelId="{8107A07F-9CED-41B3-9C27-D1AFF05C5171}" type="presParOf" srcId="{BF8978BF-D66E-40A0-B5F0-18841BAB53BE}" destId="{2C092BD9-7038-4A06-A194-917C3C2B7D1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2112A24-6675-4DB2-96D9-D6B3DD55F9BC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6AA970C-B920-4924-A306-230D68AEAC2D}">
      <dgm:prSet phldrT="[Text]"/>
      <dgm:spPr/>
      <dgm:t>
        <a:bodyPr/>
        <a:lstStyle/>
        <a:p>
          <a:r>
            <a:rPr lang="de-DE"/>
            <a:t>Principles</a:t>
          </a:r>
          <a:endParaRPr lang="en-US" dirty="0"/>
        </a:p>
      </dgm:t>
    </dgm:pt>
    <dgm:pt modelId="{3B7BAD35-FA8D-4399-B964-1477E6A2A9FD}" type="parTrans" cxnId="{8A40220A-877B-4859-9BCD-D46A56CCFE31}">
      <dgm:prSet/>
      <dgm:spPr/>
      <dgm:t>
        <a:bodyPr/>
        <a:lstStyle/>
        <a:p>
          <a:endParaRPr lang="en-US"/>
        </a:p>
      </dgm:t>
    </dgm:pt>
    <dgm:pt modelId="{96CD2756-1DB2-451B-80B4-18F3699191ED}" type="sibTrans" cxnId="{8A40220A-877B-4859-9BCD-D46A56CCFE31}">
      <dgm:prSet/>
      <dgm:spPr/>
      <dgm:t>
        <a:bodyPr/>
        <a:lstStyle/>
        <a:p>
          <a:endParaRPr lang="en-US"/>
        </a:p>
      </dgm:t>
    </dgm:pt>
    <dgm:pt modelId="{B21A4141-EB3D-4283-87E0-AFAC2DEFA8F9}">
      <dgm:prSet/>
      <dgm:spPr/>
      <dgm:t>
        <a:bodyPr/>
        <a:lstStyle/>
        <a:p>
          <a:r>
            <a:rPr lang="de-DE" dirty="0"/>
            <a:t>Reduce the work items </a:t>
          </a:r>
          <a:r>
            <a:rPr lang="de-DE" b="1" dirty="0"/>
            <a:t>originating</a:t>
          </a:r>
          <a:r>
            <a:rPr lang="de-DE" dirty="0"/>
            <a:t> from working groups. Work Items are decided in SA4.</a:t>
          </a:r>
        </a:p>
      </dgm:t>
    </dgm:pt>
    <dgm:pt modelId="{3555FC1C-4B61-4669-BFF0-85DE559A29F9}" type="parTrans" cxnId="{427967EB-B5C1-4A34-A572-C67B4B16FAE2}">
      <dgm:prSet/>
      <dgm:spPr/>
      <dgm:t>
        <a:bodyPr/>
        <a:lstStyle/>
        <a:p>
          <a:endParaRPr lang="en-US"/>
        </a:p>
      </dgm:t>
    </dgm:pt>
    <dgm:pt modelId="{E7D6A265-A6FF-49CC-9FDC-41E7CCC8AB0F}" type="sibTrans" cxnId="{427967EB-B5C1-4A34-A572-C67B4B16FAE2}">
      <dgm:prSet/>
      <dgm:spPr/>
      <dgm:t>
        <a:bodyPr/>
        <a:lstStyle/>
        <a:p>
          <a:endParaRPr lang="en-US"/>
        </a:p>
      </dgm:t>
    </dgm:pt>
    <dgm:pt modelId="{A62F4A0F-EFB5-459F-B691-6ACC5A5D24DE}">
      <dgm:prSet/>
      <dgm:spPr/>
      <dgm:t>
        <a:bodyPr/>
        <a:lstStyle/>
        <a:p>
          <a:r>
            <a:rPr lang="de-DE" dirty="0"/>
            <a:t>Make SA4 decisions on in total 16 parallel work/study items.</a:t>
          </a:r>
        </a:p>
      </dgm:t>
    </dgm:pt>
    <dgm:pt modelId="{A97FA68D-87AD-414F-AD45-15489040910E}" type="parTrans" cxnId="{F1A0B53E-E601-460A-AE51-54914AA2127A}">
      <dgm:prSet/>
      <dgm:spPr/>
      <dgm:t>
        <a:bodyPr/>
        <a:lstStyle/>
        <a:p>
          <a:endParaRPr lang="en-US"/>
        </a:p>
      </dgm:t>
    </dgm:pt>
    <dgm:pt modelId="{DA5AA378-0BD6-43B9-85C3-414D0B7A4F9F}" type="sibTrans" cxnId="{F1A0B53E-E601-460A-AE51-54914AA2127A}">
      <dgm:prSet/>
      <dgm:spPr/>
      <dgm:t>
        <a:bodyPr/>
        <a:lstStyle/>
        <a:p>
          <a:endParaRPr lang="en-US"/>
        </a:p>
      </dgm:t>
    </dgm:pt>
    <dgm:pt modelId="{7914D5AC-D707-4965-A94B-45F422366A56}">
      <dgm:prSet/>
      <dgm:spPr/>
      <dgm:t>
        <a:bodyPr/>
        <a:lstStyle/>
        <a:p>
          <a:r>
            <a:rPr lang="de-DE" dirty="0"/>
            <a:t>Assign work items to working groups and then allocate the time units per SA4 meeting</a:t>
          </a:r>
        </a:p>
      </dgm:t>
    </dgm:pt>
    <dgm:pt modelId="{C002573A-31F5-4235-9F4E-3D34DB647F7E}" type="parTrans" cxnId="{3CBC1E5F-1AEB-41C7-9A69-AA02B3BD9E96}">
      <dgm:prSet/>
      <dgm:spPr/>
      <dgm:t>
        <a:bodyPr/>
        <a:lstStyle/>
        <a:p>
          <a:endParaRPr lang="en-US"/>
        </a:p>
      </dgm:t>
    </dgm:pt>
    <dgm:pt modelId="{BE117494-5D97-4CF9-AD5C-A1F1D0465454}" type="sibTrans" cxnId="{3CBC1E5F-1AEB-41C7-9A69-AA02B3BD9E96}">
      <dgm:prSet/>
      <dgm:spPr/>
      <dgm:t>
        <a:bodyPr/>
        <a:lstStyle/>
        <a:p>
          <a:endParaRPr lang="en-US"/>
        </a:p>
      </dgm:t>
    </dgm:pt>
    <dgm:pt modelId="{AD597912-60C4-4902-8C96-E8A4D6706F52}">
      <dgm:prSet/>
      <dgm:spPr/>
      <dgm:t>
        <a:bodyPr/>
        <a:lstStyle/>
        <a:p>
          <a:r>
            <a:rPr lang="de-DE" dirty="0"/>
            <a:t>Assumption</a:t>
          </a:r>
        </a:p>
      </dgm:t>
    </dgm:pt>
    <dgm:pt modelId="{4B8030EA-0E2C-4389-ACE9-BF3D20AEE080}" type="parTrans" cxnId="{2DA12EF7-FAD7-408B-9E17-8C926260DAF2}">
      <dgm:prSet/>
      <dgm:spPr/>
      <dgm:t>
        <a:bodyPr/>
        <a:lstStyle/>
        <a:p>
          <a:endParaRPr lang="en-US"/>
        </a:p>
      </dgm:t>
    </dgm:pt>
    <dgm:pt modelId="{69A497E5-3AD7-43C7-9E0D-901FAAFE86F4}" type="sibTrans" cxnId="{2DA12EF7-FAD7-408B-9E17-8C926260DAF2}">
      <dgm:prSet/>
      <dgm:spPr/>
      <dgm:t>
        <a:bodyPr/>
        <a:lstStyle/>
        <a:p>
          <a:endParaRPr lang="en-US"/>
        </a:p>
      </dgm:t>
    </dgm:pt>
    <dgm:pt modelId="{281AF178-B877-443B-95B9-D3BE8008F18B}">
      <dgm:prSet/>
      <dgm:spPr/>
      <dgm:t>
        <a:bodyPr/>
        <a:lstStyle/>
        <a:p>
          <a:r>
            <a:rPr lang="de-DE" dirty="0"/>
            <a:t>Create 3 parallel tracks across 4 working groups addressing at most 3 work items in parallel.</a:t>
          </a:r>
          <a:endParaRPr lang="de-DE" dirty="0">
            <a:sym typeface="Wingdings" panose="05000000000000000000" pitchFamily="2" charset="2"/>
          </a:endParaRPr>
        </a:p>
      </dgm:t>
    </dgm:pt>
    <dgm:pt modelId="{AA6D3389-1CEC-4AC1-87CD-0BF0D317DC8A}" type="parTrans" cxnId="{9864F92D-7B4D-410C-B557-F7885C7F1AD7}">
      <dgm:prSet/>
      <dgm:spPr/>
      <dgm:t>
        <a:bodyPr/>
        <a:lstStyle/>
        <a:p>
          <a:endParaRPr lang="en-US"/>
        </a:p>
      </dgm:t>
    </dgm:pt>
    <dgm:pt modelId="{6D96B051-0A39-4405-9337-CE79881BE5F3}" type="sibTrans" cxnId="{9864F92D-7B4D-410C-B557-F7885C7F1AD7}">
      <dgm:prSet/>
      <dgm:spPr/>
      <dgm:t>
        <a:bodyPr/>
        <a:lstStyle/>
        <a:p>
          <a:endParaRPr lang="en-US"/>
        </a:p>
      </dgm:t>
    </dgm:pt>
    <dgm:pt modelId="{253AABA6-C0D3-42F3-83DF-37B243017BB3}">
      <dgm:prSet/>
      <dgm:spPr/>
      <dgm:t>
        <a:bodyPr/>
        <a:lstStyle/>
        <a:p>
          <a:r>
            <a:rPr lang="de-DE" dirty="0"/>
            <a:t>Allocation </a:t>
          </a:r>
        </a:p>
      </dgm:t>
    </dgm:pt>
    <dgm:pt modelId="{1DCCF67F-6BEC-41D8-ABCF-49E593940926}" type="parTrans" cxnId="{B2438C41-5390-4A2A-85C3-B4BD38D75DD1}">
      <dgm:prSet/>
      <dgm:spPr/>
      <dgm:t>
        <a:bodyPr/>
        <a:lstStyle/>
        <a:p>
          <a:endParaRPr lang="en-US"/>
        </a:p>
      </dgm:t>
    </dgm:pt>
    <dgm:pt modelId="{BC1710E0-BE7C-4825-BFEC-2D9D2760613F}" type="sibTrans" cxnId="{B2438C41-5390-4A2A-85C3-B4BD38D75DD1}">
      <dgm:prSet/>
      <dgm:spPr/>
      <dgm:t>
        <a:bodyPr/>
        <a:lstStyle/>
        <a:p>
          <a:endParaRPr lang="en-US"/>
        </a:p>
      </dgm:t>
    </dgm:pt>
    <dgm:pt modelId="{D4527B9D-1078-4448-BDB0-04385C4C627A}">
      <dgm:prSet/>
      <dgm:spPr/>
      <dgm:t>
        <a:bodyPr/>
        <a:lstStyle/>
        <a:p>
          <a:r>
            <a:rPr lang="de-DE" dirty="0"/>
            <a:t>per meeting week, a work/study item gets 1.5 time slots </a:t>
          </a:r>
          <a:r>
            <a:rPr lang="de-DE" dirty="0">
              <a:sym typeface="Wingdings" panose="05000000000000000000" pitchFamily="2" charset="2"/>
            </a:rPr>
            <a:t> 24 time slots</a:t>
          </a:r>
        </a:p>
      </dgm:t>
    </dgm:pt>
    <dgm:pt modelId="{2695262C-341F-4E19-B1AF-7D16515BD9B2}" type="parTrans" cxnId="{D097DC93-6B7F-4A76-9393-EE651C946B09}">
      <dgm:prSet/>
      <dgm:spPr/>
      <dgm:t>
        <a:bodyPr/>
        <a:lstStyle/>
        <a:p>
          <a:endParaRPr lang="en-US"/>
        </a:p>
      </dgm:t>
    </dgm:pt>
    <dgm:pt modelId="{95D475E4-19EF-4677-A434-B3ED7E6F8EA8}" type="sibTrans" cxnId="{D097DC93-6B7F-4A76-9393-EE651C946B09}">
      <dgm:prSet/>
      <dgm:spPr/>
      <dgm:t>
        <a:bodyPr/>
        <a:lstStyle/>
        <a:p>
          <a:endParaRPr lang="en-US"/>
        </a:p>
      </dgm:t>
    </dgm:pt>
    <dgm:pt modelId="{D0435884-3B36-47EA-A86B-8C52B7EBAA28}">
      <dgm:prSet/>
      <dgm:spPr/>
      <dgm:t>
        <a:bodyPr/>
        <a:lstStyle/>
        <a:p>
          <a:r>
            <a:rPr lang="de-DE">
              <a:sym typeface="Wingdings" panose="05000000000000000000" pitchFamily="2" charset="2"/>
            </a:rPr>
            <a:t>Each SWG gets an extra 2 time slots for maintenance, LSs, TEI, washup  8 time slots</a:t>
          </a:r>
          <a:endParaRPr lang="de-DE" dirty="0">
            <a:sym typeface="Wingdings" panose="05000000000000000000" pitchFamily="2" charset="2"/>
          </a:endParaRPr>
        </a:p>
      </dgm:t>
    </dgm:pt>
    <dgm:pt modelId="{6035A41A-C43A-4B36-BAEB-FF0568DD8B0E}" type="parTrans" cxnId="{CEEB6FA2-F81F-4548-AC4A-C1572E0F90E6}">
      <dgm:prSet/>
      <dgm:spPr/>
      <dgm:t>
        <a:bodyPr/>
        <a:lstStyle/>
        <a:p>
          <a:endParaRPr lang="en-US"/>
        </a:p>
      </dgm:t>
    </dgm:pt>
    <dgm:pt modelId="{91E5E671-4D41-4032-9352-252E7ED68FA5}" type="sibTrans" cxnId="{CEEB6FA2-F81F-4548-AC4A-C1572E0F90E6}">
      <dgm:prSet/>
      <dgm:spPr/>
      <dgm:t>
        <a:bodyPr/>
        <a:lstStyle/>
        <a:p>
          <a:endParaRPr lang="en-US"/>
        </a:p>
      </dgm:t>
    </dgm:pt>
    <dgm:pt modelId="{72ECF20D-4E5B-4A38-85AD-2CE77D8F0508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This leaves in total 4 time slots that can be moved around depending on needs, for example for new work items, more maintenance, extended discussion of LSs, not yet completed work items, etc.</a:t>
          </a:r>
        </a:p>
      </dgm:t>
    </dgm:pt>
    <dgm:pt modelId="{3A7DF749-9A4D-4974-815F-1C57C34EABAF}" type="parTrans" cxnId="{469D0478-50CF-4E56-9BCF-1A8D7B4427CD}">
      <dgm:prSet/>
      <dgm:spPr/>
      <dgm:t>
        <a:bodyPr/>
        <a:lstStyle/>
        <a:p>
          <a:endParaRPr lang="en-US"/>
        </a:p>
      </dgm:t>
    </dgm:pt>
    <dgm:pt modelId="{F16F2CBB-FAF3-4311-80CB-C246AA1249FE}" type="sibTrans" cxnId="{469D0478-50CF-4E56-9BCF-1A8D7B4427CD}">
      <dgm:prSet/>
      <dgm:spPr/>
      <dgm:t>
        <a:bodyPr/>
        <a:lstStyle/>
        <a:p>
          <a:endParaRPr lang="en-US"/>
        </a:p>
      </dgm:t>
    </dgm:pt>
    <dgm:pt modelId="{80B6BC7B-0244-4971-9D56-253BBE3D3AFD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Schedule</a:t>
          </a:r>
        </a:p>
      </dgm:t>
    </dgm:pt>
    <dgm:pt modelId="{19228A57-D672-4455-8202-E0A65C0217A3}" type="parTrans" cxnId="{2856DD07-F1D0-4BA0-B250-9DF40AE22670}">
      <dgm:prSet/>
      <dgm:spPr/>
      <dgm:t>
        <a:bodyPr/>
        <a:lstStyle/>
        <a:p>
          <a:endParaRPr lang="en-US"/>
        </a:p>
      </dgm:t>
    </dgm:pt>
    <dgm:pt modelId="{4F7677B2-A0BA-47C7-AB28-3CE67E28F9A4}" type="sibTrans" cxnId="{2856DD07-F1D0-4BA0-B250-9DF40AE22670}">
      <dgm:prSet/>
      <dgm:spPr/>
      <dgm:t>
        <a:bodyPr/>
        <a:lstStyle/>
        <a:p>
          <a:endParaRPr lang="en-US"/>
        </a:p>
      </dgm:t>
    </dgm:pt>
    <dgm:pt modelId="{A92FCF32-4234-4A6C-819F-572079A38864}">
      <dgm:prSet/>
      <dgm:spPr/>
      <dgm:t>
        <a:bodyPr/>
        <a:lstStyle/>
        <a:p>
          <a:r>
            <a:rPr lang="de-DE">
              <a:sym typeface="Wingdings" panose="05000000000000000000" pitchFamily="2" charset="2"/>
            </a:rPr>
            <a:t>Chairs, vice-chairs and SWG chairs decide schedule – discussion not possible</a:t>
          </a:r>
          <a:endParaRPr lang="de-DE" dirty="0">
            <a:sym typeface="Wingdings" panose="05000000000000000000" pitchFamily="2" charset="2"/>
          </a:endParaRPr>
        </a:p>
      </dgm:t>
    </dgm:pt>
    <dgm:pt modelId="{E9E46369-D33D-433A-8DB6-DD9563407DA7}" type="parTrans" cxnId="{6807A425-5FEE-4DE6-BD87-1039376C1B5C}">
      <dgm:prSet/>
      <dgm:spPr/>
      <dgm:t>
        <a:bodyPr/>
        <a:lstStyle/>
        <a:p>
          <a:endParaRPr lang="en-US"/>
        </a:p>
      </dgm:t>
    </dgm:pt>
    <dgm:pt modelId="{7C02CBBC-3968-411E-ABE1-F4A7C3D0495D}" type="sibTrans" cxnId="{6807A425-5FEE-4DE6-BD87-1039376C1B5C}">
      <dgm:prSet/>
      <dgm:spPr/>
      <dgm:t>
        <a:bodyPr/>
        <a:lstStyle/>
        <a:p>
          <a:endParaRPr lang="en-US"/>
        </a:p>
      </dgm:t>
    </dgm:pt>
    <dgm:pt modelId="{578176E8-FF11-4655-9B9C-A3B70C197D3D}">
      <dgm:prSet/>
      <dgm:spPr/>
      <dgm:t>
        <a:bodyPr/>
        <a:lstStyle/>
        <a:p>
          <a:r>
            <a:rPr lang="de-DE">
              <a:sym typeface="Wingdings" panose="05000000000000000000" pitchFamily="2" charset="2"/>
            </a:rPr>
            <a:t>Schedule for 24 work item time slots are published way ahead of time (allows companies to designate experts)</a:t>
          </a:r>
          <a:endParaRPr lang="de-DE" dirty="0">
            <a:sym typeface="Wingdings" panose="05000000000000000000" pitchFamily="2" charset="2"/>
          </a:endParaRPr>
        </a:p>
      </dgm:t>
    </dgm:pt>
    <dgm:pt modelId="{4F9DD07D-4E11-4D3F-B520-6ACD303EDF4D}" type="parTrans" cxnId="{AF4102AF-646C-4AF7-9486-9616E827800D}">
      <dgm:prSet/>
      <dgm:spPr/>
      <dgm:t>
        <a:bodyPr/>
        <a:lstStyle/>
        <a:p>
          <a:endParaRPr lang="en-US"/>
        </a:p>
      </dgm:t>
    </dgm:pt>
    <dgm:pt modelId="{9E3BE500-5083-4145-966E-EE180AAA3C74}" type="sibTrans" cxnId="{AF4102AF-646C-4AF7-9486-9616E827800D}">
      <dgm:prSet/>
      <dgm:spPr/>
      <dgm:t>
        <a:bodyPr/>
        <a:lstStyle/>
        <a:p>
          <a:endParaRPr lang="en-US"/>
        </a:p>
      </dgm:t>
    </dgm:pt>
    <dgm:pt modelId="{3B000D69-E77A-49CD-B6A6-7D6886F453E1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Schedule for remaining 8 time slots is done after the submission deadline (allows flexibility to address urgent needs)</a:t>
          </a:r>
          <a:endParaRPr lang="de-DE" dirty="0"/>
        </a:p>
      </dgm:t>
    </dgm:pt>
    <dgm:pt modelId="{B05015DB-8772-4AF2-B02C-24B001341D82}" type="parTrans" cxnId="{5B24B9B1-18E4-403D-8ABE-73DD7DD74B0D}">
      <dgm:prSet/>
      <dgm:spPr/>
      <dgm:t>
        <a:bodyPr/>
        <a:lstStyle/>
        <a:p>
          <a:endParaRPr lang="en-US"/>
        </a:p>
      </dgm:t>
    </dgm:pt>
    <dgm:pt modelId="{00DA8798-E12B-4316-A889-DA571C5927C8}" type="sibTrans" cxnId="{5B24B9B1-18E4-403D-8ABE-73DD7DD74B0D}">
      <dgm:prSet/>
      <dgm:spPr/>
      <dgm:t>
        <a:bodyPr/>
        <a:lstStyle/>
        <a:p>
          <a:endParaRPr lang="en-US"/>
        </a:p>
      </dgm:t>
    </dgm:pt>
    <dgm:pt modelId="{F05F1892-6BE2-48CE-BFC5-7906B054C925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At most 2 work items are assigned to a single slot in each SWG</a:t>
          </a:r>
        </a:p>
      </dgm:t>
    </dgm:pt>
    <dgm:pt modelId="{5D5A720C-6B80-497F-B707-18C5D7E0C566}" type="parTrans" cxnId="{CD41920B-A2EE-41D9-9284-8D67093670B8}">
      <dgm:prSet/>
      <dgm:spPr/>
      <dgm:t>
        <a:bodyPr/>
        <a:lstStyle/>
        <a:p>
          <a:endParaRPr lang="en-US"/>
        </a:p>
      </dgm:t>
    </dgm:pt>
    <dgm:pt modelId="{0EEE81EE-E71D-4915-8729-ECC1934EF7D3}" type="sibTrans" cxnId="{CD41920B-A2EE-41D9-9284-8D67093670B8}">
      <dgm:prSet/>
      <dgm:spPr/>
      <dgm:t>
        <a:bodyPr/>
        <a:lstStyle/>
        <a:p>
          <a:endParaRPr lang="en-US"/>
        </a:p>
      </dgm:t>
    </dgm:pt>
    <dgm:pt modelId="{D937A38D-6AD1-4771-AC0C-9A8CBB44A4F0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Realistic time and work plans are part of the agreed work item</a:t>
          </a:r>
        </a:p>
      </dgm:t>
    </dgm:pt>
    <dgm:pt modelId="{0D936917-1969-4A9B-B1BD-CDA14D2FA394}" type="parTrans" cxnId="{B266D4E1-3A7F-47E2-A08F-6696C9ECA31E}">
      <dgm:prSet/>
      <dgm:spPr/>
      <dgm:t>
        <a:bodyPr/>
        <a:lstStyle/>
        <a:p>
          <a:endParaRPr lang="en-US"/>
        </a:p>
      </dgm:t>
    </dgm:pt>
    <dgm:pt modelId="{F55CE1E2-0386-44BC-9CFC-4361919EA739}" type="sibTrans" cxnId="{B266D4E1-3A7F-47E2-A08F-6696C9ECA31E}">
      <dgm:prSet/>
      <dgm:spPr/>
      <dgm:t>
        <a:bodyPr/>
        <a:lstStyle/>
        <a:p>
          <a:endParaRPr lang="en-US"/>
        </a:p>
      </dgm:t>
    </dgm:pt>
    <dgm:pt modelId="{2943AD3B-E446-4DBD-A3A7-D9862BB7ECA8}">
      <dgm:prSet/>
      <dgm:spPr/>
      <dgm:t>
        <a:bodyPr/>
        <a:lstStyle/>
        <a:p>
          <a:r>
            <a:rPr lang="de-DE" dirty="0"/>
            <a:t>Budget: we have 6 + 12 + 12 + 6 time slots per week </a:t>
          </a:r>
          <a:r>
            <a:rPr lang="de-DE" dirty="0">
              <a:sym typeface="Wingdings" panose="05000000000000000000" pitchFamily="2" charset="2"/>
            </a:rPr>
            <a:t> 36 time slots outside plenary.</a:t>
          </a:r>
        </a:p>
      </dgm:t>
    </dgm:pt>
    <dgm:pt modelId="{DC2F1CCA-D325-469B-96BB-C07062B1A209}" type="parTrans" cxnId="{E814622C-45C4-4C5A-ACAD-486C14C34F2E}">
      <dgm:prSet/>
      <dgm:spPr/>
      <dgm:t>
        <a:bodyPr/>
        <a:lstStyle/>
        <a:p>
          <a:endParaRPr lang="en-US"/>
        </a:p>
      </dgm:t>
    </dgm:pt>
    <dgm:pt modelId="{A96BB738-CBDA-4660-A266-D140F9AF67D7}" type="sibTrans" cxnId="{E814622C-45C4-4C5A-ACAD-486C14C34F2E}">
      <dgm:prSet/>
      <dgm:spPr/>
      <dgm:t>
        <a:bodyPr/>
        <a:lstStyle/>
        <a:p>
          <a:endParaRPr lang="en-US"/>
        </a:p>
      </dgm:t>
    </dgm:pt>
    <dgm:pt modelId="{FBA337CA-E12F-4EDE-A08B-5B1D26E4AEF3}">
      <dgm:prSet/>
      <dgm:spPr/>
      <dgm:t>
        <a:bodyPr/>
        <a:lstStyle/>
        <a:p>
          <a:r>
            <a:rPr lang="de-DE" dirty="0"/>
            <a:t>A new work item can only start if one of the 16 stops – makes everyone sensitive to delays</a:t>
          </a:r>
        </a:p>
      </dgm:t>
    </dgm:pt>
    <dgm:pt modelId="{602EAC81-1D77-458F-A90E-FA5615F10903}" type="parTrans" cxnId="{F4799523-0C69-418F-B98D-87EA8B1A8A59}">
      <dgm:prSet/>
      <dgm:spPr/>
      <dgm:t>
        <a:bodyPr/>
        <a:lstStyle/>
        <a:p>
          <a:endParaRPr lang="en-US"/>
        </a:p>
      </dgm:t>
    </dgm:pt>
    <dgm:pt modelId="{F72FEB2D-A55F-4225-9FD1-F634331E3685}" type="sibTrans" cxnId="{F4799523-0C69-418F-B98D-87EA8B1A8A59}">
      <dgm:prSet/>
      <dgm:spPr/>
      <dgm:t>
        <a:bodyPr/>
        <a:lstStyle/>
        <a:p>
          <a:endParaRPr lang="en-US"/>
        </a:p>
      </dgm:t>
    </dgm:pt>
    <dgm:pt modelId="{7FF70F5E-5ECF-45B5-AE51-381A035217B8}">
      <dgm:prSet/>
      <dgm:spPr/>
      <dgm:t>
        <a:bodyPr/>
        <a:lstStyle/>
        <a:p>
          <a:r>
            <a:rPr lang="de-DE" dirty="0"/>
            <a:t>A work item does not get automatically slots anymore if it exceeds the timeline – decision new work item or extend old one</a:t>
          </a:r>
        </a:p>
      </dgm:t>
    </dgm:pt>
    <dgm:pt modelId="{788EEA6A-D19B-4ADF-A7D8-2E87B137A3AF}" type="parTrans" cxnId="{A6C734D3-F654-47B8-B525-239A3BEFADD6}">
      <dgm:prSet/>
      <dgm:spPr/>
      <dgm:t>
        <a:bodyPr/>
        <a:lstStyle/>
        <a:p>
          <a:endParaRPr lang="en-US"/>
        </a:p>
      </dgm:t>
    </dgm:pt>
    <dgm:pt modelId="{8336EAF8-9DF0-4167-A4B0-0FCFDFE8F84A}" type="sibTrans" cxnId="{A6C734D3-F654-47B8-B525-239A3BEFADD6}">
      <dgm:prSet/>
      <dgm:spPr/>
      <dgm:t>
        <a:bodyPr/>
        <a:lstStyle/>
        <a:p>
          <a:endParaRPr lang="en-US"/>
        </a:p>
      </dgm:t>
    </dgm:pt>
    <dgm:pt modelId="{4021F852-B4DC-4CE2-A9D9-4647EBB64B43}" type="pres">
      <dgm:prSet presAssocID="{72112A24-6675-4DB2-96D9-D6B3DD55F9BC}" presName="Name0" presStyleCnt="0">
        <dgm:presLayoutVars>
          <dgm:dir/>
          <dgm:animLvl val="lvl"/>
          <dgm:resizeHandles val="exact"/>
        </dgm:presLayoutVars>
      </dgm:prSet>
      <dgm:spPr/>
    </dgm:pt>
    <dgm:pt modelId="{096F4F14-2284-4A0B-8202-97EBE8D52BF3}" type="pres">
      <dgm:prSet presAssocID="{96AA970C-B920-4924-A306-230D68AEAC2D}" presName="linNode" presStyleCnt="0"/>
      <dgm:spPr/>
    </dgm:pt>
    <dgm:pt modelId="{C521D947-B7ED-434B-AEDD-634FF2D8CE98}" type="pres">
      <dgm:prSet presAssocID="{96AA970C-B920-4924-A306-230D68AEAC2D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7700D296-74CF-42BE-8DC5-EAB837320BCE}" type="pres">
      <dgm:prSet presAssocID="{96AA970C-B920-4924-A306-230D68AEAC2D}" presName="descendantText" presStyleLbl="alignAccFollowNode1" presStyleIdx="0" presStyleCnt="4">
        <dgm:presLayoutVars>
          <dgm:bulletEnabled val="1"/>
        </dgm:presLayoutVars>
      </dgm:prSet>
      <dgm:spPr/>
    </dgm:pt>
    <dgm:pt modelId="{76026816-AB5C-4230-8425-198434522CDA}" type="pres">
      <dgm:prSet presAssocID="{96CD2756-1DB2-451B-80B4-18F3699191ED}" presName="sp" presStyleCnt="0"/>
      <dgm:spPr/>
    </dgm:pt>
    <dgm:pt modelId="{94941A31-3746-4D7F-BD21-9452780D5189}" type="pres">
      <dgm:prSet presAssocID="{AD597912-60C4-4902-8C96-E8A4D6706F52}" presName="linNode" presStyleCnt="0"/>
      <dgm:spPr/>
    </dgm:pt>
    <dgm:pt modelId="{06DE88A9-2A7F-4E2F-B434-16A4C44C63FA}" type="pres">
      <dgm:prSet presAssocID="{AD597912-60C4-4902-8C96-E8A4D6706F52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50028391-49B8-4EF1-9C42-BA009CB4BEC1}" type="pres">
      <dgm:prSet presAssocID="{AD597912-60C4-4902-8C96-E8A4D6706F52}" presName="descendantText" presStyleLbl="alignAccFollowNode1" presStyleIdx="1" presStyleCnt="4">
        <dgm:presLayoutVars>
          <dgm:bulletEnabled val="1"/>
        </dgm:presLayoutVars>
      </dgm:prSet>
      <dgm:spPr/>
    </dgm:pt>
    <dgm:pt modelId="{FBCE8797-6545-4672-A8A4-3E7966E4C060}" type="pres">
      <dgm:prSet presAssocID="{69A497E5-3AD7-43C7-9E0D-901FAAFE86F4}" presName="sp" presStyleCnt="0"/>
      <dgm:spPr/>
    </dgm:pt>
    <dgm:pt modelId="{6A5156E4-328B-402F-8955-9CBCA0D3FFAC}" type="pres">
      <dgm:prSet presAssocID="{253AABA6-C0D3-42F3-83DF-37B243017BB3}" presName="linNode" presStyleCnt="0"/>
      <dgm:spPr/>
    </dgm:pt>
    <dgm:pt modelId="{69107E29-3579-44CD-9DD4-42F91EB93B0B}" type="pres">
      <dgm:prSet presAssocID="{253AABA6-C0D3-42F3-83DF-37B243017BB3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8272239D-9F88-4AF4-B105-87DE475D09C1}" type="pres">
      <dgm:prSet presAssocID="{253AABA6-C0D3-42F3-83DF-37B243017BB3}" presName="descendantText" presStyleLbl="alignAccFollowNode1" presStyleIdx="2" presStyleCnt="4">
        <dgm:presLayoutVars>
          <dgm:bulletEnabled val="1"/>
        </dgm:presLayoutVars>
      </dgm:prSet>
      <dgm:spPr/>
    </dgm:pt>
    <dgm:pt modelId="{2E73FB7C-8162-4662-94BB-C792AE91B271}" type="pres">
      <dgm:prSet presAssocID="{BC1710E0-BE7C-4825-BFEC-2D9D2760613F}" presName="sp" presStyleCnt="0"/>
      <dgm:spPr/>
    </dgm:pt>
    <dgm:pt modelId="{A203DC80-FB3C-40F4-A149-0C87B2E3D951}" type="pres">
      <dgm:prSet presAssocID="{80B6BC7B-0244-4971-9D56-253BBE3D3AFD}" presName="linNode" presStyleCnt="0"/>
      <dgm:spPr/>
    </dgm:pt>
    <dgm:pt modelId="{9A66248A-B5C5-42CA-A69F-C06F54D92559}" type="pres">
      <dgm:prSet presAssocID="{80B6BC7B-0244-4971-9D56-253BBE3D3AFD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05A8A1B4-0EAB-450C-A4C5-66D0897F5D1C}" type="pres">
      <dgm:prSet presAssocID="{80B6BC7B-0244-4971-9D56-253BBE3D3AFD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2856DD07-F1D0-4BA0-B250-9DF40AE22670}" srcId="{72112A24-6675-4DB2-96D9-D6B3DD55F9BC}" destId="{80B6BC7B-0244-4971-9D56-253BBE3D3AFD}" srcOrd="3" destOrd="0" parTransId="{19228A57-D672-4455-8202-E0A65C0217A3}" sibTransId="{4F7677B2-A0BA-47C7-AB28-3CE67E28F9A4}"/>
    <dgm:cxn modelId="{8A83DC08-1DD4-4B97-AB17-E7410D12EAC4}" type="presOf" srcId="{72112A24-6675-4DB2-96D9-D6B3DD55F9BC}" destId="{4021F852-B4DC-4CE2-A9D9-4647EBB64B43}" srcOrd="0" destOrd="0" presId="urn:microsoft.com/office/officeart/2005/8/layout/vList5"/>
    <dgm:cxn modelId="{8A40220A-877B-4859-9BCD-D46A56CCFE31}" srcId="{72112A24-6675-4DB2-96D9-D6B3DD55F9BC}" destId="{96AA970C-B920-4924-A306-230D68AEAC2D}" srcOrd="0" destOrd="0" parTransId="{3B7BAD35-FA8D-4399-B964-1477E6A2A9FD}" sibTransId="{96CD2756-1DB2-451B-80B4-18F3699191ED}"/>
    <dgm:cxn modelId="{CD41920B-A2EE-41D9-9284-8D67093670B8}" srcId="{AD597912-60C4-4902-8C96-E8A4D6706F52}" destId="{F05F1892-6BE2-48CE-BFC5-7906B054C925}" srcOrd="2" destOrd="0" parTransId="{5D5A720C-6B80-497F-B707-18C5D7E0C566}" sibTransId="{0EEE81EE-E71D-4915-8729-ECC1934EF7D3}"/>
    <dgm:cxn modelId="{B690C612-670F-492E-ABE0-26807DC84899}" type="presOf" srcId="{253AABA6-C0D3-42F3-83DF-37B243017BB3}" destId="{69107E29-3579-44CD-9DD4-42F91EB93B0B}" srcOrd="0" destOrd="0" presId="urn:microsoft.com/office/officeart/2005/8/layout/vList5"/>
    <dgm:cxn modelId="{8FA1E120-7370-46A1-BC9A-5A887561A262}" type="presOf" srcId="{F05F1892-6BE2-48CE-BFC5-7906B054C925}" destId="{50028391-49B8-4EF1-9C42-BA009CB4BEC1}" srcOrd="0" destOrd="2" presId="urn:microsoft.com/office/officeart/2005/8/layout/vList5"/>
    <dgm:cxn modelId="{F4799523-0C69-418F-B98D-87EA8B1A8A59}" srcId="{96AA970C-B920-4924-A306-230D68AEAC2D}" destId="{FBA337CA-E12F-4EDE-A08B-5B1D26E4AEF3}" srcOrd="3" destOrd="0" parTransId="{602EAC81-1D77-458F-A90E-FA5615F10903}" sibTransId="{F72FEB2D-A55F-4225-9FD1-F634331E3685}"/>
    <dgm:cxn modelId="{6807A425-5FEE-4DE6-BD87-1039376C1B5C}" srcId="{80B6BC7B-0244-4971-9D56-253BBE3D3AFD}" destId="{A92FCF32-4234-4A6C-819F-572079A38864}" srcOrd="0" destOrd="0" parTransId="{E9E46369-D33D-433A-8DB6-DD9563407DA7}" sibTransId="{7C02CBBC-3968-411E-ABE1-F4A7C3D0495D}"/>
    <dgm:cxn modelId="{E814622C-45C4-4C5A-ACAD-486C14C34F2E}" srcId="{AD597912-60C4-4902-8C96-E8A4D6706F52}" destId="{2943AD3B-E446-4DBD-A3A7-D9862BB7ECA8}" srcOrd="1" destOrd="0" parTransId="{DC2F1CCA-D325-469B-96BB-C07062B1A209}" sibTransId="{A96BB738-CBDA-4660-A266-D140F9AF67D7}"/>
    <dgm:cxn modelId="{9864F92D-7B4D-410C-B557-F7885C7F1AD7}" srcId="{AD597912-60C4-4902-8C96-E8A4D6706F52}" destId="{281AF178-B877-443B-95B9-D3BE8008F18B}" srcOrd="0" destOrd="0" parTransId="{AA6D3389-1CEC-4AC1-87CD-0BF0D317DC8A}" sibTransId="{6D96B051-0A39-4405-9337-CE79881BE5F3}"/>
    <dgm:cxn modelId="{CFDF7F32-022A-4E95-B5D3-5F27072A96AA}" type="presOf" srcId="{7914D5AC-D707-4965-A94B-45F422366A56}" destId="{7700D296-74CF-42BE-8DC5-EAB837320BCE}" srcOrd="0" destOrd="2" presId="urn:microsoft.com/office/officeart/2005/8/layout/vList5"/>
    <dgm:cxn modelId="{F1A0B53E-E601-460A-AE51-54914AA2127A}" srcId="{96AA970C-B920-4924-A306-230D68AEAC2D}" destId="{A62F4A0F-EFB5-459F-B691-6ACC5A5D24DE}" srcOrd="1" destOrd="0" parTransId="{A97FA68D-87AD-414F-AD45-15489040910E}" sibTransId="{DA5AA378-0BD6-43B9-85C3-414D0B7A4F9F}"/>
    <dgm:cxn modelId="{3CBC1E5F-1AEB-41C7-9A69-AA02B3BD9E96}" srcId="{96AA970C-B920-4924-A306-230D68AEAC2D}" destId="{7914D5AC-D707-4965-A94B-45F422366A56}" srcOrd="2" destOrd="0" parTransId="{C002573A-31F5-4235-9F4E-3D34DB647F7E}" sibTransId="{BE117494-5D97-4CF9-AD5C-A1F1D0465454}"/>
    <dgm:cxn modelId="{B2438C41-5390-4A2A-85C3-B4BD38D75DD1}" srcId="{72112A24-6675-4DB2-96D9-D6B3DD55F9BC}" destId="{253AABA6-C0D3-42F3-83DF-37B243017BB3}" srcOrd="2" destOrd="0" parTransId="{1DCCF67F-6BEC-41D8-ABCF-49E593940926}" sibTransId="{BC1710E0-BE7C-4825-BFEC-2D9D2760613F}"/>
    <dgm:cxn modelId="{4EA01964-4F6C-4322-AB30-C9C782AA35F5}" type="presOf" srcId="{80B6BC7B-0244-4971-9D56-253BBE3D3AFD}" destId="{9A66248A-B5C5-42CA-A69F-C06F54D92559}" srcOrd="0" destOrd="0" presId="urn:microsoft.com/office/officeart/2005/8/layout/vList5"/>
    <dgm:cxn modelId="{A7192047-159C-4F88-A790-515339310242}" type="presOf" srcId="{FBA337CA-E12F-4EDE-A08B-5B1D26E4AEF3}" destId="{7700D296-74CF-42BE-8DC5-EAB837320BCE}" srcOrd="0" destOrd="3" presId="urn:microsoft.com/office/officeart/2005/8/layout/vList5"/>
    <dgm:cxn modelId="{6912B868-A0DD-403F-9C0D-B559714050E1}" type="presOf" srcId="{A92FCF32-4234-4A6C-819F-572079A38864}" destId="{05A8A1B4-0EAB-450C-A4C5-66D0897F5D1C}" srcOrd="0" destOrd="0" presId="urn:microsoft.com/office/officeart/2005/8/layout/vList5"/>
    <dgm:cxn modelId="{0AF3AD4D-E668-4BAF-9536-27AC7F77361C}" type="presOf" srcId="{AD597912-60C4-4902-8C96-E8A4D6706F52}" destId="{06DE88A9-2A7F-4E2F-B434-16A4C44C63FA}" srcOrd="0" destOrd="0" presId="urn:microsoft.com/office/officeart/2005/8/layout/vList5"/>
    <dgm:cxn modelId="{469D0478-50CF-4E56-9BCF-1A8D7B4427CD}" srcId="{253AABA6-C0D3-42F3-83DF-37B243017BB3}" destId="{72ECF20D-4E5B-4A38-85AD-2CE77D8F0508}" srcOrd="2" destOrd="0" parTransId="{3A7DF749-9A4D-4974-815F-1C57C34EABAF}" sibTransId="{F16F2CBB-FAF3-4311-80CB-C246AA1249FE}"/>
    <dgm:cxn modelId="{26F63A58-9E66-481B-807B-6D26976A3222}" type="presOf" srcId="{72ECF20D-4E5B-4A38-85AD-2CE77D8F0508}" destId="{8272239D-9F88-4AF4-B105-87DE475D09C1}" srcOrd="0" destOrd="2" presId="urn:microsoft.com/office/officeart/2005/8/layout/vList5"/>
    <dgm:cxn modelId="{EE129882-97AB-4BDF-A835-5165EECC422E}" type="presOf" srcId="{281AF178-B877-443B-95B9-D3BE8008F18B}" destId="{50028391-49B8-4EF1-9C42-BA009CB4BEC1}" srcOrd="0" destOrd="0" presId="urn:microsoft.com/office/officeart/2005/8/layout/vList5"/>
    <dgm:cxn modelId="{0A40B092-80D1-40EC-B806-2D2D302DF384}" type="presOf" srcId="{2943AD3B-E446-4DBD-A3A7-D9862BB7ECA8}" destId="{50028391-49B8-4EF1-9C42-BA009CB4BEC1}" srcOrd="0" destOrd="1" presId="urn:microsoft.com/office/officeart/2005/8/layout/vList5"/>
    <dgm:cxn modelId="{D097DC93-6B7F-4A76-9393-EE651C946B09}" srcId="{253AABA6-C0D3-42F3-83DF-37B243017BB3}" destId="{D4527B9D-1078-4448-BDB0-04385C4C627A}" srcOrd="0" destOrd="0" parTransId="{2695262C-341F-4E19-B1AF-7D16515BD9B2}" sibTransId="{95D475E4-19EF-4677-A434-B3ED7E6F8EA8}"/>
    <dgm:cxn modelId="{CEEB6FA2-F81F-4548-AC4A-C1572E0F90E6}" srcId="{253AABA6-C0D3-42F3-83DF-37B243017BB3}" destId="{D0435884-3B36-47EA-A86B-8C52B7EBAA28}" srcOrd="1" destOrd="0" parTransId="{6035A41A-C43A-4B36-BAEB-FF0568DD8B0E}" sibTransId="{91E5E671-4D41-4032-9352-252E7ED68FA5}"/>
    <dgm:cxn modelId="{B124A7AD-53F3-4EFE-BC92-4B449F06F005}" type="presOf" srcId="{D937A38D-6AD1-4771-AC0C-9A8CBB44A4F0}" destId="{50028391-49B8-4EF1-9C42-BA009CB4BEC1}" srcOrd="0" destOrd="3" presId="urn:microsoft.com/office/officeart/2005/8/layout/vList5"/>
    <dgm:cxn modelId="{AF4102AF-646C-4AF7-9486-9616E827800D}" srcId="{80B6BC7B-0244-4971-9D56-253BBE3D3AFD}" destId="{578176E8-FF11-4655-9B9C-A3B70C197D3D}" srcOrd="1" destOrd="0" parTransId="{4F9DD07D-4E11-4D3F-B520-6ACD303EDF4D}" sibTransId="{9E3BE500-5083-4145-966E-EE180AAA3C74}"/>
    <dgm:cxn modelId="{07293FB1-F5D8-4908-B2B7-2E16B4C3CC41}" type="presOf" srcId="{D4527B9D-1078-4448-BDB0-04385C4C627A}" destId="{8272239D-9F88-4AF4-B105-87DE475D09C1}" srcOrd="0" destOrd="0" presId="urn:microsoft.com/office/officeart/2005/8/layout/vList5"/>
    <dgm:cxn modelId="{5B24B9B1-18E4-403D-8ABE-73DD7DD74B0D}" srcId="{80B6BC7B-0244-4971-9D56-253BBE3D3AFD}" destId="{3B000D69-E77A-49CD-B6A6-7D6886F453E1}" srcOrd="2" destOrd="0" parTransId="{B05015DB-8772-4AF2-B02C-24B001341D82}" sibTransId="{00DA8798-E12B-4316-A889-DA571C5927C8}"/>
    <dgm:cxn modelId="{941983B4-938D-40CA-9CC4-9E13CE6339CB}" type="presOf" srcId="{578176E8-FF11-4655-9B9C-A3B70C197D3D}" destId="{05A8A1B4-0EAB-450C-A4C5-66D0897F5D1C}" srcOrd="0" destOrd="1" presId="urn:microsoft.com/office/officeart/2005/8/layout/vList5"/>
    <dgm:cxn modelId="{7A1D20B7-F7FC-47FA-84DB-48BD700ABBD4}" type="presOf" srcId="{3B000D69-E77A-49CD-B6A6-7D6886F453E1}" destId="{05A8A1B4-0EAB-450C-A4C5-66D0897F5D1C}" srcOrd="0" destOrd="2" presId="urn:microsoft.com/office/officeart/2005/8/layout/vList5"/>
    <dgm:cxn modelId="{26B6CAB8-95E8-43E2-9755-F112A68590DE}" type="presOf" srcId="{96AA970C-B920-4924-A306-230D68AEAC2D}" destId="{C521D947-B7ED-434B-AEDD-634FF2D8CE98}" srcOrd="0" destOrd="0" presId="urn:microsoft.com/office/officeart/2005/8/layout/vList5"/>
    <dgm:cxn modelId="{A6C734D3-F654-47B8-B525-239A3BEFADD6}" srcId="{96AA970C-B920-4924-A306-230D68AEAC2D}" destId="{7FF70F5E-5ECF-45B5-AE51-381A035217B8}" srcOrd="4" destOrd="0" parTransId="{788EEA6A-D19B-4ADF-A7D8-2E87B137A3AF}" sibTransId="{8336EAF8-9DF0-4167-A4B0-0FCFDFE8F84A}"/>
    <dgm:cxn modelId="{A93B13DA-1983-4E4D-AF97-7F1DCA2C304C}" type="presOf" srcId="{D0435884-3B36-47EA-A86B-8C52B7EBAA28}" destId="{8272239D-9F88-4AF4-B105-87DE475D09C1}" srcOrd="0" destOrd="1" presId="urn:microsoft.com/office/officeart/2005/8/layout/vList5"/>
    <dgm:cxn modelId="{B266D4E1-3A7F-47E2-A08F-6696C9ECA31E}" srcId="{AD597912-60C4-4902-8C96-E8A4D6706F52}" destId="{D937A38D-6AD1-4771-AC0C-9A8CBB44A4F0}" srcOrd="3" destOrd="0" parTransId="{0D936917-1969-4A9B-B1BD-CDA14D2FA394}" sibTransId="{F55CE1E2-0386-44BC-9CFC-4361919EA739}"/>
    <dgm:cxn modelId="{723842E2-FDC9-4955-8E7A-C56AD98E273B}" type="presOf" srcId="{7FF70F5E-5ECF-45B5-AE51-381A035217B8}" destId="{7700D296-74CF-42BE-8DC5-EAB837320BCE}" srcOrd="0" destOrd="4" presId="urn:microsoft.com/office/officeart/2005/8/layout/vList5"/>
    <dgm:cxn modelId="{427967EB-B5C1-4A34-A572-C67B4B16FAE2}" srcId="{96AA970C-B920-4924-A306-230D68AEAC2D}" destId="{B21A4141-EB3D-4283-87E0-AFAC2DEFA8F9}" srcOrd="0" destOrd="0" parTransId="{3555FC1C-4B61-4669-BFF0-85DE559A29F9}" sibTransId="{E7D6A265-A6FF-49CC-9FDC-41E7CCC8AB0F}"/>
    <dgm:cxn modelId="{2DA12EF7-FAD7-408B-9E17-8C926260DAF2}" srcId="{72112A24-6675-4DB2-96D9-D6B3DD55F9BC}" destId="{AD597912-60C4-4902-8C96-E8A4D6706F52}" srcOrd="1" destOrd="0" parTransId="{4B8030EA-0E2C-4389-ACE9-BF3D20AEE080}" sibTransId="{69A497E5-3AD7-43C7-9E0D-901FAAFE86F4}"/>
    <dgm:cxn modelId="{2D462FF9-0852-438A-85B2-A11C741EC3B8}" type="presOf" srcId="{B21A4141-EB3D-4283-87E0-AFAC2DEFA8F9}" destId="{7700D296-74CF-42BE-8DC5-EAB837320BCE}" srcOrd="0" destOrd="0" presId="urn:microsoft.com/office/officeart/2005/8/layout/vList5"/>
    <dgm:cxn modelId="{DDDABBFB-711D-4895-93F6-A6D779EC350B}" type="presOf" srcId="{A62F4A0F-EFB5-459F-B691-6ACC5A5D24DE}" destId="{7700D296-74CF-42BE-8DC5-EAB837320BCE}" srcOrd="0" destOrd="1" presId="urn:microsoft.com/office/officeart/2005/8/layout/vList5"/>
    <dgm:cxn modelId="{A5DF32E4-76CB-42F5-880A-09955BE01649}" type="presParOf" srcId="{4021F852-B4DC-4CE2-A9D9-4647EBB64B43}" destId="{096F4F14-2284-4A0B-8202-97EBE8D52BF3}" srcOrd="0" destOrd="0" presId="urn:microsoft.com/office/officeart/2005/8/layout/vList5"/>
    <dgm:cxn modelId="{DC12C04D-F7DC-420C-99A2-9662899B56F3}" type="presParOf" srcId="{096F4F14-2284-4A0B-8202-97EBE8D52BF3}" destId="{C521D947-B7ED-434B-AEDD-634FF2D8CE98}" srcOrd="0" destOrd="0" presId="urn:microsoft.com/office/officeart/2005/8/layout/vList5"/>
    <dgm:cxn modelId="{0C57D560-3D6B-4C99-8BF9-E2A37ADDCFA5}" type="presParOf" srcId="{096F4F14-2284-4A0B-8202-97EBE8D52BF3}" destId="{7700D296-74CF-42BE-8DC5-EAB837320BCE}" srcOrd="1" destOrd="0" presId="urn:microsoft.com/office/officeart/2005/8/layout/vList5"/>
    <dgm:cxn modelId="{14B39923-3BEC-479D-9E98-83EDD418033D}" type="presParOf" srcId="{4021F852-B4DC-4CE2-A9D9-4647EBB64B43}" destId="{76026816-AB5C-4230-8425-198434522CDA}" srcOrd="1" destOrd="0" presId="urn:microsoft.com/office/officeart/2005/8/layout/vList5"/>
    <dgm:cxn modelId="{52996F8B-8AD2-4F06-8D66-FD562EB1AF9B}" type="presParOf" srcId="{4021F852-B4DC-4CE2-A9D9-4647EBB64B43}" destId="{94941A31-3746-4D7F-BD21-9452780D5189}" srcOrd="2" destOrd="0" presId="urn:microsoft.com/office/officeart/2005/8/layout/vList5"/>
    <dgm:cxn modelId="{2919AAE9-C06E-4E38-8BF3-A293747955FA}" type="presParOf" srcId="{94941A31-3746-4D7F-BD21-9452780D5189}" destId="{06DE88A9-2A7F-4E2F-B434-16A4C44C63FA}" srcOrd="0" destOrd="0" presId="urn:microsoft.com/office/officeart/2005/8/layout/vList5"/>
    <dgm:cxn modelId="{F5694D69-7402-485D-8E63-1C56F46D161A}" type="presParOf" srcId="{94941A31-3746-4D7F-BD21-9452780D5189}" destId="{50028391-49B8-4EF1-9C42-BA009CB4BEC1}" srcOrd="1" destOrd="0" presId="urn:microsoft.com/office/officeart/2005/8/layout/vList5"/>
    <dgm:cxn modelId="{9CA5C89E-05A1-4F87-8100-F3B5933B7D37}" type="presParOf" srcId="{4021F852-B4DC-4CE2-A9D9-4647EBB64B43}" destId="{FBCE8797-6545-4672-A8A4-3E7966E4C060}" srcOrd="3" destOrd="0" presId="urn:microsoft.com/office/officeart/2005/8/layout/vList5"/>
    <dgm:cxn modelId="{74E75124-B038-4758-90A6-3B8A4440DD99}" type="presParOf" srcId="{4021F852-B4DC-4CE2-A9D9-4647EBB64B43}" destId="{6A5156E4-328B-402F-8955-9CBCA0D3FFAC}" srcOrd="4" destOrd="0" presId="urn:microsoft.com/office/officeart/2005/8/layout/vList5"/>
    <dgm:cxn modelId="{B998D990-B946-484C-9992-5D39FEE561DD}" type="presParOf" srcId="{6A5156E4-328B-402F-8955-9CBCA0D3FFAC}" destId="{69107E29-3579-44CD-9DD4-42F91EB93B0B}" srcOrd="0" destOrd="0" presId="urn:microsoft.com/office/officeart/2005/8/layout/vList5"/>
    <dgm:cxn modelId="{7D773134-339B-4F16-B603-2A95B6115E15}" type="presParOf" srcId="{6A5156E4-328B-402F-8955-9CBCA0D3FFAC}" destId="{8272239D-9F88-4AF4-B105-87DE475D09C1}" srcOrd="1" destOrd="0" presId="urn:microsoft.com/office/officeart/2005/8/layout/vList5"/>
    <dgm:cxn modelId="{97E94BBB-1AE0-40F7-B6EC-51268E0339A7}" type="presParOf" srcId="{4021F852-B4DC-4CE2-A9D9-4647EBB64B43}" destId="{2E73FB7C-8162-4662-94BB-C792AE91B271}" srcOrd="5" destOrd="0" presId="urn:microsoft.com/office/officeart/2005/8/layout/vList5"/>
    <dgm:cxn modelId="{A1F0A405-FE20-43BE-9794-C34EB355E41C}" type="presParOf" srcId="{4021F852-B4DC-4CE2-A9D9-4647EBB64B43}" destId="{A203DC80-FB3C-40F4-A149-0C87B2E3D951}" srcOrd="6" destOrd="0" presId="urn:microsoft.com/office/officeart/2005/8/layout/vList5"/>
    <dgm:cxn modelId="{27299980-2068-41C4-95C1-6522CDFE1353}" type="presParOf" srcId="{A203DC80-FB3C-40F4-A149-0C87B2E3D951}" destId="{9A66248A-B5C5-42CA-A69F-C06F54D92559}" srcOrd="0" destOrd="0" presId="urn:microsoft.com/office/officeart/2005/8/layout/vList5"/>
    <dgm:cxn modelId="{2A177FB8-8076-44AB-8A3C-F1C319F685FC}" type="presParOf" srcId="{A203DC80-FB3C-40F4-A149-0C87B2E3D951}" destId="{05A8A1B4-0EAB-450C-A4C5-66D0897F5D1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30A2E-D4D4-4444-B87C-20E517A02B7E}">
      <dsp:nvSpPr>
        <dsp:cNvPr id="0" name=""/>
        <dsp:cNvSpPr/>
      </dsp:nvSpPr>
      <dsp:spPr>
        <a:xfrm rot="5400000">
          <a:off x="6130839" y="-2608235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HEVC for XR, if anything needs to be done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VVC</a:t>
          </a:r>
          <a:endParaRPr lang="en-US" sz="1900" kern="1200" dirty="0"/>
        </a:p>
      </dsp:txBody>
      <dsp:txXfrm rot="-5400000">
        <a:off x="3432428" y="124605"/>
        <a:ext cx="6067666" cy="636414"/>
      </dsp:txXfrm>
    </dsp:sp>
    <dsp:sp modelId="{E2A5CCB5-B7C0-42A5-A39D-032F21DA2120}">
      <dsp:nvSpPr>
        <dsp:cNvPr id="0" name=""/>
        <dsp:cNvSpPr/>
      </dsp:nvSpPr>
      <dsp:spPr>
        <a:xfrm>
          <a:off x="0" y="0"/>
          <a:ext cx="3432428" cy="88159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New Video Codecs</a:t>
          </a:r>
          <a:endParaRPr lang="en-US" sz="2600" kern="1200" dirty="0"/>
        </a:p>
      </dsp:txBody>
      <dsp:txXfrm>
        <a:off x="43036" y="43036"/>
        <a:ext cx="3346356" cy="795519"/>
      </dsp:txXfrm>
    </dsp:sp>
    <dsp:sp modelId="{BD526AEE-3A2B-4169-BD96-138BF6335703}">
      <dsp:nvSpPr>
        <dsp:cNvPr id="0" name=""/>
        <dsp:cNvSpPr/>
      </dsp:nvSpPr>
      <dsp:spPr>
        <a:xfrm rot="5400000">
          <a:off x="6130839" y="-1682565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464747"/>
            <a:satOff val="-9274"/>
            <a:lumOff val="-172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464747"/>
              <a:satOff val="-9274"/>
              <a:lumOff val="-17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Animation and Uplink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Representation, Formats, Communication</a:t>
          </a:r>
        </a:p>
      </dsp:txBody>
      <dsp:txXfrm rot="-5400000">
        <a:off x="3432428" y="1050275"/>
        <a:ext cx="6067666" cy="636414"/>
      </dsp:txXfrm>
    </dsp:sp>
    <dsp:sp modelId="{26B7E0AC-0CF2-43E6-B9DA-A93A1E440203}">
      <dsp:nvSpPr>
        <dsp:cNvPr id="0" name=""/>
        <dsp:cNvSpPr/>
      </dsp:nvSpPr>
      <dsp:spPr>
        <a:xfrm>
          <a:off x="0" y="927686"/>
          <a:ext cx="3432428" cy="881591"/>
        </a:xfrm>
        <a:prstGeom prst="roundRect">
          <a:avLst/>
        </a:prstGeom>
        <a:solidFill>
          <a:schemeClr val="accent4">
            <a:hueOff val="438089"/>
            <a:satOff val="-7250"/>
            <a:lumOff val="-7549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Avatars</a:t>
          </a:r>
        </a:p>
      </dsp:txBody>
      <dsp:txXfrm>
        <a:off x="43036" y="970722"/>
        <a:ext cx="3346356" cy="795519"/>
      </dsp:txXfrm>
    </dsp:sp>
    <dsp:sp modelId="{C089FFC0-2230-4507-A114-5A6E2A0E7C12}">
      <dsp:nvSpPr>
        <dsp:cNvPr id="0" name=""/>
        <dsp:cNvSpPr/>
      </dsp:nvSpPr>
      <dsp:spPr>
        <a:xfrm rot="5400000">
          <a:off x="6130839" y="-756894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929493"/>
            <a:satOff val="-18549"/>
            <a:lumOff val="-344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929493"/>
              <a:satOff val="-18549"/>
              <a:lumOff val="-34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Advanced Split Rendering, Immersive and Split Audio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Requirements from MSF, e.g. QoE and Metrics </a:t>
          </a:r>
        </a:p>
      </dsp:txBody>
      <dsp:txXfrm rot="-5400000">
        <a:off x="3432428" y="1975946"/>
        <a:ext cx="6067666" cy="636414"/>
      </dsp:txXfrm>
    </dsp:sp>
    <dsp:sp modelId="{8A5C4D70-0D2A-4646-B353-79F03746FD2E}">
      <dsp:nvSpPr>
        <dsp:cNvPr id="0" name=""/>
        <dsp:cNvSpPr/>
      </dsp:nvSpPr>
      <dsp:spPr>
        <a:xfrm>
          <a:off x="0" y="1853357"/>
          <a:ext cx="3432428" cy="881591"/>
        </a:xfrm>
        <a:prstGeom prst="roundRect">
          <a:avLst/>
        </a:prstGeom>
        <a:solidFill>
          <a:schemeClr val="accent4">
            <a:hueOff val="876178"/>
            <a:satOff val="-14501"/>
            <a:lumOff val="-15098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XR Extensions</a:t>
          </a:r>
        </a:p>
      </dsp:txBody>
      <dsp:txXfrm>
        <a:off x="43036" y="1896393"/>
        <a:ext cx="3346356" cy="795519"/>
      </dsp:txXfrm>
    </dsp:sp>
    <dsp:sp modelId="{651DB013-CE95-4165-BBA7-F5CDA5E1BFAF}">
      <dsp:nvSpPr>
        <dsp:cNvPr id="0" name=""/>
        <dsp:cNvSpPr/>
      </dsp:nvSpPr>
      <dsp:spPr>
        <a:xfrm rot="5400000">
          <a:off x="6130839" y="168775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1394240"/>
            <a:satOff val="-27823"/>
            <a:lumOff val="-516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394240"/>
              <a:satOff val="-27823"/>
              <a:lumOff val="-51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Leftovers from Rel-18 (e.g. DRM, Content Steering)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Requirements from 5G-MAG</a:t>
          </a:r>
        </a:p>
      </dsp:txBody>
      <dsp:txXfrm rot="-5400000">
        <a:off x="3432428" y="2901616"/>
        <a:ext cx="6067666" cy="636414"/>
      </dsp:txXfrm>
    </dsp:sp>
    <dsp:sp modelId="{9911783C-B750-4EEB-856A-FB5175F136AD}">
      <dsp:nvSpPr>
        <dsp:cNvPr id="0" name=""/>
        <dsp:cNvSpPr/>
      </dsp:nvSpPr>
      <dsp:spPr>
        <a:xfrm>
          <a:off x="0" y="2779028"/>
          <a:ext cx="3432428" cy="881591"/>
        </a:xfrm>
        <a:prstGeom prst="roundRect">
          <a:avLst/>
        </a:prstGeom>
        <a:solidFill>
          <a:schemeClr val="accent4">
            <a:hueOff val="1314267"/>
            <a:satOff val="-21751"/>
            <a:lumOff val="-22647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5G Media Streaming and MBS Extensions </a:t>
          </a:r>
        </a:p>
      </dsp:txBody>
      <dsp:txXfrm>
        <a:off x="43036" y="2822064"/>
        <a:ext cx="3346356" cy="795519"/>
      </dsp:txXfrm>
    </dsp:sp>
    <dsp:sp modelId="{39167A22-6C4A-433E-9967-7F9335B498BE}">
      <dsp:nvSpPr>
        <dsp:cNvPr id="0" name=""/>
        <dsp:cNvSpPr/>
      </dsp:nvSpPr>
      <dsp:spPr>
        <a:xfrm rot="5400000">
          <a:off x="6130839" y="1094446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1858987"/>
            <a:satOff val="-37097"/>
            <a:lumOff val="-688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858987"/>
              <a:satOff val="-37097"/>
              <a:lumOff val="-68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Distributed Inference and Learning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AI/ML-based Computer Vision</a:t>
          </a:r>
          <a:endParaRPr lang="en-US" sz="1900" kern="1200" dirty="0"/>
        </a:p>
      </dsp:txBody>
      <dsp:txXfrm rot="-5400000">
        <a:off x="3432428" y="3827287"/>
        <a:ext cx="6067666" cy="636414"/>
      </dsp:txXfrm>
    </dsp:sp>
    <dsp:sp modelId="{F0B5F2D2-EA98-4E30-AA8D-EFFD4C72C615}">
      <dsp:nvSpPr>
        <dsp:cNvPr id="0" name=""/>
        <dsp:cNvSpPr/>
      </dsp:nvSpPr>
      <dsp:spPr>
        <a:xfrm>
          <a:off x="0" y="3704698"/>
          <a:ext cx="3432428" cy="881591"/>
        </a:xfrm>
        <a:prstGeom prst="roundRect">
          <a:avLst/>
        </a:prstGeom>
        <a:solidFill>
          <a:schemeClr val="accent4">
            <a:hueOff val="1752356"/>
            <a:satOff val="-29002"/>
            <a:lumOff val="-3019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AI/ML for Media</a:t>
          </a:r>
          <a:endParaRPr lang="en-US" sz="2600" kern="1200" dirty="0"/>
        </a:p>
      </dsp:txBody>
      <dsp:txXfrm>
        <a:off x="43036" y="3747734"/>
        <a:ext cx="3346356" cy="79551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1" y="0"/>
          <a:ext cx="2268382" cy="27451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Study</a:t>
          </a:r>
          <a:endParaRPr lang="en-US" sz="1700" kern="1200" dirty="0"/>
        </a:p>
      </dsp:txBody>
      <dsp:txXfrm>
        <a:off x="137259" y="0"/>
        <a:ext cx="1993867" cy="274515"/>
      </dsp:txXfrm>
    </dsp:sp>
    <dsp:sp modelId="{B071111B-4668-48EA-9D21-442071831F98}">
      <dsp:nvSpPr>
        <dsp:cNvPr id="0" name=""/>
        <dsp:cNvSpPr/>
      </dsp:nvSpPr>
      <dsp:spPr>
        <a:xfrm>
          <a:off x="2043405" y="0"/>
          <a:ext cx="2268382" cy="27451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Stage 2</a:t>
          </a:r>
          <a:endParaRPr lang="en-US" sz="1700" kern="1200" dirty="0"/>
        </a:p>
      </dsp:txBody>
      <dsp:txXfrm>
        <a:off x="2180663" y="0"/>
        <a:ext cx="1993867" cy="274515"/>
      </dsp:txXfrm>
    </dsp:sp>
    <dsp:sp modelId="{429247F3-1372-40D9-8F9B-04DB6A584DFC}">
      <dsp:nvSpPr>
        <dsp:cNvPr id="0" name=""/>
        <dsp:cNvSpPr/>
      </dsp:nvSpPr>
      <dsp:spPr>
        <a:xfrm>
          <a:off x="4084949" y="0"/>
          <a:ext cx="2268382" cy="27451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Stage 3</a:t>
          </a:r>
          <a:endParaRPr lang="en-US" sz="1700" kern="1200" dirty="0"/>
        </a:p>
      </dsp:txBody>
      <dsp:txXfrm>
        <a:off x="4222207" y="0"/>
        <a:ext cx="1993867" cy="27451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2" y="0"/>
          <a:ext cx="3249912" cy="23634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Study</a:t>
          </a:r>
          <a:endParaRPr lang="en-US" sz="1500" kern="1200" dirty="0"/>
        </a:p>
      </dsp:txBody>
      <dsp:txXfrm>
        <a:off x="118176" y="0"/>
        <a:ext cx="3013565" cy="236347"/>
      </dsp:txXfrm>
    </dsp:sp>
    <dsp:sp modelId="{B071111B-4668-48EA-9D21-442071831F98}">
      <dsp:nvSpPr>
        <dsp:cNvPr id="0" name=""/>
        <dsp:cNvSpPr/>
      </dsp:nvSpPr>
      <dsp:spPr>
        <a:xfrm>
          <a:off x="2927588" y="0"/>
          <a:ext cx="3249912" cy="23634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Stage 2</a:t>
          </a:r>
          <a:endParaRPr lang="en-US" sz="1500" kern="1200" dirty="0"/>
        </a:p>
      </dsp:txBody>
      <dsp:txXfrm>
        <a:off x="3045762" y="0"/>
        <a:ext cx="3013565" cy="236347"/>
      </dsp:txXfrm>
    </dsp:sp>
    <dsp:sp modelId="{429247F3-1372-40D9-8F9B-04DB6A584DFC}">
      <dsp:nvSpPr>
        <dsp:cNvPr id="0" name=""/>
        <dsp:cNvSpPr/>
      </dsp:nvSpPr>
      <dsp:spPr>
        <a:xfrm>
          <a:off x="5852509" y="0"/>
          <a:ext cx="3249912" cy="23634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Stage 3</a:t>
          </a:r>
          <a:endParaRPr lang="en-US" sz="1500" kern="1200" dirty="0"/>
        </a:p>
      </dsp:txBody>
      <dsp:txXfrm>
        <a:off x="5970683" y="0"/>
        <a:ext cx="3013565" cy="23634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7745" y="0"/>
          <a:ext cx="4630307" cy="36195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/>
            <a:t>SA4 Study</a:t>
          </a:r>
          <a:endParaRPr lang="en-US" sz="2800" kern="1200" dirty="0"/>
        </a:p>
      </dsp:txBody>
      <dsp:txXfrm>
        <a:off x="188725" y="0"/>
        <a:ext cx="4268348" cy="361959"/>
      </dsp:txXfrm>
    </dsp:sp>
    <dsp:sp modelId="{B071111B-4668-48EA-9D21-442071831F98}">
      <dsp:nvSpPr>
        <dsp:cNvPr id="0" name=""/>
        <dsp:cNvSpPr/>
      </dsp:nvSpPr>
      <dsp:spPr>
        <a:xfrm>
          <a:off x="4175022" y="0"/>
          <a:ext cx="4630307" cy="36195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/>
            <a:t>SA4 Stage 3</a:t>
          </a:r>
          <a:endParaRPr lang="en-US" sz="2800" kern="1200" dirty="0"/>
        </a:p>
      </dsp:txBody>
      <dsp:txXfrm>
        <a:off x="4356002" y="0"/>
        <a:ext cx="4268348" cy="3619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9833" y="0"/>
          <a:ext cx="5878187" cy="57566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Study</a:t>
          </a:r>
          <a:endParaRPr lang="en-US" sz="3600" kern="1200" dirty="0"/>
        </a:p>
      </dsp:txBody>
      <dsp:txXfrm>
        <a:off x="297666" y="0"/>
        <a:ext cx="5302522" cy="575665"/>
      </dsp:txXfrm>
    </dsp:sp>
    <dsp:sp modelId="{B071111B-4668-48EA-9D21-442071831F98}">
      <dsp:nvSpPr>
        <dsp:cNvPr id="0" name=""/>
        <dsp:cNvSpPr/>
      </dsp:nvSpPr>
      <dsp:spPr>
        <a:xfrm>
          <a:off x="5300202" y="0"/>
          <a:ext cx="5878187" cy="57566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3</a:t>
          </a:r>
          <a:endParaRPr lang="en-US" sz="3600" kern="1200" dirty="0"/>
        </a:p>
      </dsp:txBody>
      <dsp:txXfrm>
        <a:off x="5588035" y="0"/>
        <a:ext cx="5302522" cy="5756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3" y="0"/>
          <a:ext cx="3993452" cy="57566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Study</a:t>
          </a:r>
          <a:endParaRPr lang="en-US" sz="3600" kern="1200" dirty="0"/>
        </a:p>
      </dsp:txBody>
      <dsp:txXfrm>
        <a:off x="287836" y="0"/>
        <a:ext cx="3417787" cy="575665"/>
      </dsp:txXfrm>
    </dsp:sp>
    <dsp:sp modelId="{B071111B-4668-48EA-9D21-442071831F98}">
      <dsp:nvSpPr>
        <dsp:cNvPr id="0" name=""/>
        <dsp:cNvSpPr/>
      </dsp:nvSpPr>
      <dsp:spPr>
        <a:xfrm>
          <a:off x="3597385" y="0"/>
          <a:ext cx="3993452" cy="57566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2</a:t>
          </a:r>
          <a:endParaRPr lang="en-US" sz="3600" kern="1200" dirty="0"/>
        </a:p>
      </dsp:txBody>
      <dsp:txXfrm>
        <a:off x="3885218" y="0"/>
        <a:ext cx="3417787" cy="575665"/>
      </dsp:txXfrm>
    </dsp:sp>
    <dsp:sp modelId="{429247F3-1372-40D9-8F9B-04DB6A584DFC}">
      <dsp:nvSpPr>
        <dsp:cNvPr id="0" name=""/>
        <dsp:cNvSpPr/>
      </dsp:nvSpPr>
      <dsp:spPr>
        <a:xfrm>
          <a:off x="7191492" y="0"/>
          <a:ext cx="3993452" cy="57566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3</a:t>
          </a:r>
          <a:endParaRPr lang="en-US" sz="3600" kern="1200" dirty="0"/>
        </a:p>
      </dsp:txBody>
      <dsp:txXfrm>
        <a:off x="7479325" y="0"/>
        <a:ext cx="3417787" cy="5756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2712" y="0"/>
          <a:ext cx="3021038" cy="69084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Study</a:t>
          </a:r>
          <a:endParaRPr lang="en-US" sz="3000" kern="1200" dirty="0"/>
        </a:p>
      </dsp:txBody>
      <dsp:txXfrm>
        <a:off x="348133" y="0"/>
        <a:ext cx="2330196" cy="690842"/>
      </dsp:txXfrm>
    </dsp:sp>
    <dsp:sp modelId="{B071111B-4668-48EA-9D21-442071831F98}">
      <dsp:nvSpPr>
        <dsp:cNvPr id="0" name=""/>
        <dsp:cNvSpPr/>
      </dsp:nvSpPr>
      <dsp:spPr>
        <a:xfrm>
          <a:off x="2724124" y="0"/>
          <a:ext cx="3021038" cy="69084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2</a:t>
          </a:r>
          <a:endParaRPr lang="en-US" sz="3000" kern="1200" dirty="0"/>
        </a:p>
      </dsp:txBody>
      <dsp:txXfrm>
        <a:off x="3069545" y="0"/>
        <a:ext cx="2330196" cy="690842"/>
      </dsp:txXfrm>
    </dsp:sp>
    <dsp:sp modelId="{429247F3-1372-40D9-8F9B-04DB6A584DFC}">
      <dsp:nvSpPr>
        <dsp:cNvPr id="0" name=""/>
        <dsp:cNvSpPr/>
      </dsp:nvSpPr>
      <dsp:spPr>
        <a:xfrm>
          <a:off x="5443059" y="0"/>
          <a:ext cx="3021038" cy="69084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3</a:t>
          </a:r>
          <a:endParaRPr lang="en-US" sz="3000" kern="1200" dirty="0"/>
        </a:p>
      </dsp:txBody>
      <dsp:txXfrm>
        <a:off x="5788480" y="0"/>
        <a:ext cx="2330196" cy="690842"/>
      </dsp:txXfrm>
    </dsp:sp>
    <dsp:sp modelId="{074FBC63-B727-4060-A5A1-6651037C66BC}">
      <dsp:nvSpPr>
        <dsp:cNvPr id="0" name=""/>
        <dsp:cNvSpPr/>
      </dsp:nvSpPr>
      <dsp:spPr>
        <a:xfrm>
          <a:off x="8161994" y="0"/>
          <a:ext cx="3021038" cy="69084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4</a:t>
          </a:r>
          <a:endParaRPr lang="en-US" sz="3000" kern="1200" dirty="0"/>
        </a:p>
      </dsp:txBody>
      <dsp:txXfrm>
        <a:off x="8507415" y="0"/>
        <a:ext cx="2330196" cy="6908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3" y="0"/>
          <a:ext cx="3993452" cy="45961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Study</a:t>
          </a:r>
          <a:endParaRPr lang="en-US" sz="2900" kern="1200" dirty="0"/>
        </a:p>
      </dsp:txBody>
      <dsp:txXfrm>
        <a:off x="229810" y="0"/>
        <a:ext cx="3533838" cy="459614"/>
      </dsp:txXfrm>
    </dsp:sp>
    <dsp:sp modelId="{B071111B-4668-48EA-9D21-442071831F98}">
      <dsp:nvSpPr>
        <dsp:cNvPr id="0" name=""/>
        <dsp:cNvSpPr/>
      </dsp:nvSpPr>
      <dsp:spPr>
        <a:xfrm>
          <a:off x="3597385" y="0"/>
          <a:ext cx="3993452" cy="45961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Stage 2</a:t>
          </a:r>
          <a:endParaRPr lang="en-US" sz="2900" kern="1200" dirty="0"/>
        </a:p>
      </dsp:txBody>
      <dsp:txXfrm>
        <a:off x="3827192" y="0"/>
        <a:ext cx="3533838" cy="459614"/>
      </dsp:txXfrm>
    </dsp:sp>
    <dsp:sp modelId="{429247F3-1372-40D9-8F9B-04DB6A584DFC}">
      <dsp:nvSpPr>
        <dsp:cNvPr id="0" name=""/>
        <dsp:cNvSpPr/>
      </dsp:nvSpPr>
      <dsp:spPr>
        <a:xfrm>
          <a:off x="7191492" y="0"/>
          <a:ext cx="3993452" cy="45961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CT3/4 Stage 3</a:t>
          </a:r>
          <a:endParaRPr lang="en-US" sz="2900" kern="1200" dirty="0"/>
        </a:p>
      </dsp:txBody>
      <dsp:txXfrm>
        <a:off x="7421299" y="0"/>
        <a:ext cx="3533838" cy="4596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1F633-1CB7-4D0D-BD6F-8DB8699328BC}">
      <dsp:nvSpPr>
        <dsp:cNvPr id="0" name=""/>
        <dsp:cNvSpPr/>
      </dsp:nvSpPr>
      <dsp:spPr>
        <a:xfrm>
          <a:off x="3277" y="0"/>
          <a:ext cx="3993452" cy="45961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SA2 Study</a:t>
          </a:r>
          <a:endParaRPr lang="en-US" sz="2900" kern="1200" dirty="0"/>
        </a:p>
      </dsp:txBody>
      <dsp:txXfrm>
        <a:off x="233084" y="0"/>
        <a:ext cx="3533838" cy="459614"/>
      </dsp:txXfrm>
    </dsp:sp>
    <dsp:sp modelId="{13264B2E-4B0F-4C90-8EE6-A2EB457E3DC8}">
      <dsp:nvSpPr>
        <dsp:cNvPr id="0" name=""/>
        <dsp:cNvSpPr/>
      </dsp:nvSpPr>
      <dsp:spPr>
        <a:xfrm>
          <a:off x="3594110" y="0"/>
          <a:ext cx="3993452" cy="45961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SA2 Stage 2</a:t>
          </a:r>
          <a:endParaRPr lang="en-US" sz="2900" kern="1200" dirty="0"/>
        </a:p>
      </dsp:txBody>
      <dsp:txXfrm>
        <a:off x="3823917" y="0"/>
        <a:ext cx="3533838" cy="459614"/>
      </dsp:txXfrm>
    </dsp:sp>
    <dsp:sp modelId="{B071111B-4668-48EA-9D21-442071831F98}">
      <dsp:nvSpPr>
        <dsp:cNvPr id="0" name=""/>
        <dsp:cNvSpPr/>
      </dsp:nvSpPr>
      <dsp:spPr>
        <a:xfrm>
          <a:off x="7191492" y="0"/>
          <a:ext cx="3993452" cy="45961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Stage 3</a:t>
          </a:r>
          <a:endParaRPr lang="en-US" sz="2900" kern="1200" dirty="0"/>
        </a:p>
      </dsp:txBody>
      <dsp:txXfrm>
        <a:off x="7421299" y="0"/>
        <a:ext cx="3533838" cy="4596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5D8DC-7B8C-411C-BC98-C554F61AC975}">
      <dsp:nvSpPr>
        <dsp:cNvPr id="0" name=""/>
        <dsp:cNvSpPr/>
      </dsp:nvSpPr>
      <dsp:spPr>
        <a:xfrm>
          <a:off x="0" y="252494"/>
          <a:ext cx="11187113" cy="31940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Enhancement: Enhancing existing functionalities – identify issues and enhance</a:t>
          </a:r>
          <a:endParaRPr lang="en-US" sz="1400" kern="1200" dirty="0"/>
        </a:p>
      </dsp:txBody>
      <dsp:txXfrm>
        <a:off x="15592" y="268086"/>
        <a:ext cx="11155929" cy="288225"/>
      </dsp:txXfrm>
    </dsp:sp>
    <dsp:sp modelId="{1D791404-5CC6-4100-8CFC-C88B30ADCBC3}">
      <dsp:nvSpPr>
        <dsp:cNvPr id="0" name=""/>
        <dsp:cNvSpPr/>
      </dsp:nvSpPr>
      <dsp:spPr>
        <a:xfrm>
          <a:off x="0" y="571904"/>
          <a:ext cx="11187113" cy="8549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/>
            <a:t>Study Item provides a selected set of issues that have been identified in context of an existing service/framework</a:t>
          </a:r>
          <a:endParaRPr lang="de-DE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For these key issues with priority as well as possibly other ones with lower priority are collected, address different solutions and come to a proposal for potential normative work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Example description: </a:t>
          </a:r>
          <a:r>
            <a:rPr lang="de-DE" sz="1100" kern="1200" dirty="0">
              <a:hlinkClick xmlns:r="http://schemas.openxmlformats.org/officeDocument/2006/relationships" r:id="rId1"/>
            </a:rPr>
            <a:t>5G media streaming extensions</a:t>
          </a:r>
          <a:endParaRPr lang="de-DE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Typical duration: 6-9 months, allows to have a normative work (stage-2/3) for up to 12 months in one Release</a:t>
          </a:r>
        </a:p>
      </dsp:txBody>
      <dsp:txXfrm>
        <a:off x="0" y="571904"/>
        <a:ext cx="11187113" cy="854910"/>
      </dsp:txXfrm>
    </dsp:sp>
    <dsp:sp modelId="{F4D7EA4A-5503-4D53-B33D-E61D8B972F6A}">
      <dsp:nvSpPr>
        <dsp:cNvPr id="0" name=""/>
        <dsp:cNvSpPr/>
      </dsp:nvSpPr>
      <dsp:spPr>
        <a:xfrm>
          <a:off x="0" y="1426814"/>
          <a:ext cx="11187113" cy="31940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New Media Capabilities: Preparation for a new codec or format addition – evaluation framework</a:t>
          </a:r>
        </a:p>
      </dsp:txBody>
      <dsp:txXfrm>
        <a:off x="15592" y="1442406"/>
        <a:ext cx="11155929" cy="288225"/>
      </dsp:txXfrm>
    </dsp:sp>
    <dsp:sp modelId="{AC2D99A7-C85E-45E7-94EC-F2160D66875F}">
      <dsp:nvSpPr>
        <dsp:cNvPr id="0" name=""/>
        <dsp:cNvSpPr/>
      </dsp:nvSpPr>
      <dsp:spPr>
        <a:xfrm>
          <a:off x="0" y="1746224"/>
          <a:ext cx="11187113" cy="710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Define a typical scenario for the which a codec or a new format is needed (existing or new ones)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This includes the definition of source signals, anchors, metrics, and an evaluation framework, etc.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Example description: </a:t>
          </a:r>
          <a:r>
            <a:rPr lang="de-DE" sz="1100" kern="1200" dirty="0">
              <a:hlinkClick xmlns:r="http://schemas.openxmlformats.org/officeDocument/2006/relationships" r:id="rId2"/>
            </a:rPr>
            <a:t>5G Video codec characteristics</a:t>
          </a:r>
          <a:endParaRPr lang="de-DE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/>
            <a:t>Typical duration: at least one year, as a lot material and consistency needs to be done</a:t>
          </a:r>
        </a:p>
      </dsp:txBody>
      <dsp:txXfrm>
        <a:off x="0" y="1746224"/>
        <a:ext cx="11187113" cy="710010"/>
      </dsp:txXfrm>
    </dsp:sp>
    <dsp:sp modelId="{F5EF3CF8-C43F-4057-95DD-5B2BC254A2DC}">
      <dsp:nvSpPr>
        <dsp:cNvPr id="0" name=""/>
        <dsp:cNvSpPr/>
      </dsp:nvSpPr>
      <dsp:spPr>
        <a:xfrm>
          <a:off x="0" y="2456234"/>
          <a:ext cx="11187113" cy="31940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New Media Service/Application: Starting a new media-related topic in 3GPP</a:t>
          </a:r>
        </a:p>
      </dsp:txBody>
      <dsp:txXfrm>
        <a:off x="15592" y="2471826"/>
        <a:ext cx="11155929" cy="288225"/>
      </dsp:txXfrm>
    </dsp:sp>
    <dsp:sp modelId="{EA45F2E8-2224-44CB-B4D6-DA32D180ED3C}">
      <dsp:nvSpPr>
        <dsp:cNvPr id="0" name=""/>
        <dsp:cNvSpPr/>
      </dsp:nvSpPr>
      <dsp:spPr>
        <a:xfrm>
          <a:off x="0" y="2775644"/>
          <a:ext cx="11187113" cy="8549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Collection of use cases, technologies, work outside in 3GPP and scenarios, architectures, mapping to media delivery architectures, media formats for exchange, KPIs, traffic characteristics, QoS needs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Develop a standardization path as needed. The outcome of such a study may result in actually more studies even to break down the problem for normative work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Example description: </a:t>
          </a:r>
          <a:r>
            <a:rPr lang="en-US" sz="1100" kern="1200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5G Glass-type AR/MR Devices</a:t>
          </a:r>
          <a:r>
            <a:rPr lang="de-DE" sz="1100" kern="1200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 </a:t>
          </a:r>
          <a:endParaRPr lang="de-DE" sz="1100" kern="1200" dirty="0">
            <a:latin typeface="Microsoft Sans Serif"/>
            <a:ea typeface="+mn-ea"/>
            <a:cs typeface="+mn-cs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Typical duration: at least one year, as addressing the details, collecting use cases and so on takes lots of time</a:t>
          </a:r>
        </a:p>
      </dsp:txBody>
      <dsp:txXfrm>
        <a:off x="0" y="2775644"/>
        <a:ext cx="11187113" cy="854910"/>
      </dsp:txXfrm>
    </dsp:sp>
    <dsp:sp modelId="{1C03BA1A-0DFD-44F9-84EB-69E2D559E971}">
      <dsp:nvSpPr>
        <dsp:cNvPr id="0" name=""/>
        <dsp:cNvSpPr/>
      </dsp:nvSpPr>
      <dsp:spPr>
        <a:xfrm>
          <a:off x="0" y="3630554"/>
          <a:ext cx="11187113" cy="31940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b="0" kern="1200" dirty="0">
              <a:latin typeface="Microsoft Sans Serif"/>
              <a:ea typeface="+mn-ea"/>
              <a:cs typeface="+mn-cs"/>
            </a:rPr>
            <a:t>Support: Supporting other working groups such as SA2 or RAN (e.g., XR Traffic)</a:t>
          </a:r>
        </a:p>
      </dsp:txBody>
      <dsp:txXfrm>
        <a:off x="15592" y="3646146"/>
        <a:ext cx="11155929" cy="288225"/>
      </dsp:txXfrm>
    </dsp:sp>
    <dsp:sp modelId="{6E1BFE0C-3ED7-4858-AD32-6DAD681C160A}">
      <dsp:nvSpPr>
        <dsp:cNvPr id="0" name=""/>
        <dsp:cNvSpPr/>
      </dsp:nvSpPr>
      <dsp:spPr>
        <a:xfrm>
          <a:off x="0" y="3949964"/>
          <a:ext cx="11187113" cy="710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Collection of the architectural simplifications, defining the simulation parameters</a:t>
          </a:r>
          <a:endParaRPr lang="de-DE" sz="1100" b="0" kern="1200" dirty="0">
            <a:latin typeface="Microsoft Sans Serif"/>
            <a:ea typeface="+mn-ea"/>
            <a:cs typeface="+mn-cs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No standardization in SA4 expected, more a supporting work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Example description: </a:t>
          </a:r>
          <a:r>
            <a:rPr lang="de-DE" sz="1100" kern="1200" dirty="0">
              <a:latin typeface="Microsoft Sans Serif"/>
              <a:ea typeface="+mn-ea"/>
              <a:cs typeface="+mn-cs"/>
              <a:hlinkClick xmlns:r="http://schemas.openxmlformats.org/officeDocument/2006/relationships" r:id="rId4" action="ppaction://hlinkpres?slideindex=1&amp;slidetitle="/>
            </a:rPr>
            <a:t>Typical Traffic Characteristics for XR Services and other Media</a:t>
          </a:r>
          <a:endParaRPr lang="de-DE" sz="1100" kern="1200" dirty="0">
            <a:latin typeface="Microsoft Sans Serif"/>
            <a:ea typeface="+mn-ea"/>
            <a:cs typeface="+mn-cs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100" kern="1200" dirty="0">
              <a:latin typeface="Microsoft Sans Serif"/>
              <a:ea typeface="+mn-ea"/>
              <a:cs typeface="+mn-cs"/>
            </a:rPr>
            <a:t>Typical duration: depends on the complexity, but typically 6 – 12 months</a:t>
          </a:r>
        </a:p>
      </dsp:txBody>
      <dsp:txXfrm>
        <a:off x="0" y="3949964"/>
        <a:ext cx="11187113" cy="71001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E49BB-6005-4A43-BD09-FECA3040F0EA}">
      <dsp:nvSpPr>
        <dsp:cNvPr id="0" name=""/>
        <dsp:cNvSpPr/>
      </dsp:nvSpPr>
      <dsp:spPr>
        <a:xfrm>
          <a:off x="4206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MBS</a:t>
          </a:r>
          <a:endParaRPr lang="en-US" sz="1700" kern="1200" dirty="0"/>
        </a:p>
      </dsp:txBody>
      <dsp:txXfrm>
        <a:off x="4206" y="55885"/>
        <a:ext cx="2529117" cy="489600"/>
      </dsp:txXfrm>
    </dsp:sp>
    <dsp:sp modelId="{E68B90AE-E3DE-471C-AE19-B12930CF73B3}">
      <dsp:nvSpPr>
        <dsp:cNvPr id="0" name=""/>
        <dsp:cNvSpPr/>
      </dsp:nvSpPr>
      <dsp:spPr>
        <a:xfrm>
          <a:off x="4206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Media Delivery 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MBS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DASH/CMAF/ISO BMFF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Messaging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Integration of codecs and media formats to above protocols</a:t>
          </a:r>
          <a:endParaRPr lang="en-US" sz="1700" kern="1200" dirty="0"/>
        </a:p>
      </dsp:txBody>
      <dsp:txXfrm>
        <a:off x="4206" y="545485"/>
        <a:ext cx="2529117" cy="2146590"/>
      </dsp:txXfrm>
    </dsp:sp>
    <dsp:sp modelId="{DEFB2946-F3A1-43F3-A550-9FCE73E75F97}">
      <dsp:nvSpPr>
        <dsp:cNvPr id="0" name=""/>
        <dsp:cNvSpPr/>
      </dsp:nvSpPr>
      <dsp:spPr>
        <a:xfrm>
          <a:off x="2887400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RTC</a:t>
          </a:r>
          <a:endParaRPr lang="en-US" sz="1700" kern="1200" dirty="0"/>
        </a:p>
      </dsp:txBody>
      <dsp:txXfrm>
        <a:off x="2887400" y="55885"/>
        <a:ext cx="2529117" cy="489600"/>
      </dsp:txXfrm>
    </dsp:sp>
    <dsp:sp modelId="{E003ACDA-44E9-4BD1-B13F-ED6B79B756D2}">
      <dsp:nvSpPr>
        <dsp:cNvPr id="0" name=""/>
        <dsp:cNvSpPr/>
      </dsp:nvSpPr>
      <dsp:spPr>
        <a:xfrm>
          <a:off x="2887400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IMS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webRTC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RTP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Integration of codecs and media formats to above protocols</a:t>
          </a:r>
          <a:endParaRPr lang="en-US" sz="1700" kern="1200" dirty="0"/>
        </a:p>
      </dsp:txBody>
      <dsp:txXfrm>
        <a:off x="2887400" y="545485"/>
        <a:ext cx="2529117" cy="2146590"/>
      </dsp:txXfrm>
    </dsp:sp>
    <dsp:sp modelId="{8193D49C-6DC8-403D-AD9D-40EF6003E518}">
      <dsp:nvSpPr>
        <dsp:cNvPr id="0" name=""/>
        <dsp:cNvSpPr/>
      </dsp:nvSpPr>
      <dsp:spPr>
        <a:xfrm>
          <a:off x="5770594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Video</a:t>
          </a:r>
          <a:endParaRPr lang="en-US" sz="1700" kern="1200" dirty="0"/>
        </a:p>
      </dsp:txBody>
      <dsp:txXfrm>
        <a:off x="5770594" y="55885"/>
        <a:ext cx="2529117" cy="489600"/>
      </dsp:txXfrm>
    </dsp:sp>
    <dsp:sp modelId="{CBAD735C-EAEF-49A3-82E5-42728CDABAD5}">
      <dsp:nvSpPr>
        <dsp:cNvPr id="0" name=""/>
        <dsp:cNvSpPr/>
      </dsp:nvSpPr>
      <dsp:spPr>
        <a:xfrm>
          <a:off x="5770594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Video Codecs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Visual formats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Visual QoE/KPIs</a:t>
          </a:r>
          <a:endParaRPr lang="en-US" sz="1700" kern="1200" dirty="0"/>
        </a:p>
      </dsp:txBody>
      <dsp:txXfrm>
        <a:off x="5770594" y="545485"/>
        <a:ext cx="2529117" cy="2146590"/>
      </dsp:txXfrm>
    </dsp:sp>
    <dsp:sp modelId="{94F03018-525E-4C33-AC72-320E8CBA15A2}">
      <dsp:nvSpPr>
        <dsp:cNvPr id="0" name=""/>
        <dsp:cNvSpPr/>
      </dsp:nvSpPr>
      <dsp:spPr>
        <a:xfrm>
          <a:off x="8653789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Audio</a:t>
          </a:r>
          <a:endParaRPr lang="en-US" sz="1700" kern="1200" dirty="0"/>
        </a:p>
      </dsp:txBody>
      <dsp:txXfrm>
        <a:off x="8653789" y="55885"/>
        <a:ext cx="2529117" cy="489600"/>
      </dsp:txXfrm>
    </dsp:sp>
    <dsp:sp modelId="{2C092BD9-7038-4A06-A194-917C3C2B7D1F}">
      <dsp:nvSpPr>
        <dsp:cNvPr id="0" name=""/>
        <dsp:cNvSpPr/>
      </dsp:nvSpPr>
      <dsp:spPr>
        <a:xfrm>
          <a:off x="8653789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Audio Codecs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Audio formats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Audio QoE/KPIs</a:t>
          </a:r>
          <a:endParaRPr lang="en-US" sz="1700" kern="1200" dirty="0"/>
        </a:p>
      </dsp:txBody>
      <dsp:txXfrm>
        <a:off x="8653789" y="545485"/>
        <a:ext cx="2529117" cy="214659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0D296-74CF-42BE-8DC5-EAB837320BCE}">
      <dsp:nvSpPr>
        <dsp:cNvPr id="0" name=""/>
        <dsp:cNvSpPr/>
      </dsp:nvSpPr>
      <dsp:spPr>
        <a:xfrm rot="5400000">
          <a:off x="7140776" y="-2994376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Reduce the work items </a:t>
          </a:r>
          <a:r>
            <a:rPr lang="de-DE" sz="1000" b="1" kern="1200" dirty="0"/>
            <a:t>originating</a:t>
          </a:r>
          <a:r>
            <a:rPr lang="de-DE" sz="1000" kern="1200" dirty="0"/>
            <a:t> from working groups. Work Items are decided in SA4.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Make SA4 decisions on in total 16 parallel work/study items.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Assign work items to working groups and then allocate the time units per SA4 meeting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A new work item can only start if one of the 16 stops – makes everyone sensitive to delays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A work item does not get automatically slots anymore if it exceeds the timeline – decision new work item or extend old one</a:t>
          </a:r>
        </a:p>
      </dsp:txBody>
      <dsp:txXfrm rot="-5400000">
        <a:off x="4027361" y="164580"/>
        <a:ext cx="7114211" cy="841838"/>
      </dsp:txXfrm>
    </dsp:sp>
    <dsp:sp modelId="{C521D947-B7ED-434B-AEDD-634FF2D8CE98}">
      <dsp:nvSpPr>
        <dsp:cNvPr id="0" name=""/>
        <dsp:cNvSpPr/>
      </dsp:nvSpPr>
      <dsp:spPr>
        <a:xfrm>
          <a:off x="0" y="2424"/>
          <a:ext cx="4027360" cy="11661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/>
            <a:t>Principles</a:t>
          </a:r>
          <a:endParaRPr lang="en-US" sz="4900" kern="1200" dirty="0"/>
        </a:p>
      </dsp:txBody>
      <dsp:txXfrm>
        <a:off x="56927" y="59351"/>
        <a:ext cx="3913506" cy="1052296"/>
      </dsp:txXfrm>
    </dsp:sp>
    <dsp:sp modelId="{50028391-49B8-4EF1-9C42-BA009CB4BEC1}">
      <dsp:nvSpPr>
        <dsp:cNvPr id="0" name=""/>
        <dsp:cNvSpPr/>
      </dsp:nvSpPr>
      <dsp:spPr>
        <a:xfrm rot="5400000">
          <a:off x="7140776" y="-1769918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619662"/>
            <a:satOff val="-12366"/>
            <a:lumOff val="-2294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619662"/>
              <a:satOff val="-12366"/>
              <a:lumOff val="-2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Create 3 parallel tracks across 4 working groups addressing at most 3 work items in parallel.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Budget: we have 6 + 12 + 12 + 6 time slots per week </a:t>
          </a:r>
          <a:r>
            <a:rPr lang="de-DE" sz="1000" kern="1200" dirty="0">
              <a:sym typeface="Wingdings" panose="05000000000000000000" pitchFamily="2" charset="2"/>
            </a:rPr>
            <a:t> 36 time slots outside plenary.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At most 2 work items are assigned to a single slot in each SWG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Realistic time and work plans are part of the agreed work item</a:t>
          </a:r>
        </a:p>
      </dsp:txBody>
      <dsp:txXfrm rot="-5400000">
        <a:off x="4027361" y="1389038"/>
        <a:ext cx="7114211" cy="841838"/>
      </dsp:txXfrm>
    </dsp:sp>
    <dsp:sp modelId="{06DE88A9-2A7F-4E2F-B434-16A4C44C63FA}">
      <dsp:nvSpPr>
        <dsp:cNvPr id="0" name=""/>
        <dsp:cNvSpPr/>
      </dsp:nvSpPr>
      <dsp:spPr>
        <a:xfrm>
          <a:off x="0" y="1226882"/>
          <a:ext cx="4027360" cy="1166150"/>
        </a:xfrm>
        <a:prstGeom prst="roundRect">
          <a:avLst/>
        </a:prstGeom>
        <a:solidFill>
          <a:schemeClr val="accent4">
            <a:hueOff val="584119"/>
            <a:satOff val="-9667"/>
            <a:lumOff val="-10065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 dirty="0"/>
            <a:t>Assumption</a:t>
          </a:r>
        </a:p>
      </dsp:txBody>
      <dsp:txXfrm>
        <a:off x="56927" y="1283809"/>
        <a:ext cx="3913506" cy="1052296"/>
      </dsp:txXfrm>
    </dsp:sp>
    <dsp:sp modelId="{8272239D-9F88-4AF4-B105-87DE475D09C1}">
      <dsp:nvSpPr>
        <dsp:cNvPr id="0" name=""/>
        <dsp:cNvSpPr/>
      </dsp:nvSpPr>
      <dsp:spPr>
        <a:xfrm rot="5400000">
          <a:off x="7140776" y="-545460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1239324"/>
            <a:satOff val="-24731"/>
            <a:lumOff val="-4587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239324"/>
              <a:satOff val="-24731"/>
              <a:lumOff val="-458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per meeting week, a work/study item gets 1.5 time slots </a:t>
          </a:r>
          <a:r>
            <a:rPr lang="de-DE" sz="1000" kern="1200" dirty="0">
              <a:sym typeface="Wingdings" panose="05000000000000000000" pitchFamily="2" charset="2"/>
            </a:rPr>
            <a:t> 24 time slots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>
              <a:sym typeface="Wingdings" panose="05000000000000000000" pitchFamily="2" charset="2"/>
            </a:rPr>
            <a:t>Each SWG gets an extra 2 time slots for maintenance, LSs, TEI, washup  8 time slots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This leaves in total 4 time slots that can be moved around depending on needs, for example for new work items, more maintenance, extended discussion of LSs, not yet completed work items, etc.</a:t>
          </a:r>
        </a:p>
      </dsp:txBody>
      <dsp:txXfrm rot="-5400000">
        <a:off x="4027361" y="2613496"/>
        <a:ext cx="7114211" cy="841838"/>
      </dsp:txXfrm>
    </dsp:sp>
    <dsp:sp modelId="{69107E29-3579-44CD-9DD4-42F91EB93B0B}">
      <dsp:nvSpPr>
        <dsp:cNvPr id="0" name=""/>
        <dsp:cNvSpPr/>
      </dsp:nvSpPr>
      <dsp:spPr>
        <a:xfrm>
          <a:off x="0" y="2451340"/>
          <a:ext cx="4027360" cy="1166150"/>
        </a:xfrm>
        <a:prstGeom prst="roundRect">
          <a:avLst/>
        </a:prstGeom>
        <a:solidFill>
          <a:schemeClr val="accent4">
            <a:hueOff val="1168237"/>
            <a:satOff val="-19335"/>
            <a:lumOff val="-20131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 dirty="0"/>
            <a:t>Allocation </a:t>
          </a:r>
        </a:p>
      </dsp:txBody>
      <dsp:txXfrm>
        <a:off x="56927" y="2508267"/>
        <a:ext cx="3913506" cy="1052296"/>
      </dsp:txXfrm>
    </dsp:sp>
    <dsp:sp modelId="{05A8A1B4-0EAB-450C-A4C5-66D0897F5D1C}">
      <dsp:nvSpPr>
        <dsp:cNvPr id="0" name=""/>
        <dsp:cNvSpPr/>
      </dsp:nvSpPr>
      <dsp:spPr>
        <a:xfrm rot="5400000">
          <a:off x="7140776" y="678997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1858987"/>
            <a:satOff val="-37097"/>
            <a:lumOff val="-688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858987"/>
              <a:satOff val="-37097"/>
              <a:lumOff val="-68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>
              <a:sym typeface="Wingdings" panose="05000000000000000000" pitchFamily="2" charset="2"/>
            </a:rPr>
            <a:t>Chairs, vice-chairs and SWG chairs decide schedule – discussion not possible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>
              <a:sym typeface="Wingdings" panose="05000000000000000000" pitchFamily="2" charset="2"/>
            </a:rPr>
            <a:t>Schedule for 24 work item time slots are published way ahead of time (allows companies to designate experts)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Schedule for remaining 8 time slots is done after the submission deadline (allows flexibility to address urgent needs)</a:t>
          </a:r>
          <a:endParaRPr lang="de-DE" sz="1000" kern="1200" dirty="0"/>
        </a:p>
      </dsp:txBody>
      <dsp:txXfrm rot="-5400000">
        <a:off x="4027361" y="3837954"/>
        <a:ext cx="7114211" cy="841838"/>
      </dsp:txXfrm>
    </dsp:sp>
    <dsp:sp modelId="{9A66248A-B5C5-42CA-A69F-C06F54D92559}">
      <dsp:nvSpPr>
        <dsp:cNvPr id="0" name=""/>
        <dsp:cNvSpPr/>
      </dsp:nvSpPr>
      <dsp:spPr>
        <a:xfrm>
          <a:off x="0" y="3675798"/>
          <a:ext cx="4027360" cy="1166150"/>
        </a:xfrm>
        <a:prstGeom prst="roundRect">
          <a:avLst/>
        </a:prstGeom>
        <a:solidFill>
          <a:schemeClr val="accent4">
            <a:hueOff val="1752356"/>
            <a:satOff val="-29002"/>
            <a:lumOff val="-3019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 dirty="0">
              <a:sym typeface="Wingdings" panose="05000000000000000000" pitchFamily="2" charset="2"/>
            </a:rPr>
            <a:t>Schedule</a:t>
          </a:r>
        </a:p>
      </dsp:txBody>
      <dsp:txXfrm>
        <a:off x="56927" y="3732725"/>
        <a:ext cx="3913506" cy="1052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/>
              <a:t>12/18/2023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D1935-2548-4788-81DD-641A298E824F}" type="datetimeFigureOut">
              <a:rPr lang="de-DE" smtClean="0"/>
              <a:t>18.12.2023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5E7E4-6857-4F03-A780-9887AA86825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268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61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2552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47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234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76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34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94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6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56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90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8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25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1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8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9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1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7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470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11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168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1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56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771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107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30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8375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7516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9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3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0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0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7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5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26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4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6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26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99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97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4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9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4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2469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3440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299874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1083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13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0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22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5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57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61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69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1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6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1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2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66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22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1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09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32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8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59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58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84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8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28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8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1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55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0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1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15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4A89CF-52C1-C41F-D449-47AC5A56B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0812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485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7492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4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67027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728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48998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5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0E48E1-C592-03EF-85E9-8D15C48A9B23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2F64C-934C-104B-6AC7-096F691F5648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8696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DBC82C-7176-8B19-35BC-20C22280C2D0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5F7F8A-FDA6-22FB-4B14-11C419F056AA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7932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0BC99B3-5B0A-7B43-408D-E0845A61AA4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65EF0-1EDF-3A1A-D27B-DC74058E638C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1635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B6C1807-AC8B-D652-8E27-CC75B39B819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E971C6-4D25-8F25-DA59-7BE987162399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273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844D2DF1-213C-E34C-914C-F604B1F3F8D8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530352" y="2368296"/>
            <a:ext cx="6391148" cy="4071822"/>
          </a:xfrm>
          <a:prstGeom prst="rect">
            <a:avLst/>
          </a:prstGeom>
        </p:spPr>
        <p:txBody>
          <a:bodyPr/>
          <a:lstStyle>
            <a:lvl1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4pPr>
            <a:lvl5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1C2B1F2-008B-4DC9-9D3D-15CE505559FF}"/>
              </a:ext>
            </a:extLst>
          </p:cNvPr>
          <p:cNvCxnSpPr>
            <a:cxnSpLocks/>
          </p:cNvCxnSpPr>
          <p:nvPr userDrawn="1"/>
        </p:nvCxnSpPr>
        <p:spPr>
          <a:xfrm>
            <a:off x="501650" y="2171019"/>
            <a:ext cx="6419850" cy="0"/>
          </a:xfrm>
          <a:prstGeom prst="line">
            <a:avLst/>
          </a:prstGeom>
          <a:ln w="12700" cap="rnd">
            <a:solidFill>
              <a:schemeClr val="accent2">
                <a:lumMod val="40000"/>
                <a:lumOff val="60000"/>
                <a:alpha val="71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9AB5691A-A977-4B57-832C-70C2D88356F8}"/>
              </a:ext>
            </a:extLst>
          </p:cNvPr>
          <p:cNvGrpSpPr/>
          <p:nvPr userDrawn="1"/>
        </p:nvGrpSpPr>
        <p:grpSpPr>
          <a:xfrm>
            <a:off x="8011668" y="-920"/>
            <a:ext cx="4180332" cy="6859841"/>
            <a:chOff x="8011668" y="-920"/>
            <a:chExt cx="4180332" cy="685984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1308D66-143B-A349-ACCD-3D00D906A092}"/>
                </a:ext>
              </a:extLst>
            </p:cNvPr>
            <p:cNvSpPr/>
            <p:nvPr userDrawn="1"/>
          </p:nvSpPr>
          <p:spPr>
            <a:xfrm>
              <a:off x="8506968" y="236"/>
              <a:ext cx="1280160" cy="685752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067" b="0" i="0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1A9D0B-FE28-9048-B13B-E76F407CA744}"/>
                </a:ext>
              </a:extLst>
            </p:cNvPr>
            <p:cNvSpPr/>
            <p:nvPr/>
          </p:nvSpPr>
          <p:spPr>
            <a:xfrm>
              <a:off x="9787128" y="-920"/>
              <a:ext cx="2404872" cy="68598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22" name="Rectangle: Single Corner Rounded 6">
              <a:extLst>
                <a:ext uri="{FF2B5EF4-FFF2-40B4-BE49-F238E27FC236}">
                  <a16:creationId xmlns:a16="http://schemas.microsoft.com/office/drawing/2014/main" id="{D1973D7C-0652-4165-88A1-4FB9828F5615}"/>
                </a:ext>
              </a:extLst>
            </p:cNvPr>
            <p:cNvSpPr/>
            <p:nvPr userDrawn="1"/>
          </p:nvSpPr>
          <p:spPr bwMode="gray">
            <a:xfrm flipV="1">
              <a:off x="8011668" y="0"/>
              <a:ext cx="493776" cy="6858003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75000">
                  <a:srgbClr val="6383DE"/>
                </a:gs>
                <a:gs pos="100000">
                  <a:srgbClr val="3F59AD">
                    <a:lumMod val="90000"/>
                    <a:lumOff val="10000"/>
                  </a:srgbClr>
                </a:gs>
                <a:gs pos="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b="1">
                <a:solidFill>
                  <a:prstClr val="white"/>
                </a:solidFill>
              </a:endParaRPr>
            </a:p>
          </p:txBody>
        </p:sp>
        <p:sp>
          <p:nvSpPr>
            <p:cNvPr id="23" name="Rectangle: Single Corner Rounded 6">
              <a:extLst>
                <a:ext uri="{FF2B5EF4-FFF2-40B4-BE49-F238E27FC236}">
                  <a16:creationId xmlns:a16="http://schemas.microsoft.com/office/drawing/2014/main" id="{59E261A4-BD2B-47CA-A4EB-774113F2B7FE}"/>
                </a:ext>
              </a:extLst>
            </p:cNvPr>
            <p:cNvSpPr/>
            <p:nvPr userDrawn="1"/>
          </p:nvSpPr>
          <p:spPr bwMode="gray">
            <a:xfrm rot="10800000" flipH="1" flipV="1">
              <a:off x="9293353" y="1"/>
              <a:ext cx="493775" cy="6857530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75000"/>
                    <a:alpha val="50000"/>
                  </a:schemeClr>
                </a:gs>
                <a:gs pos="0">
                  <a:srgbClr val="B0C6FF">
                    <a:alpha val="0"/>
                  </a:srgbClr>
                </a:gs>
              </a:gsLst>
              <a:lin ang="0" scaled="1"/>
              <a:tileRect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/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3E7937C0-5CE8-47A4-96CE-9474EBC72BF3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10273307" y="348782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B575940-DC4A-4F89-9B40-B2D5BB14F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818952"/>
            <a:ext cx="6446012" cy="1110432"/>
          </a:xfrm>
        </p:spPr>
        <p:txBody>
          <a:bodyPr wrap="square">
            <a:sp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E57736-0E58-D948-BC24-BB0EC5FFEA43}"/>
              </a:ext>
            </a:extLst>
          </p:cNvPr>
          <p:cNvSpPr txBox="1"/>
          <p:nvPr userDrawn="1"/>
        </p:nvSpPr>
        <p:spPr>
          <a:xfrm>
            <a:off x="498245" y="6534114"/>
            <a:ext cx="491192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955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5300" y="1719072"/>
            <a:ext cx="11190732" cy="468172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1" y="1132234"/>
            <a:ext cx="1118711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799"/>
              </a:spcBef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93824BB-9EB4-4BBD-BFDC-B827A0D9B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6"/>
            <a:ext cx="608076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594">
              <a:lnSpc>
                <a:spcPct val="95000"/>
              </a:lnSpc>
              <a:spcBef>
                <a:spcPts val="1200"/>
              </a:spcBef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29490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EDBCEA-3011-7246-B482-3F2BC945635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0682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3AE66-D2D6-2F4A-B881-C8B70F38B6E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40499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E3A743-A15B-FB4C-BEF7-099512A606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62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2608F0-95ED-EF42-8399-6A838020E81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327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ACBF89-AA8C-6A42-B617-C39E6FA2922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88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E37F25-07F0-8945-9DD7-E2E3142A766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73613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4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E65990-6D95-1492-F960-A7AAF2C48D7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08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790478-0EE6-604E-9546-008EA9A005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4511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776204-764E-2844-9DCD-91A3C29BB96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4246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BEC940-B4ED-DC49-9299-BDA70EB23F9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6989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8D36FA-EC4D-7D4A-B095-AC92E8A959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96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038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896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3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770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76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78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75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7941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06245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39969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62369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177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61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2472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8018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7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1114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A71DB-976E-A24A-96E2-B18CF91A65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460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801655-BB5D-8D42-BF35-5552419A184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104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75B83E-0BE5-D244-AA83-CABD189E8C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3002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348D7E-2C52-0648-B459-2BB160BEC8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0524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84853D-5F0A-494C-9888-7AAEF3B1B6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3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4725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A81EAB-DE44-ED41-8D8F-2A4169FC143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6692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C27C62-1DFD-8E4E-8A14-4A72529B937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9227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2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341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81097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290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697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19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6669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5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79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1769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D6CCF0-57C4-384B-B6F4-DBD59EA7DA3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304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67F99B-809C-A140-B160-DAEC57DB6B6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95952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89C629-A9B6-E647-8093-A390B13275C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956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F4AD81-1574-E14F-8F0D-32C28C3162C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5921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F58CE-3469-E745-820A-134FF84006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047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411577-17FB-C649-9670-726F4CAE6C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9547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80D881-AF3F-E040-ACE4-6B37EF43041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0491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54461-5151-C04D-8440-C6989E1AC50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4274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7F20BE-385D-1546-8719-238B0EDC7B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821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B1A7AF-F3D5-A247-8FE4-3EEB17DF0D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0686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B94F15-8CAD-6B46-AB34-F89C3C2278B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512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9EAFA4-AEE1-6C46-B6E5-72CA3FA3C5C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1435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30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56C6D9-5D4F-7341-B4D7-17E4101058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487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010EDA-BD94-443C-AE7B-15DA27CDA5F4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39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103163-FD6E-454C-AE45-8AD32972CE49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0814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CB5266-98D8-4025-A040-1787B6793DF2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118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633CCB-0D5C-4030-9B97-6F7EFE02C69F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707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2B847A-F98E-4732-BDC9-A85DC2ED67AA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7326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840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594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07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005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4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477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732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134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648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46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9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13887F-F1F6-4687-8811-699E1BCA13F4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7171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11D47D-1BE2-4595-9A02-FCAD5EB91EB3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803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EACA4D-43F0-4FE1-BA26-E107C4AA8BA7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5222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FB867F-175C-F748-B316-10276DFF6346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1935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F57A78-9BA0-4F58-B7F7-7758910F55B1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424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700CA-9E56-0709-F89D-C4E99A267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7225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FF450D-4022-72EA-97D4-4C2A7D1CEA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5220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1116F4-BD7A-EC36-6183-633ACC7CF3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671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2FAD12-681E-7873-D4F9-CF2B54ECBD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3359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C9B4C-AE7E-43E6-8F17-29900FA9155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032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1D5F09-2CE5-A8D8-9997-166E3D321FB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7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91B87-171D-B840-B21D-BA358261FE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6077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21DA7D-2853-DA40-A8E7-3023F80F1BD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6272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B99F37-6FCD-294A-A33C-5CBA2E7B978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5573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5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DC50CB-427A-2049-BC78-11BFEDC94C1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518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3911EB-8270-F61E-B42D-4149558B2B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349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1A2DA2-4881-0041-B3D1-865CD82059A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795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785F6F-9012-B34D-9137-F9A437AD947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5372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A6F2D-E69A-9E46-8950-23F4CE87931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6358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CCA2F2-B9AA-3E47-8215-C015C839EA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3504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CE67DB-173F-A847-BB03-5CCE0B67BA18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618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7E8119-D08E-A04E-A14D-872716D70D93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300438-7B29-1238-1D3D-C9E7568113E8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814108-5BD7-ADD6-1E27-D5BC017E51DE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966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5122FF-3E10-2A4C-925A-B860E64E0D5A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EA7A12-3AC1-314C-39FF-9314B2E77000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715419-C911-9D37-1CD2-77C18B26F503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634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5D3E93-63CE-5040-80CD-074D41AE79DD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4175FF-4C47-0EC0-D29A-B6372469C71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AFA2A3-A65F-766C-B1CC-72DDBF306D11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378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6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980C16-EC75-CB40-AB7F-F5BBCD203B3E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44BC0EA-4693-AA8C-378F-81E7B0BE23DE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46B856-483C-1B34-B426-2FC7C9A12E1C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60492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A0D3CC-ABF9-394D-9BFB-0D9BEE41E3C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05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843309-E0A1-5247-9312-CC4E16618A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30081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578684-7771-014A-A136-F6303FE2F8D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A4EC28-CF88-3F4E-8728-73E0896B7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6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84F95E-5B15-0A43-BF2C-D4BD1E2149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2759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4357B0-A3CD-6045-8BDB-9045570C678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41850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7F365F-7EEE-AA45-8532-53CE290F304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860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1317D-AD5C-6F5F-F6A6-3BDC6388892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50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DE8135-DEA4-D944-85A4-19C6AF52940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5144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9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FEECC4-DC29-1941-A6E0-5ACEFD341DF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5089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9F154B-536A-D226-DF30-F2C6EA881FA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5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333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0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39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932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88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9547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10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3150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84934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289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510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4314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582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936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7A4937-F361-A84D-BBA4-930690AF585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919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4439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037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38838-BE57-E34A-ABF5-2C0070416E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3945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42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07E57D-E08F-644F-934B-0835F92FB4B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18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89D24C-C3C5-0B41-A42D-29F52EE22F9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7232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E19A9C-A507-B142-B455-AA5933A548D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500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25D2C4-F421-3647-8C79-00B1B8E506D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3300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74494B-FB0A-7644-BDB3-59749D99E3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1793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FCEE-0955-084E-8D70-8129C635A40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6074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7A73CF-3EA7-E444-8AC7-9CA650E8702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5152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AB8A5D-AC60-C84A-A928-281A9137C12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8179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ED7BC6-7327-5148-BD05-DC8203396E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36449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995166-EB53-2842-BADE-906F0C8250D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6325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58962-74F8-A743-AD5E-27A4A90189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321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7CD035-E3AE-094C-9116-E763D4650A7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8210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84B7E2-7102-7249-878F-AE7424E637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64148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923F10-D7DD-9C42-B84B-BC4F192B70B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44002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A8D7E-8B55-4949-9258-214A3F2732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7169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E1FE39-599B-8149-8E95-00D55D065F7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028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303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626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401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566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80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60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230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488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2549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B6FB58-AA0E-DC15-AACC-6F08F21FD31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656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88A1DC-6E2A-57AD-266E-351F71C2D9E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3945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FB666D-3907-0AF7-AF5D-C7344D39F1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2983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EC8DBE-004F-FE4A-8441-FB8D26CB02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3421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570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88897A-387B-264D-9522-9C3B1FF1F3A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1445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3313CA-8613-B249-821B-0584EDEB883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616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2B00E6-D523-6C40-8C3C-EA1A6C03A58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83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00948D-7B2D-714B-8E6D-4A37ADA6CC9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1733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E5A83F-9153-3C44-8957-2EC27B94572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28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C70112-9A84-A446-8F7F-6CF61C9967B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133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97F0B3-929E-A344-8B69-23BC6D52B50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613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189F20-8729-2444-981C-23DCC2E2BBB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1696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FE6D94-B327-084F-BDAB-3298CA78BE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171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6B4DBC-D544-C040-A8B4-3C5F9841AC80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4609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60EE0F-8B28-E747-AB44-F8BE2D093FDC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176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C493A7-E235-4249-944C-8CC5F6857D03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8951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B2E7B5-124A-3D42-9E7D-712CCC9B139F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7219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673EF2-F010-6A45-B5DE-07FD51C42857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3872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9CA83A-45CB-F251-159E-F280BAB204B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9410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45113-68D9-B2FC-F747-BE9A8646A04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32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643E7-2A99-2F12-C4D2-7ACAA412F5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2645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C8033F-2F88-6505-E202-4B8D75B2149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525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76EA51-5C9D-DC12-4F45-AA693CB163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58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675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639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653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25702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96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666D16-72E8-4EFF-8DCE-432DA7CA2C3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5345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E0EA69-353A-4377-9420-BAD85996AF96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1521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F9DABE-F471-456C-A562-07765D13BFBA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2022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8CC6BF-4FF8-4D6D-B41B-0D91B3088BFF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1997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F20135-2D08-9A4B-9DB4-5704D9E0021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598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F27F35-676D-13EE-DD32-95FDC16E81B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1449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517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20019A-5B50-D36B-64ED-1FEF35AA270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953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EE2393-F1DD-8F90-C1C5-310FD4F821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6510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D8947B-492A-C7A3-31F2-92001AD8CF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6899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A699D8-81A9-495D-7F4A-DCB6A20D4B2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110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4F97B-57A1-B049-A5E0-7D6B2527B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0815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2B6F1-9BF6-6EE5-EDD5-46AE2E8E53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4654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6DA815-E1E7-8546-96C6-984328A681C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807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23CA3-7C0F-744C-902A-1EF88F94632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1160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3B7E6D-4046-9744-8D9C-C93F42A774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195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9929F3-1218-7545-89B5-A760ED49531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779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4352BA-9C23-1C42-B3D8-30FF4BF0D4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575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237052-9941-6F43-9B15-2B71743E443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737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BF3BA2-2875-3949-83C5-76692BC354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671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B95D78-DDB9-844A-9CFA-6A22FDD90B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4392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00B909-6C3C-8B43-BC80-F7EF1B464E4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4972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7A281D-2BFD-8BF7-702A-88B785236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2155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6D14D0-7E77-B546-AE82-A3C8CBD47F0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26430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F1B48E-7335-1E4A-A06A-C56F904A90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84879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627586-85E3-E04B-8F2D-2F49C5A575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5879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80990-6F8C-3748-88B9-6C6BCF266B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0807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B79772-CAC0-EC40-A00B-F83093249A1A}"/>
              </a:ext>
            </a:extLst>
          </p:cNvPr>
          <p:cNvSpPr txBox="1"/>
          <p:nvPr userDrawn="1"/>
        </p:nvSpPr>
        <p:spPr>
          <a:xfrm>
            <a:off x="745275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115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B591FD-7815-DB45-95D6-A01BA3CC5361}"/>
              </a:ext>
            </a:extLst>
          </p:cNvPr>
          <p:cNvSpPr txBox="1"/>
          <p:nvPr userDrawn="1"/>
        </p:nvSpPr>
        <p:spPr>
          <a:xfrm>
            <a:off x="74089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0B640B-5629-8237-CEE1-DBD7B05ED5DF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6478F6-2F60-6B11-D4FA-BB3AE90D2C2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29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6D7F3F-CCFD-B846-B232-FD8ABABC9DAC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90AE63-0A99-B44F-0E1A-C883CC031E82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D0814D-95E2-2D83-AFD9-6EC125F0F0B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4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F01AB1-AA01-154B-8F42-8AF7B1BFB94F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83F846-2DA6-4813-0F48-B2333D518C80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A9E428-2BB3-6DCE-7F59-320F777DB0E9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66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F1D5AB-98DB-0A49-A61A-49AE41A978C7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D312A-BAC6-F69D-9F7D-B713A98EFEA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A8361D-B4AE-7DDA-48B6-D2FEFE66AD4E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70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2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11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75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703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5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73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6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92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8794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7506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9213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402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1202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4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6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7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17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0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6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8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2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7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2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4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16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375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3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8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8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2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59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0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16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83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98646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194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983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7796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23062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003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5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B53DCFA-2CDA-FA28-220F-FF5D2D674F84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5E6746-EB76-DA4D-C8F9-3CE4360509E9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6779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767FC40-C210-29F6-E244-24E1F03D5E3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4F7E28D-5EC6-25E1-89D9-70F5E53A85FA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7474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A679E8-7804-BA54-B20A-6627E53705B0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F9F1C7-8EDC-2456-DF5D-34793021FD27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067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D1CF1CD-1472-20C4-2C69-065B3764BD4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DACD0-F473-E1E4-8F0C-DAECB9B2622C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9446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5845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642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144" Type="http://schemas.openxmlformats.org/officeDocument/2006/relationships/slideLayout" Target="../slideLayouts/slideLayout144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65" Type="http://schemas.openxmlformats.org/officeDocument/2006/relationships/slideLayout" Target="../slideLayouts/slideLayout165.xml"/><Relationship Id="rId181" Type="http://schemas.openxmlformats.org/officeDocument/2006/relationships/slideLayout" Target="../slideLayouts/slideLayout181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55" Type="http://schemas.openxmlformats.org/officeDocument/2006/relationships/slideLayout" Target="../slideLayouts/slideLayout155.xml"/><Relationship Id="rId171" Type="http://schemas.openxmlformats.org/officeDocument/2006/relationships/slideLayout" Target="../slideLayouts/slideLayout171.xml"/><Relationship Id="rId176" Type="http://schemas.openxmlformats.org/officeDocument/2006/relationships/slideLayout" Target="../slideLayouts/slideLayout176.xml"/><Relationship Id="rId192" Type="http://schemas.openxmlformats.org/officeDocument/2006/relationships/slideLayout" Target="../slideLayouts/slideLayout192.xml"/><Relationship Id="rId197" Type="http://schemas.openxmlformats.org/officeDocument/2006/relationships/slideLayout" Target="../slideLayouts/slideLayout197.xml"/><Relationship Id="rId206" Type="http://schemas.openxmlformats.org/officeDocument/2006/relationships/slideLayout" Target="../slideLayouts/slideLayout206.xml"/><Relationship Id="rId201" Type="http://schemas.openxmlformats.org/officeDocument/2006/relationships/slideLayout" Target="../slideLayouts/slideLayout201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45" Type="http://schemas.openxmlformats.org/officeDocument/2006/relationships/slideLayout" Target="../slideLayouts/slideLayout145.xml"/><Relationship Id="rId161" Type="http://schemas.openxmlformats.org/officeDocument/2006/relationships/slideLayout" Target="../slideLayouts/slideLayout161.xml"/><Relationship Id="rId166" Type="http://schemas.openxmlformats.org/officeDocument/2006/relationships/slideLayout" Target="../slideLayouts/slideLayout166.xml"/><Relationship Id="rId182" Type="http://schemas.openxmlformats.org/officeDocument/2006/relationships/slideLayout" Target="../slideLayouts/slideLayout182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12" Type="http://schemas.openxmlformats.org/officeDocument/2006/relationships/slideLayout" Target="../slideLayouts/slideLayout212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slideLayout" Target="../slideLayouts/slideLayout213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14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/Relationships>
</file>

<file path=ppt/slideMasters/_rels/slideMaster2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330.xml"/><Relationship Id="rId21" Type="http://schemas.openxmlformats.org/officeDocument/2006/relationships/slideLayout" Target="../slideLayouts/slideLayout234.xml"/><Relationship Id="rId42" Type="http://schemas.openxmlformats.org/officeDocument/2006/relationships/slideLayout" Target="../slideLayouts/slideLayout255.xml"/><Relationship Id="rId63" Type="http://schemas.openxmlformats.org/officeDocument/2006/relationships/slideLayout" Target="../slideLayouts/slideLayout276.xml"/><Relationship Id="rId84" Type="http://schemas.openxmlformats.org/officeDocument/2006/relationships/slideLayout" Target="../slideLayouts/slideLayout297.xml"/><Relationship Id="rId138" Type="http://schemas.openxmlformats.org/officeDocument/2006/relationships/slideLayout" Target="../slideLayouts/slideLayout351.xml"/><Relationship Id="rId159" Type="http://schemas.openxmlformats.org/officeDocument/2006/relationships/slideLayout" Target="../slideLayouts/slideLayout372.xml"/><Relationship Id="rId170" Type="http://schemas.openxmlformats.org/officeDocument/2006/relationships/slideLayout" Target="../slideLayouts/slideLayout383.xml"/><Relationship Id="rId191" Type="http://schemas.openxmlformats.org/officeDocument/2006/relationships/slideLayout" Target="../slideLayouts/slideLayout404.xml"/><Relationship Id="rId205" Type="http://schemas.openxmlformats.org/officeDocument/2006/relationships/slideLayout" Target="../slideLayouts/slideLayout418.xml"/><Relationship Id="rId107" Type="http://schemas.openxmlformats.org/officeDocument/2006/relationships/slideLayout" Target="../slideLayouts/slideLayout320.xml"/><Relationship Id="rId11" Type="http://schemas.openxmlformats.org/officeDocument/2006/relationships/slideLayout" Target="../slideLayouts/slideLayout224.xml"/><Relationship Id="rId32" Type="http://schemas.openxmlformats.org/officeDocument/2006/relationships/slideLayout" Target="../slideLayouts/slideLayout245.xml"/><Relationship Id="rId37" Type="http://schemas.openxmlformats.org/officeDocument/2006/relationships/slideLayout" Target="../slideLayouts/slideLayout250.xml"/><Relationship Id="rId53" Type="http://schemas.openxmlformats.org/officeDocument/2006/relationships/slideLayout" Target="../slideLayouts/slideLayout266.xml"/><Relationship Id="rId58" Type="http://schemas.openxmlformats.org/officeDocument/2006/relationships/slideLayout" Target="../slideLayouts/slideLayout271.xml"/><Relationship Id="rId74" Type="http://schemas.openxmlformats.org/officeDocument/2006/relationships/slideLayout" Target="../slideLayouts/slideLayout287.xml"/><Relationship Id="rId79" Type="http://schemas.openxmlformats.org/officeDocument/2006/relationships/slideLayout" Target="../slideLayouts/slideLayout292.xml"/><Relationship Id="rId102" Type="http://schemas.openxmlformats.org/officeDocument/2006/relationships/slideLayout" Target="../slideLayouts/slideLayout315.xml"/><Relationship Id="rId123" Type="http://schemas.openxmlformats.org/officeDocument/2006/relationships/slideLayout" Target="../slideLayouts/slideLayout336.xml"/><Relationship Id="rId128" Type="http://schemas.openxmlformats.org/officeDocument/2006/relationships/slideLayout" Target="../slideLayouts/slideLayout341.xml"/><Relationship Id="rId144" Type="http://schemas.openxmlformats.org/officeDocument/2006/relationships/slideLayout" Target="../slideLayouts/slideLayout357.xml"/><Relationship Id="rId149" Type="http://schemas.openxmlformats.org/officeDocument/2006/relationships/slideLayout" Target="../slideLayouts/slideLayout362.xml"/><Relationship Id="rId5" Type="http://schemas.openxmlformats.org/officeDocument/2006/relationships/slideLayout" Target="../slideLayouts/slideLayout218.xml"/><Relationship Id="rId90" Type="http://schemas.openxmlformats.org/officeDocument/2006/relationships/slideLayout" Target="../slideLayouts/slideLayout303.xml"/><Relationship Id="rId95" Type="http://schemas.openxmlformats.org/officeDocument/2006/relationships/slideLayout" Target="../slideLayouts/slideLayout308.xml"/><Relationship Id="rId160" Type="http://schemas.openxmlformats.org/officeDocument/2006/relationships/slideLayout" Target="../slideLayouts/slideLayout373.xml"/><Relationship Id="rId165" Type="http://schemas.openxmlformats.org/officeDocument/2006/relationships/slideLayout" Target="../slideLayouts/slideLayout378.xml"/><Relationship Id="rId181" Type="http://schemas.openxmlformats.org/officeDocument/2006/relationships/slideLayout" Target="../slideLayouts/slideLayout394.xml"/><Relationship Id="rId186" Type="http://schemas.openxmlformats.org/officeDocument/2006/relationships/slideLayout" Target="../slideLayouts/slideLayout399.xml"/><Relationship Id="rId211" Type="http://schemas.openxmlformats.org/officeDocument/2006/relationships/slideLayout" Target="../slideLayouts/slideLayout424.xml"/><Relationship Id="rId22" Type="http://schemas.openxmlformats.org/officeDocument/2006/relationships/slideLayout" Target="../slideLayouts/slideLayout235.xml"/><Relationship Id="rId27" Type="http://schemas.openxmlformats.org/officeDocument/2006/relationships/slideLayout" Target="../slideLayouts/slideLayout240.xml"/><Relationship Id="rId43" Type="http://schemas.openxmlformats.org/officeDocument/2006/relationships/slideLayout" Target="../slideLayouts/slideLayout256.xml"/><Relationship Id="rId48" Type="http://schemas.openxmlformats.org/officeDocument/2006/relationships/slideLayout" Target="../slideLayouts/slideLayout261.xml"/><Relationship Id="rId64" Type="http://schemas.openxmlformats.org/officeDocument/2006/relationships/slideLayout" Target="../slideLayouts/slideLayout277.xml"/><Relationship Id="rId69" Type="http://schemas.openxmlformats.org/officeDocument/2006/relationships/slideLayout" Target="../slideLayouts/slideLayout282.xml"/><Relationship Id="rId113" Type="http://schemas.openxmlformats.org/officeDocument/2006/relationships/slideLayout" Target="../slideLayouts/slideLayout326.xml"/><Relationship Id="rId118" Type="http://schemas.openxmlformats.org/officeDocument/2006/relationships/slideLayout" Target="../slideLayouts/slideLayout331.xml"/><Relationship Id="rId134" Type="http://schemas.openxmlformats.org/officeDocument/2006/relationships/slideLayout" Target="../slideLayouts/slideLayout347.xml"/><Relationship Id="rId139" Type="http://schemas.openxmlformats.org/officeDocument/2006/relationships/slideLayout" Target="../slideLayouts/slideLayout352.xml"/><Relationship Id="rId80" Type="http://schemas.openxmlformats.org/officeDocument/2006/relationships/slideLayout" Target="../slideLayouts/slideLayout293.xml"/><Relationship Id="rId85" Type="http://schemas.openxmlformats.org/officeDocument/2006/relationships/slideLayout" Target="../slideLayouts/slideLayout298.xml"/><Relationship Id="rId150" Type="http://schemas.openxmlformats.org/officeDocument/2006/relationships/slideLayout" Target="../slideLayouts/slideLayout363.xml"/><Relationship Id="rId155" Type="http://schemas.openxmlformats.org/officeDocument/2006/relationships/slideLayout" Target="../slideLayouts/slideLayout368.xml"/><Relationship Id="rId171" Type="http://schemas.openxmlformats.org/officeDocument/2006/relationships/slideLayout" Target="../slideLayouts/slideLayout384.xml"/><Relationship Id="rId176" Type="http://schemas.openxmlformats.org/officeDocument/2006/relationships/slideLayout" Target="../slideLayouts/slideLayout389.xml"/><Relationship Id="rId192" Type="http://schemas.openxmlformats.org/officeDocument/2006/relationships/slideLayout" Target="../slideLayouts/slideLayout405.xml"/><Relationship Id="rId197" Type="http://schemas.openxmlformats.org/officeDocument/2006/relationships/slideLayout" Target="../slideLayouts/slideLayout410.xml"/><Relationship Id="rId206" Type="http://schemas.openxmlformats.org/officeDocument/2006/relationships/slideLayout" Target="../slideLayouts/slideLayout419.xml"/><Relationship Id="rId201" Type="http://schemas.openxmlformats.org/officeDocument/2006/relationships/slideLayout" Target="../slideLayouts/slideLayout414.xml"/><Relationship Id="rId12" Type="http://schemas.openxmlformats.org/officeDocument/2006/relationships/slideLayout" Target="../slideLayouts/slideLayout225.xml"/><Relationship Id="rId17" Type="http://schemas.openxmlformats.org/officeDocument/2006/relationships/slideLayout" Target="../slideLayouts/slideLayout230.xml"/><Relationship Id="rId33" Type="http://schemas.openxmlformats.org/officeDocument/2006/relationships/slideLayout" Target="../slideLayouts/slideLayout246.xml"/><Relationship Id="rId38" Type="http://schemas.openxmlformats.org/officeDocument/2006/relationships/slideLayout" Target="../slideLayouts/slideLayout251.xml"/><Relationship Id="rId59" Type="http://schemas.openxmlformats.org/officeDocument/2006/relationships/slideLayout" Target="../slideLayouts/slideLayout272.xml"/><Relationship Id="rId103" Type="http://schemas.openxmlformats.org/officeDocument/2006/relationships/slideLayout" Target="../slideLayouts/slideLayout316.xml"/><Relationship Id="rId108" Type="http://schemas.openxmlformats.org/officeDocument/2006/relationships/slideLayout" Target="../slideLayouts/slideLayout321.xml"/><Relationship Id="rId124" Type="http://schemas.openxmlformats.org/officeDocument/2006/relationships/slideLayout" Target="../slideLayouts/slideLayout337.xml"/><Relationship Id="rId129" Type="http://schemas.openxmlformats.org/officeDocument/2006/relationships/slideLayout" Target="../slideLayouts/slideLayout342.xml"/><Relationship Id="rId54" Type="http://schemas.openxmlformats.org/officeDocument/2006/relationships/slideLayout" Target="../slideLayouts/slideLayout267.xml"/><Relationship Id="rId70" Type="http://schemas.openxmlformats.org/officeDocument/2006/relationships/slideLayout" Target="../slideLayouts/slideLayout283.xml"/><Relationship Id="rId75" Type="http://schemas.openxmlformats.org/officeDocument/2006/relationships/slideLayout" Target="../slideLayouts/slideLayout288.xml"/><Relationship Id="rId91" Type="http://schemas.openxmlformats.org/officeDocument/2006/relationships/slideLayout" Target="../slideLayouts/slideLayout304.xml"/><Relationship Id="rId96" Type="http://schemas.openxmlformats.org/officeDocument/2006/relationships/slideLayout" Target="../slideLayouts/slideLayout309.xml"/><Relationship Id="rId140" Type="http://schemas.openxmlformats.org/officeDocument/2006/relationships/slideLayout" Target="../slideLayouts/slideLayout353.xml"/><Relationship Id="rId145" Type="http://schemas.openxmlformats.org/officeDocument/2006/relationships/slideLayout" Target="../slideLayouts/slideLayout358.xml"/><Relationship Id="rId161" Type="http://schemas.openxmlformats.org/officeDocument/2006/relationships/slideLayout" Target="../slideLayouts/slideLayout374.xml"/><Relationship Id="rId166" Type="http://schemas.openxmlformats.org/officeDocument/2006/relationships/slideLayout" Target="../slideLayouts/slideLayout379.xml"/><Relationship Id="rId182" Type="http://schemas.openxmlformats.org/officeDocument/2006/relationships/slideLayout" Target="../slideLayouts/slideLayout395.xml"/><Relationship Id="rId187" Type="http://schemas.openxmlformats.org/officeDocument/2006/relationships/slideLayout" Target="../slideLayouts/slideLayout400.xml"/><Relationship Id="rId1" Type="http://schemas.openxmlformats.org/officeDocument/2006/relationships/slideLayout" Target="../slideLayouts/slideLayout214.xml"/><Relationship Id="rId6" Type="http://schemas.openxmlformats.org/officeDocument/2006/relationships/slideLayout" Target="../slideLayouts/slideLayout219.xml"/><Relationship Id="rId212" Type="http://schemas.openxmlformats.org/officeDocument/2006/relationships/theme" Target="../theme/theme2.xml"/><Relationship Id="rId23" Type="http://schemas.openxmlformats.org/officeDocument/2006/relationships/slideLayout" Target="../slideLayouts/slideLayout236.xml"/><Relationship Id="rId28" Type="http://schemas.openxmlformats.org/officeDocument/2006/relationships/slideLayout" Target="../slideLayouts/slideLayout241.xml"/><Relationship Id="rId49" Type="http://schemas.openxmlformats.org/officeDocument/2006/relationships/slideLayout" Target="../slideLayouts/slideLayout262.xml"/><Relationship Id="rId114" Type="http://schemas.openxmlformats.org/officeDocument/2006/relationships/slideLayout" Target="../slideLayouts/slideLayout327.xml"/><Relationship Id="rId119" Type="http://schemas.openxmlformats.org/officeDocument/2006/relationships/slideLayout" Target="../slideLayouts/slideLayout332.xml"/><Relationship Id="rId44" Type="http://schemas.openxmlformats.org/officeDocument/2006/relationships/slideLayout" Target="../slideLayouts/slideLayout257.xml"/><Relationship Id="rId60" Type="http://schemas.openxmlformats.org/officeDocument/2006/relationships/slideLayout" Target="../slideLayouts/slideLayout273.xml"/><Relationship Id="rId65" Type="http://schemas.openxmlformats.org/officeDocument/2006/relationships/slideLayout" Target="../slideLayouts/slideLayout278.xml"/><Relationship Id="rId81" Type="http://schemas.openxmlformats.org/officeDocument/2006/relationships/slideLayout" Target="../slideLayouts/slideLayout294.xml"/><Relationship Id="rId86" Type="http://schemas.openxmlformats.org/officeDocument/2006/relationships/slideLayout" Target="../slideLayouts/slideLayout299.xml"/><Relationship Id="rId130" Type="http://schemas.openxmlformats.org/officeDocument/2006/relationships/slideLayout" Target="../slideLayouts/slideLayout343.xml"/><Relationship Id="rId135" Type="http://schemas.openxmlformats.org/officeDocument/2006/relationships/slideLayout" Target="../slideLayouts/slideLayout348.xml"/><Relationship Id="rId151" Type="http://schemas.openxmlformats.org/officeDocument/2006/relationships/slideLayout" Target="../slideLayouts/slideLayout364.xml"/><Relationship Id="rId156" Type="http://schemas.openxmlformats.org/officeDocument/2006/relationships/slideLayout" Target="../slideLayouts/slideLayout369.xml"/><Relationship Id="rId177" Type="http://schemas.openxmlformats.org/officeDocument/2006/relationships/slideLayout" Target="../slideLayouts/slideLayout390.xml"/><Relationship Id="rId198" Type="http://schemas.openxmlformats.org/officeDocument/2006/relationships/slideLayout" Target="../slideLayouts/slideLayout411.xml"/><Relationship Id="rId172" Type="http://schemas.openxmlformats.org/officeDocument/2006/relationships/slideLayout" Target="../slideLayouts/slideLayout385.xml"/><Relationship Id="rId193" Type="http://schemas.openxmlformats.org/officeDocument/2006/relationships/slideLayout" Target="../slideLayouts/slideLayout406.xml"/><Relationship Id="rId202" Type="http://schemas.openxmlformats.org/officeDocument/2006/relationships/slideLayout" Target="../slideLayouts/slideLayout415.xml"/><Relationship Id="rId207" Type="http://schemas.openxmlformats.org/officeDocument/2006/relationships/slideLayout" Target="../slideLayouts/slideLayout420.xml"/><Relationship Id="rId13" Type="http://schemas.openxmlformats.org/officeDocument/2006/relationships/slideLayout" Target="../slideLayouts/slideLayout226.xml"/><Relationship Id="rId18" Type="http://schemas.openxmlformats.org/officeDocument/2006/relationships/slideLayout" Target="../slideLayouts/slideLayout231.xml"/><Relationship Id="rId39" Type="http://schemas.openxmlformats.org/officeDocument/2006/relationships/slideLayout" Target="../slideLayouts/slideLayout252.xml"/><Relationship Id="rId109" Type="http://schemas.openxmlformats.org/officeDocument/2006/relationships/slideLayout" Target="../slideLayouts/slideLayout322.xml"/><Relationship Id="rId34" Type="http://schemas.openxmlformats.org/officeDocument/2006/relationships/slideLayout" Target="../slideLayouts/slideLayout247.xml"/><Relationship Id="rId50" Type="http://schemas.openxmlformats.org/officeDocument/2006/relationships/slideLayout" Target="../slideLayouts/slideLayout263.xml"/><Relationship Id="rId55" Type="http://schemas.openxmlformats.org/officeDocument/2006/relationships/slideLayout" Target="../slideLayouts/slideLayout268.xml"/><Relationship Id="rId76" Type="http://schemas.openxmlformats.org/officeDocument/2006/relationships/slideLayout" Target="../slideLayouts/slideLayout289.xml"/><Relationship Id="rId97" Type="http://schemas.openxmlformats.org/officeDocument/2006/relationships/slideLayout" Target="../slideLayouts/slideLayout310.xml"/><Relationship Id="rId104" Type="http://schemas.openxmlformats.org/officeDocument/2006/relationships/slideLayout" Target="../slideLayouts/slideLayout317.xml"/><Relationship Id="rId120" Type="http://schemas.openxmlformats.org/officeDocument/2006/relationships/slideLayout" Target="../slideLayouts/slideLayout333.xml"/><Relationship Id="rId125" Type="http://schemas.openxmlformats.org/officeDocument/2006/relationships/slideLayout" Target="../slideLayouts/slideLayout338.xml"/><Relationship Id="rId141" Type="http://schemas.openxmlformats.org/officeDocument/2006/relationships/slideLayout" Target="../slideLayouts/slideLayout354.xml"/><Relationship Id="rId146" Type="http://schemas.openxmlformats.org/officeDocument/2006/relationships/slideLayout" Target="../slideLayouts/slideLayout359.xml"/><Relationship Id="rId167" Type="http://schemas.openxmlformats.org/officeDocument/2006/relationships/slideLayout" Target="../slideLayouts/slideLayout380.xml"/><Relationship Id="rId188" Type="http://schemas.openxmlformats.org/officeDocument/2006/relationships/slideLayout" Target="../slideLayouts/slideLayout401.xml"/><Relationship Id="rId7" Type="http://schemas.openxmlformats.org/officeDocument/2006/relationships/slideLayout" Target="../slideLayouts/slideLayout220.xml"/><Relationship Id="rId71" Type="http://schemas.openxmlformats.org/officeDocument/2006/relationships/slideLayout" Target="../slideLayouts/slideLayout284.xml"/><Relationship Id="rId92" Type="http://schemas.openxmlformats.org/officeDocument/2006/relationships/slideLayout" Target="../slideLayouts/slideLayout305.xml"/><Relationship Id="rId162" Type="http://schemas.openxmlformats.org/officeDocument/2006/relationships/slideLayout" Target="../slideLayouts/slideLayout375.xml"/><Relationship Id="rId183" Type="http://schemas.openxmlformats.org/officeDocument/2006/relationships/slideLayout" Target="../slideLayouts/slideLayout396.xml"/><Relationship Id="rId2" Type="http://schemas.openxmlformats.org/officeDocument/2006/relationships/slideLayout" Target="../slideLayouts/slideLayout215.xml"/><Relationship Id="rId29" Type="http://schemas.openxmlformats.org/officeDocument/2006/relationships/slideLayout" Target="../slideLayouts/slideLayout242.xml"/><Relationship Id="rId24" Type="http://schemas.openxmlformats.org/officeDocument/2006/relationships/slideLayout" Target="../slideLayouts/slideLayout237.xml"/><Relationship Id="rId40" Type="http://schemas.openxmlformats.org/officeDocument/2006/relationships/slideLayout" Target="../slideLayouts/slideLayout253.xml"/><Relationship Id="rId45" Type="http://schemas.openxmlformats.org/officeDocument/2006/relationships/slideLayout" Target="../slideLayouts/slideLayout258.xml"/><Relationship Id="rId66" Type="http://schemas.openxmlformats.org/officeDocument/2006/relationships/slideLayout" Target="../slideLayouts/slideLayout279.xml"/><Relationship Id="rId87" Type="http://schemas.openxmlformats.org/officeDocument/2006/relationships/slideLayout" Target="../slideLayouts/slideLayout300.xml"/><Relationship Id="rId110" Type="http://schemas.openxmlformats.org/officeDocument/2006/relationships/slideLayout" Target="../slideLayouts/slideLayout323.xml"/><Relationship Id="rId115" Type="http://schemas.openxmlformats.org/officeDocument/2006/relationships/slideLayout" Target="../slideLayouts/slideLayout328.xml"/><Relationship Id="rId131" Type="http://schemas.openxmlformats.org/officeDocument/2006/relationships/slideLayout" Target="../slideLayouts/slideLayout344.xml"/><Relationship Id="rId136" Type="http://schemas.openxmlformats.org/officeDocument/2006/relationships/slideLayout" Target="../slideLayouts/slideLayout349.xml"/><Relationship Id="rId157" Type="http://schemas.openxmlformats.org/officeDocument/2006/relationships/slideLayout" Target="../slideLayouts/slideLayout370.xml"/><Relationship Id="rId178" Type="http://schemas.openxmlformats.org/officeDocument/2006/relationships/slideLayout" Target="../slideLayouts/slideLayout391.xml"/><Relationship Id="rId61" Type="http://schemas.openxmlformats.org/officeDocument/2006/relationships/slideLayout" Target="../slideLayouts/slideLayout274.xml"/><Relationship Id="rId82" Type="http://schemas.openxmlformats.org/officeDocument/2006/relationships/slideLayout" Target="../slideLayouts/slideLayout295.xml"/><Relationship Id="rId152" Type="http://schemas.openxmlformats.org/officeDocument/2006/relationships/slideLayout" Target="../slideLayouts/slideLayout365.xml"/><Relationship Id="rId173" Type="http://schemas.openxmlformats.org/officeDocument/2006/relationships/slideLayout" Target="../slideLayouts/slideLayout386.xml"/><Relationship Id="rId194" Type="http://schemas.openxmlformats.org/officeDocument/2006/relationships/slideLayout" Target="../slideLayouts/slideLayout407.xml"/><Relationship Id="rId199" Type="http://schemas.openxmlformats.org/officeDocument/2006/relationships/slideLayout" Target="../slideLayouts/slideLayout412.xml"/><Relationship Id="rId203" Type="http://schemas.openxmlformats.org/officeDocument/2006/relationships/slideLayout" Target="../slideLayouts/slideLayout416.xml"/><Relationship Id="rId208" Type="http://schemas.openxmlformats.org/officeDocument/2006/relationships/slideLayout" Target="../slideLayouts/slideLayout421.xml"/><Relationship Id="rId19" Type="http://schemas.openxmlformats.org/officeDocument/2006/relationships/slideLayout" Target="../slideLayouts/slideLayout232.xml"/><Relationship Id="rId14" Type="http://schemas.openxmlformats.org/officeDocument/2006/relationships/slideLayout" Target="../slideLayouts/slideLayout227.xml"/><Relationship Id="rId30" Type="http://schemas.openxmlformats.org/officeDocument/2006/relationships/slideLayout" Target="../slideLayouts/slideLayout243.xml"/><Relationship Id="rId35" Type="http://schemas.openxmlformats.org/officeDocument/2006/relationships/slideLayout" Target="../slideLayouts/slideLayout248.xml"/><Relationship Id="rId56" Type="http://schemas.openxmlformats.org/officeDocument/2006/relationships/slideLayout" Target="../slideLayouts/slideLayout269.xml"/><Relationship Id="rId77" Type="http://schemas.openxmlformats.org/officeDocument/2006/relationships/slideLayout" Target="../slideLayouts/slideLayout290.xml"/><Relationship Id="rId100" Type="http://schemas.openxmlformats.org/officeDocument/2006/relationships/slideLayout" Target="../slideLayouts/slideLayout313.xml"/><Relationship Id="rId105" Type="http://schemas.openxmlformats.org/officeDocument/2006/relationships/slideLayout" Target="../slideLayouts/slideLayout318.xml"/><Relationship Id="rId126" Type="http://schemas.openxmlformats.org/officeDocument/2006/relationships/slideLayout" Target="../slideLayouts/slideLayout339.xml"/><Relationship Id="rId147" Type="http://schemas.openxmlformats.org/officeDocument/2006/relationships/slideLayout" Target="../slideLayouts/slideLayout360.xml"/><Relationship Id="rId168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221.xml"/><Relationship Id="rId51" Type="http://schemas.openxmlformats.org/officeDocument/2006/relationships/slideLayout" Target="../slideLayouts/slideLayout264.xml"/><Relationship Id="rId72" Type="http://schemas.openxmlformats.org/officeDocument/2006/relationships/slideLayout" Target="../slideLayouts/slideLayout285.xml"/><Relationship Id="rId93" Type="http://schemas.openxmlformats.org/officeDocument/2006/relationships/slideLayout" Target="../slideLayouts/slideLayout306.xml"/><Relationship Id="rId98" Type="http://schemas.openxmlformats.org/officeDocument/2006/relationships/slideLayout" Target="../slideLayouts/slideLayout311.xml"/><Relationship Id="rId121" Type="http://schemas.openxmlformats.org/officeDocument/2006/relationships/slideLayout" Target="../slideLayouts/slideLayout334.xml"/><Relationship Id="rId142" Type="http://schemas.openxmlformats.org/officeDocument/2006/relationships/slideLayout" Target="../slideLayouts/slideLayout355.xml"/><Relationship Id="rId163" Type="http://schemas.openxmlformats.org/officeDocument/2006/relationships/slideLayout" Target="../slideLayouts/slideLayout376.xml"/><Relationship Id="rId184" Type="http://schemas.openxmlformats.org/officeDocument/2006/relationships/slideLayout" Target="../slideLayouts/slideLayout397.xml"/><Relationship Id="rId189" Type="http://schemas.openxmlformats.org/officeDocument/2006/relationships/slideLayout" Target="../slideLayouts/slideLayout402.xml"/><Relationship Id="rId3" Type="http://schemas.openxmlformats.org/officeDocument/2006/relationships/slideLayout" Target="../slideLayouts/slideLayout216.xml"/><Relationship Id="rId25" Type="http://schemas.openxmlformats.org/officeDocument/2006/relationships/slideLayout" Target="../slideLayouts/slideLayout238.xml"/><Relationship Id="rId46" Type="http://schemas.openxmlformats.org/officeDocument/2006/relationships/slideLayout" Target="../slideLayouts/slideLayout259.xml"/><Relationship Id="rId67" Type="http://schemas.openxmlformats.org/officeDocument/2006/relationships/slideLayout" Target="../slideLayouts/slideLayout280.xml"/><Relationship Id="rId116" Type="http://schemas.openxmlformats.org/officeDocument/2006/relationships/slideLayout" Target="../slideLayouts/slideLayout329.xml"/><Relationship Id="rId137" Type="http://schemas.openxmlformats.org/officeDocument/2006/relationships/slideLayout" Target="../slideLayouts/slideLayout350.xml"/><Relationship Id="rId158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233.xml"/><Relationship Id="rId41" Type="http://schemas.openxmlformats.org/officeDocument/2006/relationships/slideLayout" Target="../slideLayouts/slideLayout254.xml"/><Relationship Id="rId62" Type="http://schemas.openxmlformats.org/officeDocument/2006/relationships/slideLayout" Target="../slideLayouts/slideLayout275.xml"/><Relationship Id="rId83" Type="http://schemas.openxmlformats.org/officeDocument/2006/relationships/slideLayout" Target="../slideLayouts/slideLayout296.xml"/><Relationship Id="rId88" Type="http://schemas.openxmlformats.org/officeDocument/2006/relationships/slideLayout" Target="../slideLayouts/slideLayout301.xml"/><Relationship Id="rId111" Type="http://schemas.openxmlformats.org/officeDocument/2006/relationships/slideLayout" Target="../slideLayouts/slideLayout324.xml"/><Relationship Id="rId132" Type="http://schemas.openxmlformats.org/officeDocument/2006/relationships/slideLayout" Target="../slideLayouts/slideLayout345.xml"/><Relationship Id="rId153" Type="http://schemas.openxmlformats.org/officeDocument/2006/relationships/slideLayout" Target="../slideLayouts/slideLayout366.xml"/><Relationship Id="rId174" Type="http://schemas.openxmlformats.org/officeDocument/2006/relationships/slideLayout" Target="../slideLayouts/slideLayout387.xml"/><Relationship Id="rId179" Type="http://schemas.openxmlformats.org/officeDocument/2006/relationships/slideLayout" Target="../slideLayouts/slideLayout392.xml"/><Relationship Id="rId195" Type="http://schemas.openxmlformats.org/officeDocument/2006/relationships/slideLayout" Target="../slideLayouts/slideLayout408.xml"/><Relationship Id="rId209" Type="http://schemas.openxmlformats.org/officeDocument/2006/relationships/slideLayout" Target="../slideLayouts/slideLayout422.xml"/><Relationship Id="rId190" Type="http://schemas.openxmlformats.org/officeDocument/2006/relationships/slideLayout" Target="../slideLayouts/slideLayout403.xml"/><Relationship Id="rId204" Type="http://schemas.openxmlformats.org/officeDocument/2006/relationships/slideLayout" Target="../slideLayouts/slideLayout417.xml"/><Relationship Id="rId15" Type="http://schemas.openxmlformats.org/officeDocument/2006/relationships/slideLayout" Target="../slideLayouts/slideLayout228.xml"/><Relationship Id="rId36" Type="http://schemas.openxmlformats.org/officeDocument/2006/relationships/slideLayout" Target="../slideLayouts/slideLayout249.xml"/><Relationship Id="rId57" Type="http://schemas.openxmlformats.org/officeDocument/2006/relationships/slideLayout" Target="../slideLayouts/slideLayout270.xml"/><Relationship Id="rId106" Type="http://schemas.openxmlformats.org/officeDocument/2006/relationships/slideLayout" Target="../slideLayouts/slideLayout319.xml"/><Relationship Id="rId127" Type="http://schemas.openxmlformats.org/officeDocument/2006/relationships/slideLayout" Target="../slideLayouts/slideLayout340.xml"/><Relationship Id="rId10" Type="http://schemas.openxmlformats.org/officeDocument/2006/relationships/slideLayout" Target="../slideLayouts/slideLayout223.xml"/><Relationship Id="rId31" Type="http://schemas.openxmlformats.org/officeDocument/2006/relationships/slideLayout" Target="../slideLayouts/slideLayout244.xml"/><Relationship Id="rId52" Type="http://schemas.openxmlformats.org/officeDocument/2006/relationships/slideLayout" Target="../slideLayouts/slideLayout265.xml"/><Relationship Id="rId73" Type="http://schemas.openxmlformats.org/officeDocument/2006/relationships/slideLayout" Target="../slideLayouts/slideLayout286.xml"/><Relationship Id="rId78" Type="http://schemas.openxmlformats.org/officeDocument/2006/relationships/slideLayout" Target="../slideLayouts/slideLayout291.xml"/><Relationship Id="rId94" Type="http://schemas.openxmlformats.org/officeDocument/2006/relationships/slideLayout" Target="../slideLayouts/slideLayout307.xml"/><Relationship Id="rId99" Type="http://schemas.openxmlformats.org/officeDocument/2006/relationships/slideLayout" Target="../slideLayouts/slideLayout312.xml"/><Relationship Id="rId101" Type="http://schemas.openxmlformats.org/officeDocument/2006/relationships/slideLayout" Target="../slideLayouts/slideLayout314.xml"/><Relationship Id="rId122" Type="http://schemas.openxmlformats.org/officeDocument/2006/relationships/slideLayout" Target="../slideLayouts/slideLayout335.xml"/><Relationship Id="rId143" Type="http://schemas.openxmlformats.org/officeDocument/2006/relationships/slideLayout" Target="../slideLayouts/slideLayout356.xml"/><Relationship Id="rId148" Type="http://schemas.openxmlformats.org/officeDocument/2006/relationships/slideLayout" Target="../slideLayouts/slideLayout361.xml"/><Relationship Id="rId164" Type="http://schemas.openxmlformats.org/officeDocument/2006/relationships/slideLayout" Target="../slideLayouts/slideLayout377.xml"/><Relationship Id="rId169" Type="http://schemas.openxmlformats.org/officeDocument/2006/relationships/slideLayout" Target="../slideLayouts/slideLayout382.xml"/><Relationship Id="rId185" Type="http://schemas.openxmlformats.org/officeDocument/2006/relationships/slideLayout" Target="../slideLayouts/slideLayout398.xml"/><Relationship Id="rId4" Type="http://schemas.openxmlformats.org/officeDocument/2006/relationships/slideLayout" Target="../slideLayouts/slideLayout217.xml"/><Relationship Id="rId9" Type="http://schemas.openxmlformats.org/officeDocument/2006/relationships/slideLayout" Target="../slideLayouts/slideLayout222.xml"/><Relationship Id="rId180" Type="http://schemas.openxmlformats.org/officeDocument/2006/relationships/slideLayout" Target="../slideLayouts/slideLayout393.xml"/><Relationship Id="rId210" Type="http://schemas.openxmlformats.org/officeDocument/2006/relationships/slideLayout" Target="../slideLayouts/slideLayout423.xml"/><Relationship Id="rId26" Type="http://schemas.openxmlformats.org/officeDocument/2006/relationships/slideLayout" Target="../slideLayouts/slideLayout239.xml"/><Relationship Id="rId47" Type="http://schemas.openxmlformats.org/officeDocument/2006/relationships/slideLayout" Target="../slideLayouts/slideLayout260.xml"/><Relationship Id="rId68" Type="http://schemas.openxmlformats.org/officeDocument/2006/relationships/slideLayout" Target="../slideLayouts/slideLayout281.xml"/><Relationship Id="rId89" Type="http://schemas.openxmlformats.org/officeDocument/2006/relationships/slideLayout" Target="../slideLayouts/slideLayout302.xml"/><Relationship Id="rId112" Type="http://schemas.openxmlformats.org/officeDocument/2006/relationships/slideLayout" Target="../slideLayouts/slideLayout325.xml"/><Relationship Id="rId133" Type="http://schemas.openxmlformats.org/officeDocument/2006/relationships/slideLayout" Target="../slideLayouts/slideLayout346.xml"/><Relationship Id="rId154" Type="http://schemas.openxmlformats.org/officeDocument/2006/relationships/slideLayout" Target="../slideLayouts/slideLayout367.xml"/><Relationship Id="rId175" Type="http://schemas.openxmlformats.org/officeDocument/2006/relationships/slideLayout" Target="../slideLayouts/slideLayout388.xml"/><Relationship Id="rId196" Type="http://schemas.openxmlformats.org/officeDocument/2006/relationships/slideLayout" Target="../slideLayouts/slideLayout409.xml"/><Relationship Id="rId200" Type="http://schemas.openxmlformats.org/officeDocument/2006/relationships/slideLayout" Target="../slideLayouts/slideLayout413.xml"/><Relationship Id="rId16" Type="http://schemas.openxmlformats.org/officeDocument/2006/relationships/slideLayout" Target="../slideLayouts/slideLayout2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4314" r:id="rId2"/>
    <p:sldLayoutId id="2147483838" r:id="rId3"/>
    <p:sldLayoutId id="2147483835" r:id="rId4"/>
    <p:sldLayoutId id="2147483839" r:id="rId5"/>
    <p:sldLayoutId id="2147483840" r:id="rId6"/>
    <p:sldLayoutId id="2147484315" r:id="rId7"/>
    <p:sldLayoutId id="2147483933" r:id="rId8"/>
    <p:sldLayoutId id="2147483930" r:id="rId9"/>
    <p:sldLayoutId id="2147483934" r:id="rId10"/>
    <p:sldLayoutId id="2147484023" r:id="rId11"/>
    <p:sldLayoutId id="2147483988" r:id="rId12"/>
    <p:sldLayoutId id="2147483844" r:id="rId13"/>
    <p:sldLayoutId id="2147483841" r:id="rId14"/>
    <p:sldLayoutId id="2147483842" r:id="rId15"/>
    <p:sldLayoutId id="2147483843" r:id="rId16"/>
    <p:sldLayoutId id="2147483845" r:id="rId17"/>
    <p:sldLayoutId id="2147483846" r:id="rId18"/>
    <p:sldLayoutId id="2147483853" r:id="rId19"/>
    <p:sldLayoutId id="2147483854" r:id="rId20"/>
    <p:sldLayoutId id="2147484336" r:id="rId21"/>
    <p:sldLayoutId id="2147484334" r:id="rId22"/>
    <p:sldLayoutId id="2147484113" r:id="rId23"/>
    <p:sldLayoutId id="2147484021" r:id="rId24"/>
    <p:sldLayoutId id="2147483855" r:id="rId25"/>
    <p:sldLayoutId id="2147483856" r:id="rId26"/>
    <p:sldLayoutId id="2147483857" r:id="rId27"/>
    <p:sldLayoutId id="2147483979" r:id="rId28"/>
    <p:sldLayoutId id="2147483861" r:id="rId29"/>
    <p:sldLayoutId id="2147483858" r:id="rId30"/>
    <p:sldLayoutId id="2147483859" r:id="rId31"/>
    <p:sldLayoutId id="2147483860" r:id="rId32"/>
    <p:sldLayoutId id="2147483862" r:id="rId33"/>
    <p:sldLayoutId id="2147483863" r:id="rId34"/>
    <p:sldLayoutId id="2147483978" r:id="rId35"/>
    <p:sldLayoutId id="2147483867" r:id="rId36"/>
    <p:sldLayoutId id="2147483864" r:id="rId37"/>
    <p:sldLayoutId id="2147483868" r:id="rId38"/>
    <p:sldLayoutId id="2147483869" r:id="rId39"/>
    <p:sldLayoutId id="2147483870" r:id="rId40"/>
    <p:sldLayoutId id="2147483977" r:id="rId41"/>
    <p:sldLayoutId id="2147483873" r:id="rId42"/>
    <p:sldLayoutId id="2147483874" r:id="rId43"/>
    <p:sldLayoutId id="2147483875" r:id="rId44"/>
    <p:sldLayoutId id="2147483877" r:id="rId45"/>
    <p:sldLayoutId id="2147483876" r:id="rId46"/>
    <p:sldLayoutId id="2147484004" r:id="rId47"/>
    <p:sldLayoutId id="2147483878" r:id="rId48"/>
    <p:sldLayoutId id="2147484339" r:id="rId49"/>
    <p:sldLayoutId id="2147484340" r:id="rId50"/>
    <p:sldLayoutId id="2147484338" r:id="rId51"/>
    <p:sldLayoutId id="2147484343" r:id="rId52"/>
    <p:sldLayoutId id="2147484344" r:id="rId53"/>
    <p:sldLayoutId id="2147484211" r:id="rId54"/>
    <p:sldLayoutId id="2147483943" r:id="rId55"/>
    <p:sldLayoutId id="2147483942" r:id="rId56"/>
    <p:sldLayoutId id="2147484212" r:id="rId57"/>
    <p:sldLayoutId id="2147483976" r:id="rId58"/>
    <p:sldLayoutId id="2147483882" r:id="rId59"/>
    <p:sldLayoutId id="2147483879" r:id="rId60"/>
    <p:sldLayoutId id="2147483883" r:id="rId61"/>
    <p:sldLayoutId id="2147483884" r:id="rId62"/>
    <p:sldLayoutId id="2147483975" r:id="rId63"/>
    <p:sldLayoutId id="2147483888" r:id="rId64"/>
    <p:sldLayoutId id="2147483885" r:id="rId65"/>
    <p:sldLayoutId id="2147483889" r:id="rId66"/>
    <p:sldLayoutId id="2147483890" r:id="rId67"/>
    <p:sldLayoutId id="2147483973" r:id="rId68"/>
    <p:sldLayoutId id="2147483894" r:id="rId69"/>
    <p:sldLayoutId id="2147483891" r:id="rId70"/>
    <p:sldLayoutId id="2147483895" r:id="rId71"/>
    <p:sldLayoutId id="2147483896" r:id="rId72"/>
    <p:sldLayoutId id="2147483972" r:id="rId73"/>
    <p:sldLayoutId id="2147483900" r:id="rId74"/>
    <p:sldLayoutId id="2147483897" r:id="rId75"/>
    <p:sldLayoutId id="2147483901" r:id="rId76"/>
    <p:sldLayoutId id="2147483902" r:id="rId77"/>
    <p:sldLayoutId id="2147483968" r:id="rId78"/>
    <p:sldLayoutId id="2147483912" r:id="rId79"/>
    <p:sldLayoutId id="2147483909" r:id="rId80"/>
    <p:sldLayoutId id="2147483913" r:id="rId81"/>
    <p:sldLayoutId id="2147483914" r:id="rId82"/>
    <p:sldLayoutId id="2147484076" r:id="rId83"/>
    <p:sldLayoutId id="2147484077" r:id="rId84"/>
    <p:sldLayoutId id="2147484073" r:id="rId85"/>
    <p:sldLayoutId id="2147484080" r:id="rId86"/>
    <p:sldLayoutId id="2147484081" r:id="rId87"/>
    <p:sldLayoutId id="2147483950" r:id="rId88"/>
    <p:sldLayoutId id="2147483947" r:id="rId89"/>
    <p:sldLayoutId id="2147483944" r:id="rId90"/>
    <p:sldLayoutId id="2147483948" r:id="rId91"/>
    <p:sldLayoutId id="2147483949" r:id="rId92"/>
    <p:sldLayoutId id="2147483958" r:id="rId93"/>
    <p:sldLayoutId id="2147483957" r:id="rId94"/>
    <p:sldLayoutId id="2147483954" r:id="rId95"/>
    <p:sldLayoutId id="2147483959" r:id="rId96"/>
    <p:sldLayoutId id="2147484027" r:id="rId97"/>
    <p:sldLayoutId id="2147484053" r:id="rId98"/>
    <p:sldLayoutId id="2147484057" r:id="rId99"/>
    <p:sldLayoutId id="2147484056" r:id="rId100"/>
    <p:sldLayoutId id="2147484318" r:id="rId101"/>
    <p:sldLayoutId id="2147484055" r:id="rId102"/>
    <p:sldLayoutId id="2147484054" r:id="rId103"/>
    <p:sldLayoutId id="2147484062" r:id="rId104"/>
    <p:sldLayoutId id="2147484207" r:id="rId105"/>
    <p:sldLayoutId id="2147484061" r:id="rId106"/>
    <p:sldLayoutId id="2147484060" r:id="rId107"/>
    <p:sldLayoutId id="2147484058" r:id="rId108"/>
    <p:sldLayoutId id="2147484066" r:id="rId109"/>
    <p:sldLayoutId id="2147484208" r:id="rId110"/>
    <p:sldLayoutId id="2147484063" r:id="rId111"/>
    <p:sldLayoutId id="2147484064" r:id="rId112"/>
    <p:sldLayoutId id="2147484065" r:id="rId113"/>
    <p:sldLayoutId id="2147484171" r:id="rId114"/>
    <p:sldLayoutId id="2147484337" r:id="rId115"/>
    <p:sldLayoutId id="2147484172" r:id="rId116"/>
    <p:sldLayoutId id="2147484335" r:id="rId117"/>
    <p:sldLayoutId id="2147484173" r:id="rId118"/>
    <p:sldLayoutId id="2147484174" r:id="rId119"/>
    <p:sldLayoutId id="2147484175" r:id="rId120"/>
    <p:sldLayoutId id="2147484176" r:id="rId121"/>
    <p:sldLayoutId id="2147484177" r:id="rId122"/>
    <p:sldLayoutId id="2147484046" r:id="rId123"/>
    <p:sldLayoutId id="2147484179" r:id="rId124"/>
    <p:sldLayoutId id="2147484045" r:id="rId125"/>
    <p:sldLayoutId id="2147484044" r:id="rId126"/>
    <p:sldLayoutId id="2147484043" r:id="rId127"/>
    <p:sldLayoutId id="2147484029" r:id="rId128"/>
    <p:sldLayoutId id="2147484319" r:id="rId129"/>
    <p:sldLayoutId id="2147484180" r:id="rId130"/>
    <p:sldLayoutId id="2147484030" r:id="rId131"/>
    <p:sldLayoutId id="2147484028" r:id="rId132"/>
    <p:sldLayoutId id="2147484032" r:id="rId133"/>
    <p:sldLayoutId id="2147484034" r:id="rId134"/>
    <p:sldLayoutId id="2147484181" r:id="rId135"/>
    <p:sldLayoutId id="2147484033" r:id="rId136"/>
    <p:sldLayoutId id="2147484020" r:id="rId137"/>
    <p:sldLayoutId id="2147484182" r:id="rId138"/>
    <p:sldLayoutId id="2147484125" r:id="rId139"/>
    <p:sldLayoutId id="2147484178" r:id="rId140"/>
    <p:sldLayoutId id="2147484126" r:id="rId141"/>
    <p:sldLayoutId id="2147484127" r:id="rId142"/>
    <p:sldLayoutId id="2147484184" r:id="rId143"/>
    <p:sldLayoutId id="2147484183" r:id="rId144"/>
    <p:sldLayoutId id="2147484128" r:id="rId145"/>
    <p:sldLayoutId id="2147484129" r:id="rId146"/>
    <p:sldLayoutId id="2147484130" r:id="rId147"/>
    <p:sldLayoutId id="2147484186" r:id="rId148"/>
    <p:sldLayoutId id="2147484185" r:id="rId149"/>
    <p:sldLayoutId id="2147484131" r:id="rId150"/>
    <p:sldLayoutId id="2147484132" r:id="rId151"/>
    <p:sldLayoutId id="2147484133" r:id="rId152"/>
    <p:sldLayoutId id="2147484135" r:id="rId153"/>
    <p:sldLayoutId id="2147484134" r:id="rId154"/>
    <p:sldLayoutId id="2147484137" r:id="rId155"/>
    <p:sldLayoutId id="2147484136" r:id="rId156"/>
    <p:sldLayoutId id="2147484347" r:id="rId157"/>
    <p:sldLayoutId id="2147484345" r:id="rId158"/>
    <p:sldLayoutId id="2147484346" r:id="rId159"/>
    <p:sldLayoutId id="2147484348" r:id="rId160"/>
    <p:sldLayoutId id="2147484349" r:id="rId161"/>
    <p:sldLayoutId id="2147484213" r:id="rId162"/>
    <p:sldLayoutId id="2147484214" r:id="rId163"/>
    <p:sldLayoutId id="2147484215" r:id="rId164"/>
    <p:sldLayoutId id="2147484216" r:id="rId165"/>
    <p:sldLayoutId id="2147484188" r:id="rId166"/>
    <p:sldLayoutId id="2147484187" r:id="rId167"/>
    <p:sldLayoutId id="2147484140" r:id="rId168"/>
    <p:sldLayoutId id="2147484141" r:id="rId169"/>
    <p:sldLayoutId id="2147484142" r:id="rId170"/>
    <p:sldLayoutId id="2147484190" r:id="rId171"/>
    <p:sldLayoutId id="2147484189" r:id="rId172"/>
    <p:sldLayoutId id="2147484143" r:id="rId173"/>
    <p:sldLayoutId id="2147484144" r:id="rId174"/>
    <p:sldLayoutId id="2147484145" r:id="rId175"/>
    <p:sldLayoutId id="2147484192" r:id="rId176"/>
    <p:sldLayoutId id="2147484191" r:id="rId177"/>
    <p:sldLayoutId id="2147484146" r:id="rId178"/>
    <p:sldLayoutId id="2147484147" r:id="rId179"/>
    <p:sldLayoutId id="2147484148" r:id="rId180"/>
    <p:sldLayoutId id="2147484196" r:id="rId181"/>
    <p:sldLayoutId id="2147484195" r:id="rId182"/>
    <p:sldLayoutId id="2147484152" r:id="rId183"/>
    <p:sldLayoutId id="2147484153" r:id="rId184"/>
    <p:sldLayoutId id="2147484154" r:id="rId185"/>
    <p:sldLayoutId id="2147484198" r:id="rId186"/>
    <p:sldLayoutId id="2147484197" r:id="rId187"/>
    <p:sldLayoutId id="2147484155" r:id="rId188"/>
    <p:sldLayoutId id="2147484156" r:id="rId189"/>
    <p:sldLayoutId id="2147484157" r:id="rId190"/>
    <p:sldLayoutId id="2147484200" r:id="rId191"/>
    <p:sldLayoutId id="2147484199" r:id="rId192"/>
    <p:sldLayoutId id="2147484158" r:id="rId193"/>
    <p:sldLayoutId id="2147484159" r:id="rId194"/>
    <p:sldLayoutId id="2147484160" r:id="rId195"/>
    <p:sldLayoutId id="2147484052" r:id="rId196"/>
    <p:sldLayoutId id="2147484051" r:id="rId197"/>
    <p:sldLayoutId id="2147484206" r:id="rId198"/>
    <p:sldLayoutId id="2147484050" r:id="rId199"/>
    <p:sldLayoutId id="2147484049" r:id="rId200"/>
    <p:sldLayoutId id="2147484037" r:id="rId201"/>
    <p:sldLayoutId id="2147484038" r:id="rId202"/>
    <p:sldLayoutId id="2147484167" r:id="rId203"/>
    <p:sldLayoutId id="2147484035" r:id="rId204"/>
    <p:sldLayoutId id="2147484220" r:id="rId205"/>
    <p:sldLayoutId id="2147484333" r:id="rId206"/>
    <p:sldLayoutId id="2147484071" r:id="rId207"/>
    <p:sldLayoutId id="2147484068" r:id="rId208"/>
    <p:sldLayoutId id="2147484210" r:id="rId209"/>
    <p:sldLayoutId id="2147484069" r:id="rId210"/>
    <p:sldLayoutId id="2147484070" r:id="rId211"/>
    <p:sldLayoutId id="2147484350" r:id="rId212"/>
    <p:sldLayoutId id="2147484565" r:id="rId2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303" userDrawn="1">
          <p15:clr>
            <a:srgbClr val="F26B43"/>
          </p15:clr>
        </p15:guide>
        <p15:guide id="3" orient="horz" pos="1076" userDrawn="1">
          <p15:clr>
            <a:srgbClr val="F26B43"/>
          </p15:clr>
        </p15:guide>
        <p15:guide id="4" orient="horz" pos="216" userDrawn="1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pos="648" userDrawn="1">
          <p15:clr>
            <a:srgbClr val="F26B43"/>
          </p15:clr>
        </p15:guide>
        <p15:guide id="9" pos="3912" userDrawn="1">
          <p15:clr>
            <a:srgbClr val="F26B43"/>
          </p15:clr>
        </p15:guide>
        <p15:guide id="10" pos="756" userDrawn="1">
          <p15:clr>
            <a:srgbClr val="F26B43"/>
          </p15:clr>
        </p15:guide>
        <p15:guide id="11" pos="908" userDrawn="1">
          <p15:clr>
            <a:srgbClr val="F26B43"/>
          </p15:clr>
        </p15:guide>
        <p15:guide id="12" pos="1361" userDrawn="1">
          <p15:clr>
            <a:srgbClr val="F26B43"/>
          </p15:clr>
        </p15:guide>
        <p15:guide id="13" pos="1513" userDrawn="1">
          <p15:clr>
            <a:srgbClr val="F26B43"/>
          </p15:clr>
        </p15:guide>
        <p15:guide id="14" pos="1955" userDrawn="1">
          <p15:clr>
            <a:srgbClr val="F26B43"/>
          </p15:clr>
        </p15:guide>
        <p15:guide id="15" pos="2106" userDrawn="1">
          <p15:clr>
            <a:srgbClr val="F26B43"/>
          </p15:clr>
        </p15:guide>
        <p15:guide id="16" pos="2554" userDrawn="1">
          <p15:clr>
            <a:srgbClr val="F26B43"/>
          </p15:clr>
        </p15:guide>
        <p15:guide id="17" pos="2717" userDrawn="1">
          <p15:clr>
            <a:srgbClr val="F26B43"/>
          </p15:clr>
        </p15:guide>
        <p15:guide id="18" pos="3159" userDrawn="1">
          <p15:clr>
            <a:srgbClr val="F26B43"/>
          </p15:clr>
        </p15:guide>
        <p15:guide id="19" pos="3316" userDrawn="1">
          <p15:clr>
            <a:srgbClr val="F26B43"/>
          </p15:clr>
        </p15:guide>
        <p15:guide id="20" pos="3759" userDrawn="1">
          <p15:clr>
            <a:srgbClr val="F26B43"/>
          </p15:clr>
        </p15:guide>
        <p15:guide id="21" pos="4364" userDrawn="1">
          <p15:clr>
            <a:srgbClr val="F26B43"/>
          </p15:clr>
        </p15:guide>
        <p15:guide id="22" pos="4509" userDrawn="1">
          <p15:clr>
            <a:srgbClr val="F26B43"/>
          </p15:clr>
        </p15:guide>
        <p15:guide id="23" pos="4968" userDrawn="1">
          <p15:clr>
            <a:srgbClr val="F26B43"/>
          </p15:clr>
        </p15:guide>
        <p15:guide id="24" pos="5114" userDrawn="1">
          <p15:clr>
            <a:srgbClr val="F26B43"/>
          </p15:clr>
        </p15:guide>
        <p15:guide id="25" pos="5562" userDrawn="1">
          <p15:clr>
            <a:srgbClr val="F26B43"/>
          </p15:clr>
        </p15:guide>
        <p15:guide id="26" pos="5713" userDrawn="1">
          <p15:clr>
            <a:srgbClr val="F26B43"/>
          </p15:clr>
        </p15:guide>
        <p15:guide id="27" pos="6161" userDrawn="1">
          <p15:clr>
            <a:srgbClr val="F26B43"/>
          </p15:clr>
        </p15:guide>
        <p15:guide id="28" pos="6319" userDrawn="1">
          <p15:clr>
            <a:srgbClr val="F26B43"/>
          </p15:clr>
        </p15:guide>
        <p15:guide id="29" pos="6761" userDrawn="1">
          <p15:clr>
            <a:srgbClr val="F26B43"/>
          </p15:clr>
        </p15:guide>
        <p15:guide id="30" pos="6918" userDrawn="1">
          <p15:clr>
            <a:srgbClr val="F26B43"/>
          </p15:clr>
        </p15:guide>
        <p15:guide id="32" pos="7680" userDrawn="1">
          <p15:clr>
            <a:srgbClr val="F26B43"/>
          </p15:clr>
        </p15:guide>
        <p15:guide id="33" userDrawn="1">
          <p15:clr>
            <a:srgbClr val="F26B43"/>
          </p15:clr>
        </p15:guide>
        <p15:guide id="34" orient="horz" pos="431" userDrawn="1">
          <p15:clr>
            <a:srgbClr val="F26B43"/>
          </p15:clr>
        </p15:guide>
        <p15:guide id="35" orient="horz" pos="861" userDrawn="1">
          <p15:clr>
            <a:srgbClr val="F26B43"/>
          </p15:clr>
        </p15:guide>
        <p15:guide id="36" orient="horz" pos="1297" userDrawn="1">
          <p15:clr>
            <a:srgbClr val="F26B43"/>
          </p15:clr>
        </p15:guide>
        <p15:guide id="37" orient="horz" pos="1513" userDrawn="1">
          <p15:clr>
            <a:srgbClr val="F26B43"/>
          </p15:clr>
        </p15:guide>
        <p15:guide id="38" orient="horz" pos="1728" userDrawn="1">
          <p15:clr>
            <a:srgbClr val="F26B43"/>
          </p15:clr>
        </p15:guide>
        <p15:guide id="39" orient="horz" pos="1943" userDrawn="1">
          <p15:clr>
            <a:srgbClr val="F26B43"/>
          </p15:clr>
        </p15:guide>
        <p15:guide id="40" orient="horz" pos="2159" userDrawn="1">
          <p15:clr>
            <a:srgbClr val="F26B43"/>
          </p15:clr>
        </p15:guide>
        <p15:guide id="41" orient="horz" userDrawn="1">
          <p15:clr>
            <a:srgbClr val="F26B43"/>
          </p15:clr>
        </p15:guide>
        <p15:guide id="42" orient="horz" pos="2374" userDrawn="1">
          <p15:clr>
            <a:srgbClr val="F26B43"/>
          </p15:clr>
        </p15:guide>
        <p15:guide id="43" orient="horz" pos="2589" userDrawn="1">
          <p15:clr>
            <a:srgbClr val="F26B43"/>
          </p15:clr>
        </p15:guide>
        <p15:guide id="44" orient="horz" pos="2804" userDrawn="1">
          <p15:clr>
            <a:srgbClr val="F26B43"/>
          </p15:clr>
        </p15:guide>
        <p15:guide id="45" orient="horz" pos="3025" userDrawn="1">
          <p15:clr>
            <a:srgbClr val="F26B43"/>
          </p15:clr>
        </p15:guide>
        <p15:guide id="46" orient="horz" pos="3241" userDrawn="1">
          <p15:clr>
            <a:srgbClr val="F26B43"/>
          </p15:clr>
        </p15:guide>
        <p15:guide id="47" orient="horz" pos="3456" userDrawn="1">
          <p15:clr>
            <a:srgbClr val="F26B43"/>
          </p15:clr>
        </p15:guide>
        <p15:guide id="48" orient="horz" pos="3671" userDrawn="1">
          <p15:clr>
            <a:srgbClr val="F26B43"/>
          </p15:clr>
        </p15:guide>
        <p15:guide id="49" orient="horz" pos="388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F88E0A-636B-0D47-AC95-D4F0E44882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6068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  <p:sldLayoutId id="2147484365" r:id="rId12"/>
    <p:sldLayoutId id="2147484366" r:id="rId13"/>
    <p:sldLayoutId id="2147484367" r:id="rId14"/>
    <p:sldLayoutId id="2147484368" r:id="rId15"/>
    <p:sldLayoutId id="2147484369" r:id="rId16"/>
    <p:sldLayoutId id="2147484370" r:id="rId17"/>
    <p:sldLayoutId id="2147484371" r:id="rId18"/>
    <p:sldLayoutId id="2147484372" r:id="rId19"/>
    <p:sldLayoutId id="2147484373" r:id="rId20"/>
    <p:sldLayoutId id="2147484374" r:id="rId21"/>
    <p:sldLayoutId id="2147484375" r:id="rId22"/>
    <p:sldLayoutId id="2147484376" r:id="rId23"/>
    <p:sldLayoutId id="2147484377" r:id="rId24"/>
    <p:sldLayoutId id="2147484378" r:id="rId25"/>
    <p:sldLayoutId id="2147484379" r:id="rId26"/>
    <p:sldLayoutId id="2147484380" r:id="rId27"/>
    <p:sldLayoutId id="2147484381" r:id="rId28"/>
    <p:sldLayoutId id="2147484382" r:id="rId29"/>
    <p:sldLayoutId id="2147484383" r:id="rId30"/>
    <p:sldLayoutId id="2147484384" r:id="rId31"/>
    <p:sldLayoutId id="2147484385" r:id="rId32"/>
    <p:sldLayoutId id="2147484386" r:id="rId33"/>
    <p:sldLayoutId id="2147484387" r:id="rId34"/>
    <p:sldLayoutId id="2147484388" r:id="rId35"/>
    <p:sldLayoutId id="2147484389" r:id="rId36"/>
    <p:sldLayoutId id="2147484390" r:id="rId37"/>
    <p:sldLayoutId id="2147484391" r:id="rId38"/>
    <p:sldLayoutId id="2147484392" r:id="rId39"/>
    <p:sldLayoutId id="2147484393" r:id="rId40"/>
    <p:sldLayoutId id="2147484394" r:id="rId41"/>
    <p:sldLayoutId id="2147484395" r:id="rId42"/>
    <p:sldLayoutId id="2147484396" r:id="rId43"/>
    <p:sldLayoutId id="2147484397" r:id="rId44"/>
    <p:sldLayoutId id="2147484398" r:id="rId45"/>
    <p:sldLayoutId id="2147484399" r:id="rId46"/>
    <p:sldLayoutId id="2147484400" r:id="rId47"/>
    <p:sldLayoutId id="2147484401" r:id="rId48"/>
    <p:sldLayoutId id="2147484402" r:id="rId49"/>
    <p:sldLayoutId id="2147484403" r:id="rId50"/>
    <p:sldLayoutId id="2147484404" r:id="rId51"/>
    <p:sldLayoutId id="2147484405" r:id="rId52"/>
    <p:sldLayoutId id="2147484406" r:id="rId53"/>
    <p:sldLayoutId id="2147484407" r:id="rId54"/>
    <p:sldLayoutId id="2147484408" r:id="rId55"/>
    <p:sldLayoutId id="2147484409" r:id="rId56"/>
    <p:sldLayoutId id="2147484410" r:id="rId57"/>
    <p:sldLayoutId id="2147484411" r:id="rId58"/>
    <p:sldLayoutId id="2147484412" r:id="rId59"/>
    <p:sldLayoutId id="2147484413" r:id="rId60"/>
    <p:sldLayoutId id="2147484414" r:id="rId61"/>
    <p:sldLayoutId id="2147484415" r:id="rId62"/>
    <p:sldLayoutId id="2147484416" r:id="rId63"/>
    <p:sldLayoutId id="2147484417" r:id="rId64"/>
    <p:sldLayoutId id="2147484418" r:id="rId65"/>
    <p:sldLayoutId id="2147484419" r:id="rId66"/>
    <p:sldLayoutId id="2147484420" r:id="rId67"/>
    <p:sldLayoutId id="2147484421" r:id="rId68"/>
    <p:sldLayoutId id="2147484422" r:id="rId69"/>
    <p:sldLayoutId id="2147484423" r:id="rId70"/>
    <p:sldLayoutId id="2147484424" r:id="rId71"/>
    <p:sldLayoutId id="2147484425" r:id="rId72"/>
    <p:sldLayoutId id="2147484426" r:id="rId73"/>
    <p:sldLayoutId id="2147484427" r:id="rId74"/>
    <p:sldLayoutId id="2147484428" r:id="rId75"/>
    <p:sldLayoutId id="2147484429" r:id="rId76"/>
    <p:sldLayoutId id="2147484430" r:id="rId77"/>
    <p:sldLayoutId id="2147484431" r:id="rId78"/>
    <p:sldLayoutId id="2147484432" r:id="rId79"/>
    <p:sldLayoutId id="2147484433" r:id="rId80"/>
    <p:sldLayoutId id="2147484434" r:id="rId81"/>
    <p:sldLayoutId id="2147484435" r:id="rId82"/>
    <p:sldLayoutId id="2147484436" r:id="rId83"/>
    <p:sldLayoutId id="2147484437" r:id="rId84"/>
    <p:sldLayoutId id="2147484438" r:id="rId85"/>
    <p:sldLayoutId id="2147484439" r:id="rId86"/>
    <p:sldLayoutId id="2147484440" r:id="rId87"/>
    <p:sldLayoutId id="2147484441" r:id="rId88"/>
    <p:sldLayoutId id="2147484442" r:id="rId89"/>
    <p:sldLayoutId id="2147484443" r:id="rId90"/>
    <p:sldLayoutId id="2147484444" r:id="rId91"/>
    <p:sldLayoutId id="2147484445" r:id="rId92"/>
    <p:sldLayoutId id="2147484446" r:id="rId93"/>
    <p:sldLayoutId id="2147484447" r:id="rId94"/>
    <p:sldLayoutId id="2147484448" r:id="rId95"/>
    <p:sldLayoutId id="2147484449" r:id="rId96"/>
    <p:sldLayoutId id="2147484450" r:id="rId97"/>
    <p:sldLayoutId id="2147484451" r:id="rId98"/>
    <p:sldLayoutId id="2147484452" r:id="rId99"/>
    <p:sldLayoutId id="2147484453" r:id="rId100"/>
    <p:sldLayoutId id="2147484454" r:id="rId101"/>
    <p:sldLayoutId id="2147484455" r:id="rId102"/>
    <p:sldLayoutId id="2147484456" r:id="rId103"/>
    <p:sldLayoutId id="2147484457" r:id="rId104"/>
    <p:sldLayoutId id="2147484458" r:id="rId105"/>
    <p:sldLayoutId id="2147484459" r:id="rId106"/>
    <p:sldLayoutId id="2147484460" r:id="rId107"/>
    <p:sldLayoutId id="2147484461" r:id="rId108"/>
    <p:sldLayoutId id="2147484462" r:id="rId109"/>
    <p:sldLayoutId id="2147484463" r:id="rId110"/>
    <p:sldLayoutId id="2147484464" r:id="rId111"/>
    <p:sldLayoutId id="2147484465" r:id="rId112"/>
    <p:sldLayoutId id="2147484466" r:id="rId113"/>
    <p:sldLayoutId id="2147484467" r:id="rId114"/>
    <p:sldLayoutId id="2147484468" r:id="rId115"/>
    <p:sldLayoutId id="2147484469" r:id="rId116"/>
    <p:sldLayoutId id="2147484470" r:id="rId117"/>
    <p:sldLayoutId id="2147484471" r:id="rId118"/>
    <p:sldLayoutId id="2147484472" r:id="rId119"/>
    <p:sldLayoutId id="2147484473" r:id="rId120"/>
    <p:sldLayoutId id="2147484474" r:id="rId121"/>
    <p:sldLayoutId id="2147484475" r:id="rId122"/>
    <p:sldLayoutId id="2147484476" r:id="rId123"/>
    <p:sldLayoutId id="2147484477" r:id="rId124"/>
    <p:sldLayoutId id="2147484478" r:id="rId125"/>
    <p:sldLayoutId id="2147484479" r:id="rId126"/>
    <p:sldLayoutId id="2147484480" r:id="rId127"/>
    <p:sldLayoutId id="2147484481" r:id="rId128"/>
    <p:sldLayoutId id="2147484482" r:id="rId129"/>
    <p:sldLayoutId id="2147484483" r:id="rId130"/>
    <p:sldLayoutId id="2147484484" r:id="rId131"/>
    <p:sldLayoutId id="2147484485" r:id="rId132"/>
    <p:sldLayoutId id="2147484486" r:id="rId133"/>
    <p:sldLayoutId id="2147484487" r:id="rId134"/>
    <p:sldLayoutId id="2147484488" r:id="rId135"/>
    <p:sldLayoutId id="2147484489" r:id="rId136"/>
    <p:sldLayoutId id="2147484490" r:id="rId137"/>
    <p:sldLayoutId id="2147484491" r:id="rId138"/>
    <p:sldLayoutId id="2147484492" r:id="rId139"/>
    <p:sldLayoutId id="2147484493" r:id="rId140"/>
    <p:sldLayoutId id="2147484494" r:id="rId141"/>
    <p:sldLayoutId id="2147484495" r:id="rId142"/>
    <p:sldLayoutId id="2147484496" r:id="rId143"/>
    <p:sldLayoutId id="2147484497" r:id="rId144"/>
    <p:sldLayoutId id="2147484498" r:id="rId145"/>
    <p:sldLayoutId id="2147484499" r:id="rId146"/>
    <p:sldLayoutId id="2147484500" r:id="rId147"/>
    <p:sldLayoutId id="2147484501" r:id="rId148"/>
    <p:sldLayoutId id="2147484502" r:id="rId149"/>
    <p:sldLayoutId id="2147484503" r:id="rId150"/>
    <p:sldLayoutId id="2147484504" r:id="rId151"/>
    <p:sldLayoutId id="2147484505" r:id="rId152"/>
    <p:sldLayoutId id="2147484506" r:id="rId153"/>
    <p:sldLayoutId id="2147484507" r:id="rId154"/>
    <p:sldLayoutId id="2147484508" r:id="rId155"/>
    <p:sldLayoutId id="2147484509" r:id="rId156"/>
    <p:sldLayoutId id="2147484510" r:id="rId157"/>
    <p:sldLayoutId id="2147484511" r:id="rId158"/>
    <p:sldLayoutId id="2147484512" r:id="rId159"/>
    <p:sldLayoutId id="2147484513" r:id="rId160"/>
    <p:sldLayoutId id="2147484514" r:id="rId161"/>
    <p:sldLayoutId id="2147484515" r:id="rId162"/>
    <p:sldLayoutId id="2147484516" r:id="rId163"/>
    <p:sldLayoutId id="2147484517" r:id="rId164"/>
    <p:sldLayoutId id="2147484518" r:id="rId165"/>
    <p:sldLayoutId id="2147484519" r:id="rId166"/>
    <p:sldLayoutId id="2147484520" r:id="rId167"/>
    <p:sldLayoutId id="2147484521" r:id="rId168"/>
    <p:sldLayoutId id="2147484522" r:id="rId169"/>
    <p:sldLayoutId id="2147484523" r:id="rId170"/>
    <p:sldLayoutId id="2147484524" r:id="rId171"/>
    <p:sldLayoutId id="2147484525" r:id="rId172"/>
    <p:sldLayoutId id="2147484526" r:id="rId173"/>
    <p:sldLayoutId id="2147484527" r:id="rId174"/>
    <p:sldLayoutId id="2147484528" r:id="rId175"/>
    <p:sldLayoutId id="2147484529" r:id="rId176"/>
    <p:sldLayoutId id="2147484530" r:id="rId177"/>
    <p:sldLayoutId id="2147484531" r:id="rId178"/>
    <p:sldLayoutId id="2147484532" r:id="rId179"/>
    <p:sldLayoutId id="2147484533" r:id="rId180"/>
    <p:sldLayoutId id="2147484534" r:id="rId181"/>
    <p:sldLayoutId id="2147484535" r:id="rId182"/>
    <p:sldLayoutId id="2147484536" r:id="rId183"/>
    <p:sldLayoutId id="2147484537" r:id="rId184"/>
    <p:sldLayoutId id="2147484538" r:id="rId185"/>
    <p:sldLayoutId id="2147484539" r:id="rId186"/>
    <p:sldLayoutId id="2147484540" r:id="rId187"/>
    <p:sldLayoutId id="2147484541" r:id="rId188"/>
    <p:sldLayoutId id="2147484542" r:id="rId189"/>
    <p:sldLayoutId id="2147484543" r:id="rId190"/>
    <p:sldLayoutId id="2147484544" r:id="rId191"/>
    <p:sldLayoutId id="2147484545" r:id="rId192"/>
    <p:sldLayoutId id="2147484546" r:id="rId193"/>
    <p:sldLayoutId id="2147484547" r:id="rId194"/>
    <p:sldLayoutId id="2147484548" r:id="rId195"/>
    <p:sldLayoutId id="2147484549" r:id="rId196"/>
    <p:sldLayoutId id="2147484550" r:id="rId197"/>
    <p:sldLayoutId id="2147484551" r:id="rId198"/>
    <p:sldLayoutId id="2147484552" r:id="rId199"/>
    <p:sldLayoutId id="2147484553" r:id="rId200"/>
    <p:sldLayoutId id="2147484554" r:id="rId201"/>
    <p:sldLayoutId id="2147484555" r:id="rId202"/>
    <p:sldLayoutId id="2147484556" r:id="rId203"/>
    <p:sldLayoutId id="2147484557" r:id="rId204"/>
    <p:sldLayoutId id="2147484558" r:id="rId205"/>
    <p:sldLayoutId id="2147484559" r:id="rId206"/>
    <p:sldLayoutId id="2147484560" r:id="rId207"/>
    <p:sldLayoutId id="2147484561" r:id="rId208"/>
    <p:sldLayoutId id="2147484562" r:id="rId209"/>
    <p:sldLayoutId id="2147484563" r:id="rId210"/>
    <p:sldLayoutId id="2147484564" r:id="rId2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>
          <p15:clr>
            <a:srgbClr val="F26B43"/>
          </p15:clr>
        </p15:guide>
        <p15:guide id="2" pos="303">
          <p15:clr>
            <a:srgbClr val="F26B43"/>
          </p15:clr>
        </p15:guide>
        <p15:guide id="3" orient="horz" pos="1076">
          <p15:clr>
            <a:srgbClr val="F26B43"/>
          </p15:clr>
        </p15:guide>
        <p15:guide id="4" orient="horz" pos="216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>
          <p15:clr>
            <a:srgbClr val="F26B43"/>
          </p15:clr>
        </p15:guide>
        <p15:guide id="8" orient="horz" pos="648">
          <p15:clr>
            <a:srgbClr val="F26B43"/>
          </p15:clr>
        </p15:guide>
        <p15:guide id="9" pos="3912">
          <p15:clr>
            <a:srgbClr val="F26B43"/>
          </p15:clr>
        </p15:guide>
        <p15:guide id="10" pos="756">
          <p15:clr>
            <a:srgbClr val="F26B43"/>
          </p15:clr>
        </p15:guide>
        <p15:guide id="11" pos="908">
          <p15:clr>
            <a:srgbClr val="F26B43"/>
          </p15:clr>
        </p15:guide>
        <p15:guide id="12" pos="1361">
          <p15:clr>
            <a:srgbClr val="F26B43"/>
          </p15:clr>
        </p15:guide>
        <p15:guide id="13" pos="1513">
          <p15:clr>
            <a:srgbClr val="F26B43"/>
          </p15:clr>
        </p15:guide>
        <p15:guide id="14" pos="1955">
          <p15:clr>
            <a:srgbClr val="F26B43"/>
          </p15:clr>
        </p15:guide>
        <p15:guide id="15" pos="2106">
          <p15:clr>
            <a:srgbClr val="F26B43"/>
          </p15:clr>
        </p15:guide>
        <p15:guide id="16" pos="2554">
          <p15:clr>
            <a:srgbClr val="F26B43"/>
          </p15:clr>
        </p15:guide>
        <p15:guide id="17" pos="2717">
          <p15:clr>
            <a:srgbClr val="F26B43"/>
          </p15:clr>
        </p15:guide>
        <p15:guide id="18" pos="3159">
          <p15:clr>
            <a:srgbClr val="F26B43"/>
          </p15:clr>
        </p15:guide>
        <p15:guide id="19" pos="3316">
          <p15:clr>
            <a:srgbClr val="F26B43"/>
          </p15:clr>
        </p15:guide>
        <p15:guide id="20" pos="3759">
          <p15:clr>
            <a:srgbClr val="F26B43"/>
          </p15:clr>
        </p15:guide>
        <p15:guide id="21" pos="4364">
          <p15:clr>
            <a:srgbClr val="F26B43"/>
          </p15:clr>
        </p15:guide>
        <p15:guide id="22" pos="4509">
          <p15:clr>
            <a:srgbClr val="F26B43"/>
          </p15:clr>
        </p15:guide>
        <p15:guide id="23" pos="4968">
          <p15:clr>
            <a:srgbClr val="F26B43"/>
          </p15:clr>
        </p15:guide>
        <p15:guide id="24" pos="5114">
          <p15:clr>
            <a:srgbClr val="F26B43"/>
          </p15:clr>
        </p15:guide>
        <p15:guide id="25" pos="5562">
          <p15:clr>
            <a:srgbClr val="F26B43"/>
          </p15:clr>
        </p15:guide>
        <p15:guide id="26" pos="5713">
          <p15:clr>
            <a:srgbClr val="F26B43"/>
          </p15:clr>
        </p15:guide>
        <p15:guide id="27" pos="6161">
          <p15:clr>
            <a:srgbClr val="F26B43"/>
          </p15:clr>
        </p15:guide>
        <p15:guide id="28" pos="6319">
          <p15:clr>
            <a:srgbClr val="F26B43"/>
          </p15:clr>
        </p15:guide>
        <p15:guide id="29" pos="6761">
          <p15:clr>
            <a:srgbClr val="F26B43"/>
          </p15:clr>
        </p15:guide>
        <p15:guide id="30" pos="6918">
          <p15:clr>
            <a:srgbClr val="F26B43"/>
          </p15:clr>
        </p15:guide>
        <p15:guide id="32" pos="7680">
          <p15:clr>
            <a:srgbClr val="F26B43"/>
          </p15:clr>
        </p15:guide>
        <p15:guide id="33">
          <p15:clr>
            <a:srgbClr val="F26B43"/>
          </p15:clr>
        </p15:guide>
        <p15:guide id="34" orient="horz" pos="431">
          <p15:clr>
            <a:srgbClr val="F26B43"/>
          </p15:clr>
        </p15:guide>
        <p15:guide id="35" orient="horz" pos="861">
          <p15:clr>
            <a:srgbClr val="F26B43"/>
          </p15:clr>
        </p15:guide>
        <p15:guide id="36" orient="horz" pos="1297">
          <p15:clr>
            <a:srgbClr val="F26B43"/>
          </p15:clr>
        </p15:guide>
        <p15:guide id="37" orient="horz" pos="1513">
          <p15:clr>
            <a:srgbClr val="F26B43"/>
          </p15:clr>
        </p15:guide>
        <p15:guide id="38" orient="horz" pos="1728">
          <p15:clr>
            <a:srgbClr val="F26B43"/>
          </p15:clr>
        </p15:guide>
        <p15:guide id="39" orient="horz" pos="1943">
          <p15:clr>
            <a:srgbClr val="F26B43"/>
          </p15:clr>
        </p15:guide>
        <p15:guide id="40" orient="horz" pos="2159">
          <p15:clr>
            <a:srgbClr val="F26B43"/>
          </p15:clr>
        </p15:guide>
        <p15:guide id="41" orient="horz">
          <p15:clr>
            <a:srgbClr val="F26B43"/>
          </p15:clr>
        </p15:guide>
        <p15:guide id="42" orient="horz" pos="2374">
          <p15:clr>
            <a:srgbClr val="F26B43"/>
          </p15:clr>
        </p15:guide>
        <p15:guide id="43" orient="horz" pos="2589">
          <p15:clr>
            <a:srgbClr val="F26B43"/>
          </p15:clr>
        </p15:guide>
        <p15:guide id="44" orient="horz" pos="2804">
          <p15:clr>
            <a:srgbClr val="F26B43"/>
          </p15:clr>
        </p15:guide>
        <p15:guide id="45" orient="horz" pos="3025">
          <p15:clr>
            <a:srgbClr val="F26B43"/>
          </p15:clr>
        </p15:guide>
        <p15:guide id="46" orient="horz" pos="3241">
          <p15:clr>
            <a:srgbClr val="F26B43"/>
          </p15:clr>
        </p15:guide>
        <p15:guide id="47" orient="horz" pos="3456">
          <p15:clr>
            <a:srgbClr val="F26B43"/>
          </p15:clr>
        </p15:guide>
        <p15:guide id="48" orient="horz" pos="3671">
          <p15:clr>
            <a:srgbClr val="F26B43"/>
          </p15:clr>
        </p15:guide>
        <p15:guide id="49" orient="horz" pos="388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18" Type="http://schemas.openxmlformats.org/officeDocument/2006/relationships/diagramLayout" Target="../diagrams/layout5.xml"/><Relationship Id="rId26" Type="http://schemas.microsoft.com/office/2007/relationships/diagramDrawing" Target="../diagrams/drawing6.xml"/><Relationship Id="rId3" Type="http://schemas.openxmlformats.org/officeDocument/2006/relationships/diagramLayout" Target="../diagrams/layout2.xml"/><Relationship Id="rId21" Type="http://schemas.microsoft.com/office/2007/relationships/diagramDrawing" Target="../diagrams/drawing5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diagramData" Target="../diagrams/data5.xml"/><Relationship Id="rId25" Type="http://schemas.openxmlformats.org/officeDocument/2006/relationships/diagramColors" Target="../diagrams/colors6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20" Type="http://schemas.openxmlformats.org/officeDocument/2006/relationships/diagramColors" Target="../diagrams/colors5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24" Type="http://schemas.openxmlformats.org/officeDocument/2006/relationships/diagramQuickStyle" Target="../diagrams/quickStyle6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23" Type="http://schemas.openxmlformats.org/officeDocument/2006/relationships/diagramLayout" Target="../diagrams/layout6.xml"/><Relationship Id="rId10" Type="http://schemas.openxmlformats.org/officeDocument/2006/relationships/diagramColors" Target="../diagrams/colors3.xml"/><Relationship Id="rId19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Relationship Id="rId22" Type="http://schemas.openxmlformats.org/officeDocument/2006/relationships/diagramData" Target="../diagrams/data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package" Target="../embeddings/Microsoft_Visio_Drawing28.vsdx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3GPP_SA4_AHOC_MTGs/SA4_VIDEO/Docs/S4aV230102.zip" TargetMode="External"/><Relationship Id="rId2" Type="http://schemas.openxmlformats.org/officeDocument/2006/relationships/hyperlink" Target="https://www.3gpp.org/ftp/TSG_SA/WG4_CODEC/3GPP_SA4_AHOC_MTGs/SA4_VIDEO/Docs/S4aV230103.zip" TargetMode="Externa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9FF6DF7-F776-8B2E-E474-E3048A7619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Thomas Stockhammer, Imed Bouazizi, Nikolai Leung, Liangping Ma, Andre Schevcic</a:t>
            </a:r>
          </a:p>
          <a:p>
            <a:r>
              <a:rPr lang="de-DE" dirty="0"/>
              <a:t>Qualcomm Technologies</a:t>
            </a:r>
          </a:p>
          <a:p>
            <a:r>
              <a:rPr lang="de-DE" dirty="0"/>
              <a:t>Work in Progress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42E64AD-595F-DAB7-DBC6-ED788620C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5300" y="5777134"/>
            <a:ext cx="6454175" cy="265271"/>
          </a:xfrm>
        </p:spPr>
        <p:txBody>
          <a:bodyPr/>
          <a:lstStyle/>
          <a:p>
            <a:r>
              <a:rPr lang="de-DE" dirty="0"/>
              <a:t>tsto@qti.qualcomm.com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DEDC922-2F88-ED49-8B42-6B075167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732" y="1996421"/>
            <a:ext cx="8416582" cy="1445909"/>
          </a:xfrm>
        </p:spPr>
        <p:txBody>
          <a:bodyPr/>
          <a:lstStyle/>
          <a:p>
            <a:r>
              <a:rPr lang="en-US" sz="5400" dirty="0">
                <a:solidFill>
                  <a:schemeClr val="bg1"/>
                </a:solidFill>
              </a:rPr>
              <a:t>Qualcomm's View on Rel-19 Planning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C35E3-8A61-5AE3-A1E1-74A3DD1F2DEE}"/>
              </a:ext>
            </a:extLst>
          </p:cNvPr>
          <p:cNvSpPr txBox="1"/>
          <p:nvPr/>
        </p:nvSpPr>
        <p:spPr>
          <a:xfrm>
            <a:off x="3048000" y="393013"/>
            <a:ext cx="8780206" cy="70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  <a:tabLst>
                <a:tab pos="5941060" algn="r"/>
              </a:tabLst>
            </a:pPr>
            <a:r>
              <a:rPr lang="en-GB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3GPP TSG SA WG4 Meeting #127 		S4aV230104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tabLst>
                <a:tab pos="5941060" algn="r"/>
              </a:tabLst>
            </a:pPr>
            <a:r>
              <a:rPr lang="en-US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Sophia Antipolis, France 29 January – 2 February 2024	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0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39DE0-0725-4868-AE66-520C11966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60" y="744412"/>
            <a:ext cx="11184199" cy="361959"/>
          </a:xfrm>
        </p:spPr>
        <p:txBody>
          <a:bodyPr/>
          <a:lstStyle/>
          <a:p>
            <a:r>
              <a:rPr lang="en-GB" dirty="0"/>
              <a:t>Considerations on Rel-18 Study Items (7)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38A56D6-CB2C-3431-A588-2ECE5619E04A}"/>
              </a:ext>
            </a:extLst>
          </p:cNvPr>
          <p:cNvSpPr txBox="1">
            <a:spLocks/>
          </p:cNvSpPr>
          <p:nvPr/>
        </p:nvSpPr>
        <p:spPr>
          <a:xfrm>
            <a:off x="503901" y="1084587"/>
            <a:ext cx="11184199" cy="43165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173684" indent="-173684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Char char="•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38227" indent="-174573" algn="l" defTabSz="914126" rtl="0" eaLnBrk="1" latinLnBrk="0" hangingPunct="1">
              <a:lnSpc>
                <a:spcPct val="107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9435" indent="-161876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•"/>
              <a:defRPr lang="en-US" sz="1799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5594" indent="-173684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17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126" rtl="0" eaLnBrk="1" latinLnBrk="0" hangingPunct="1">
              <a:lnSpc>
                <a:spcPct val="98000"/>
              </a:lnSpc>
              <a:spcBef>
                <a:spcPts val="1799"/>
              </a:spcBef>
              <a:buClr>
                <a:srgbClr val="595959"/>
              </a:buClr>
              <a:buFont typeface="Microsoft Sans Serif" panose="020B0604020202020204" pitchFamily="34" charset="0"/>
              <a:buChar char="​"/>
              <a:tabLst/>
              <a:defRPr sz="27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0" indent="0" algn="l" defTabSz="914126" rtl="0" eaLnBrk="1" latinLnBrk="0" hangingPunct="1">
              <a:lnSpc>
                <a:spcPct val="94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23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indent="0" algn="l" defTabSz="914126" rtl="0" eaLnBrk="1" latinLnBrk="0" hangingPunct="1">
              <a:lnSpc>
                <a:spcPct val="86000"/>
              </a:lnSpc>
              <a:spcBef>
                <a:spcPts val="1799"/>
              </a:spcBef>
              <a:buSzPct val="100000"/>
              <a:buFont typeface="Microsoft Sans Serif" panose="020B0604020202020204" pitchFamily="34" charset="0"/>
              <a:buChar char="​"/>
              <a:defRPr lang="en-US" sz="5498" kern="12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0" indent="0" algn="l" defTabSz="914126" rtl="0" eaLnBrk="1" latinLnBrk="0" hangingPunct="1">
              <a:lnSpc>
                <a:spcPct val="84000"/>
              </a:lnSpc>
              <a:spcBef>
                <a:spcPts val="1799"/>
              </a:spcBef>
              <a:buFont typeface="Microsoft Sans Serif" panose="020B0604020202020204" pitchFamily="34" charset="0"/>
              <a:buChar char="​"/>
              <a:defRPr sz="6798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rgbClr val="0000FF"/>
                </a:solidFill>
                <a:cs typeface="Arial" panose="020B0604020202020204" pitchFamily="34" charset="0"/>
              </a:rPr>
              <a:t>Remember that we have a baseline agreement of 16 Work/Study Items in total</a:t>
            </a:r>
            <a:endParaRPr lang="en-US" sz="2000" dirty="0">
              <a:solidFill>
                <a:srgbClr val="0000FF"/>
              </a:solidFill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D63A760-3E24-6721-C243-BF525D2A9C21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1445947798"/>
              </p:ext>
            </p:extLst>
          </p:nvPr>
        </p:nvGraphicFramePr>
        <p:xfrm>
          <a:off x="495299" y="1719263"/>
          <a:ext cx="11184200" cy="3137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0998">
                  <a:extLst>
                    <a:ext uri="{9D8B030D-6E8A-4147-A177-3AD203B41FA5}">
                      <a16:colId xmlns:a16="http://schemas.microsoft.com/office/drawing/2014/main" val="3478962846"/>
                    </a:ext>
                  </a:extLst>
                </a:gridCol>
                <a:gridCol w="1050273">
                  <a:extLst>
                    <a:ext uri="{9D8B030D-6E8A-4147-A177-3AD203B41FA5}">
                      <a16:colId xmlns:a16="http://schemas.microsoft.com/office/drawing/2014/main" val="3302612523"/>
                    </a:ext>
                  </a:extLst>
                </a:gridCol>
                <a:gridCol w="1912929">
                  <a:extLst>
                    <a:ext uri="{9D8B030D-6E8A-4147-A177-3AD203B41FA5}">
                      <a16:colId xmlns:a16="http://schemas.microsoft.com/office/drawing/2014/main" val="4036687710"/>
                    </a:ext>
                  </a:extLst>
                </a:gridCol>
              </a:tblGrid>
              <a:tr h="357711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Work Item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Status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Rel-19 Con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5409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Feasibility Study on Artificial Intelligence (AI) and Machine Learning (ML) for Media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20741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FS_eiRTCW (Feasibility Study: enhancements for immersive Real-time Communication for WebRTC)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70%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281069"/>
                  </a:ext>
                </a:extLst>
              </a:tr>
              <a:tr h="2721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FS_ARMRQoE (Feasibility Study on AR and MR QoE Metrics)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626280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FS_HEVC_Profiles (Feasibility Study on new HEVC profiles and operating points)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Normative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0104135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FS_DaCED (Feasibility Study on Diverse audio Capturing system for End-user Devices)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45%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20911"/>
                  </a:ext>
                </a:extLst>
              </a:tr>
              <a:tr h="49744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FS_FGS (Feasibility Study on Film Grain synthesis)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20%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582617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FS_AVATAR (Feasibility Study on Avatars for Real-Time Communication)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20%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 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4977360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DA6D48-67BC-FD5A-3B17-D96E748C8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85594">
              <a:lnSpc>
                <a:spcPct val="95000"/>
              </a:lnSpc>
              <a:spcBef>
                <a:spcPts val="1200"/>
              </a:spcBef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64253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B6CC78-5A09-1D20-AC9B-BEAA00E1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Work and Study Item load</a:t>
            </a:r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C2375A5-361E-43FA-419D-A87D3CF75E11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218111328"/>
              </p:ext>
            </p:extLst>
          </p:nvPr>
        </p:nvGraphicFramePr>
        <p:xfrm>
          <a:off x="495300" y="1719263"/>
          <a:ext cx="11187113" cy="4681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7CAB43C6-443C-8806-3E58-CA43AFBD22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Target 16 WI/SI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F16945-F582-FA73-F872-F084B7C5617D}"/>
              </a:ext>
            </a:extLst>
          </p:cNvPr>
          <p:cNvSpPr/>
          <p:nvPr/>
        </p:nvSpPr>
        <p:spPr>
          <a:xfrm>
            <a:off x="8262533" y="0"/>
            <a:ext cx="3929467" cy="158940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We need to consolidate the work and smartly plan ahead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3B55C5-AABD-6CE5-C9F3-B6399C9CB7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15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Stages</a:t>
            </a:r>
          </a:p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Execution</a:t>
            </a:r>
            <a:endParaRPr lang="en-US" sz="2800" dirty="0">
              <a:solidFill>
                <a:schemeClr val="bg1"/>
              </a:solidFill>
            </a:endParaRPr>
          </a:p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Working Groups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/>
          <a:lstStyle/>
          <a:p>
            <a:r>
              <a:rPr lang="en-US" dirty="0"/>
              <a:t>Process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60177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9FA226-7690-3157-B642-C14460965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What triggers work and what work is done in </a:t>
            </a:r>
            <a:r>
              <a:rPr lang="de-DE" dirty="0">
                <a:solidFill>
                  <a:srgbClr val="FF0000"/>
                </a:solidFill>
              </a:rPr>
              <a:t>SA4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6851F3-60BA-C0F7-B216-034818B7D63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SA1 Service Requirements</a:t>
            </a:r>
          </a:p>
          <a:p>
            <a:r>
              <a:rPr lang="de-DE" dirty="0"/>
              <a:t>SA2 Architecture and Stage-2 work</a:t>
            </a:r>
          </a:p>
          <a:p>
            <a:pPr lvl="1"/>
            <a:r>
              <a:rPr lang="de-DE" dirty="0"/>
              <a:t>IMS, QoS on Media Plane</a:t>
            </a:r>
          </a:p>
          <a:p>
            <a:r>
              <a:rPr lang="de-DE" dirty="0">
                <a:solidFill>
                  <a:srgbClr val="FF0000"/>
                </a:solidFill>
              </a:rPr>
              <a:t>SA4</a:t>
            </a:r>
            <a:r>
              <a:rPr lang="de-DE" dirty="0"/>
              <a:t> Study Items – different types of studies – see next slides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Stage-2 Work (Media Delivery 26.501, 26.506 and MBS User Services 26.502)</a:t>
            </a:r>
          </a:p>
          <a:p>
            <a:pPr lvl="1"/>
            <a:r>
              <a:rPr lang="en-US" dirty="0"/>
              <a:t>Updates to architectures</a:t>
            </a:r>
          </a:p>
          <a:p>
            <a:pPr lvl="1"/>
            <a:r>
              <a:rPr lang="en-US" dirty="0"/>
              <a:t>new call flows for functionalities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Stage-3 Work (Codecs, Protocols, APIs, traffic characteristics, Media Capabilities, QoE)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"Stage-4" Work (Media Service Enablers) </a:t>
            </a:r>
          </a:p>
          <a:p>
            <a:pPr lvl="1"/>
            <a:r>
              <a:rPr lang="en-US" dirty="0"/>
              <a:t>a bundling and simplification of existing or emerging functionalities</a:t>
            </a:r>
          </a:p>
          <a:p>
            <a:pPr lvl="1"/>
            <a:r>
              <a:rPr lang="en-US" dirty="0"/>
              <a:t>Address implementability of this function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0A367F9-3662-02D8-3D95-771D7C05DF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E65EB85-8EA4-2AF6-A7EA-9B337552AB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0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AD882E-EB40-1101-5F23-29A222192E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8CBDFF-70C6-59C9-EF0D-6228FA7C6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Examples on what can happen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32DA3EE-B4AE-5C7B-78E7-A29D2370CB78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810339042"/>
              </p:ext>
            </p:extLst>
          </p:nvPr>
        </p:nvGraphicFramePr>
        <p:xfrm>
          <a:off x="348274" y="2332022"/>
          <a:ext cx="11188223" cy="575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62E8D5AF-9DB8-D53A-E63A-449408F487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When a study is agreed, it should be considered what the expectations of the study are in terms of processes and timelines</a:t>
            </a:r>
            <a:endParaRPr lang="en-US" dirty="0"/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477C743F-00EC-E001-4631-B1DBFB8813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564301"/>
              </p:ext>
            </p:extLst>
          </p:nvPr>
        </p:nvGraphicFramePr>
        <p:xfrm>
          <a:off x="424983" y="3137264"/>
          <a:ext cx="11188223" cy="575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03F4CB87-3422-A91D-2C56-3F23E059A7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065031"/>
              </p:ext>
            </p:extLst>
          </p:nvPr>
        </p:nvGraphicFramePr>
        <p:xfrm>
          <a:off x="424983" y="3871365"/>
          <a:ext cx="11188223" cy="690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5E0CB298-1A1D-6D5C-D6E4-661EFC1590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895129"/>
              </p:ext>
            </p:extLst>
          </p:nvPr>
        </p:nvGraphicFramePr>
        <p:xfrm>
          <a:off x="424983" y="4811993"/>
          <a:ext cx="11188223" cy="459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99A3124D-0640-023B-5128-FD8F6FCEA7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9238745"/>
              </p:ext>
            </p:extLst>
          </p:nvPr>
        </p:nvGraphicFramePr>
        <p:xfrm>
          <a:off x="424983" y="5540058"/>
          <a:ext cx="11188223" cy="459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A736FE94-B278-E977-4042-2D65B8F67C2B}"/>
              </a:ext>
            </a:extLst>
          </p:cNvPr>
          <p:cNvSpPr/>
          <p:nvPr/>
        </p:nvSpPr>
        <p:spPr>
          <a:xfrm>
            <a:off x="1439694" y="1554059"/>
            <a:ext cx="9465012" cy="575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These phases can be within 1 Release or span multiple Releases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47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6D185C-AC26-5417-F563-4075F872EB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E95C4D-F7C1-2BD5-1453-CF71246B5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Architectures and Stage-2 – keep it simple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999C8ED-2BEF-AAA8-547A-9AD6293CA3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</p:spPr>
        <p:txBody>
          <a:bodyPr/>
          <a:lstStyle/>
          <a:p>
            <a:r>
              <a:rPr lang="de-DE" dirty="0"/>
              <a:t>Media in 3GPP SA4 relies on one of the following architectures: Media Delivery (SA4), MBS User Service (SA4), IMS (SA2)</a:t>
            </a:r>
            <a:endParaRPr lang="en-US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5E05B36-08EF-AE0D-E3C3-0200F848B7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918141"/>
              </p:ext>
            </p:extLst>
          </p:nvPr>
        </p:nvGraphicFramePr>
        <p:xfrm>
          <a:off x="102645" y="1857375"/>
          <a:ext cx="6815391" cy="3958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4077807" imgH="7772400" progId="Visio.Drawing.15">
                  <p:embed/>
                </p:oleObj>
              </mc:Choice>
              <mc:Fallback>
                <p:oleObj r:id="rId2" imgW="14077807" imgH="7772400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5E05B36-08EF-AE0D-E3C3-0200F848B79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263" t="3487" r="1369" b="-1025"/>
                      <a:stretch>
                        <a:fillRect/>
                      </a:stretch>
                    </p:blipFill>
                    <p:spPr bwMode="auto">
                      <a:xfrm>
                        <a:off x="102645" y="1857375"/>
                        <a:ext cx="6815391" cy="39580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6BC1DF-E4E0-3C9D-D7AE-87FE363C9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666205"/>
              </p:ext>
            </p:extLst>
          </p:nvPr>
        </p:nvGraphicFramePr>
        <p:xfrm>
          <a:off x="7184731" y="3047676"/>
          <a:ext cx="4941699" cy="3703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1818">
                  <a:extLst>
                    <a:ext uri="{9D8B030D-6E8A-4147-A177-3AD203B41FA5}">
                      <a16:colId xmlns:a16="http://schemas.microsoft.com/office/drawing/2014/main" val="2407979037"/>
                    </a:ext>
                  </a:extLst>
                </a:gridCol>
                <a:gridCol w="1153623">
                  <a:extLst>
                    <a:ext uri="{9D8B030D-6E8A-4147-A177-3AD203B41FA5}">
                      <a16:colId xmlns:a16="http://schemas.microsoft.com/office/drawing/2014/main" val="3216519239"/>
                    </a:ext>
                  </a:extLst>
                </a:gridCol>
                <a:gridCol w="1152635">
                  <a:extLst>
                    <a:ext uri="{9D8B030D-6E8A-4147-A177-3AD203B41FA5}">
                      <a16:colId xmlns:a16="http://schemas.microsoft.com/office/drawing/2014/main" val="457681639"/>
                    </a:ext>
                  </a:extLst>
                </a:gridCol>
                <a:gridCol w="1153623">
                  <a:extLst>
                    <a:ext uri="{9D8B030D-6E8A-4147-A177-3AD203B41FA5}">
                      <a16:colId xmlns:a16="http://schemas.microsoft.com/office/drawing/2014/main" val="36431981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Feature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Downlink media streaming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 media streaming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Real-time communication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4014809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Media Delivery Functions and Protocols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126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CMAF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5306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DASH/HLS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6207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MP4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5303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RTP/AVP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86326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webRTC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1143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HTTP/1.1 and TCP/IP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7267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HTTP/2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8833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HTTP/3 and QUIC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5896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UDP/IP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806092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Media Handling Functions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558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Service Access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en-US" sz="9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5281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Content hosting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5722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Content publishing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57137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Content preparation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0908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Network assistance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0000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Dynamic policies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6540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Remote control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0941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Consumption reporting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5275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QoE metrics reporting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7187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Service URL Handling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5226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Edge Computing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0141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eMBMS delivery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533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Data Collection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716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MBS delivery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???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892172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F6EC4CC-DC33-5732-F0C9-3539EA08F4A5}"/>
              </a:ext>
            </a:extLst>
          </p:cNvPr>
          <p:cNvSpPr/>
          <p:nvPr/>
        </p:nvSpPr>
        <p:spPr>
          <a:xfrm>
            <a:off x="176797" y="5751773"/>
            <a:ext cx="6747360" cy="646331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No need for new architectures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0ECAAA3-2517-40A4-7DEC-C25FD0007C2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0924D04F-CB8C-296D-A04F-5DAC8D6CBD93}"/>
              </a:ext>
            </a:extLst>
          </p:cNvPr>
          <p:cNvSpPr txBox="1">
            <a:spLocks/>
          </p:cNvSpPr>
          <p:nvPr/>
        </p:nvSpPr>
        <p:spPr>
          <a:xfrm>
            <a:off x="7158770" y="1663241"/>
            <a:ext cx="4930585" cy="1150514"/>
          </a:xfrm>
          <a:prstGeom prst="rect">
            <a:avLst/>
          </a:prstGeom>
          <a:solidFill>
            <a:srgbClr val="FFFF00"/>
          </a:solidFill>
        </p:spPr>
        <p:txBody>
          <a:bodyPr vert="horz" lIns="0" tIns="0" rIns="0" bIns="0" rtlCol="0">
            <a:normAutofit fontScale="77500" lnSpcReduction="20000"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-152400" algn="l" defTabSz="914400" rtl="0" eaLnBrk="1" latinLnBrk="0" hangingPunct="1">
              <a:lnSpc>
                <a:spcPct val="100000"/>
              </a:lnSpc>
              <a:spcBef>
                <a:spcPts val="225"/>
              </a:spcBef>
              <a:spcAft>
                <a:spcPts val="225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57200" indent="-101600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150"/>
              </a:spcAft>
              <a:buClrTx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71500" indent="-100584" algn="l" defTabSz="914400" rtl="0" eaLnBrk="1" latinLnBrk="0" hangingPunct="1">
              <a:lnSpc>
                <a:spcPct val="105000"/>
              </a:lnSpc>
              <a:spcBef>
                <a:spcPts val="75"/>
              </a:spcBef>
              <a:spcAft>
                <a:spcPts val="75"/>
              </a:spcAft>
              <a:buClrTx/>
              <a:buFont typeface="Arial" panose="020B0604020202020204" pitchFamily="34" charset="0"/>
              <a:buChar char="•"/>
              <a:tabLst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4625" indent="-174625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tabLst/>
              <a:defRPr sz="2000" b="1" kern="1200" spc="6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87000"/>
              </a:lnSpc>
              <a:spcBef>
                <a:spcPts val="1800"/>
              </a:spcBef>
              <a:buSzPct val="100000"/>
              <a:buFont typeface="Microsoft Sans Serif" panose="020B0604020202020204" pitchFamily="34" charset="0"/>
              <a:buChar char="​"/>
              <a:defRPr lang="en-US" sz="55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87000"/>
              </a:lnSpc>
              <a:spcBef>
                <a:spcPts val="1800"/>
              </a:spcBef>
              <a:buFont typeface="Microsoft Sans Serif" panose="020B0604020202020204" pitchFamily="34" charset="0"/>
              <a:buChar char="​"/>
              <a:defRPr sz="6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/>
              <a:t>One Media Delivery Architecture based on TS 26.501/506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/>
              <a:t>IMS is owned by SA2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/>
              <a:t>We consider Messaging as part of Media Delivery?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10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CDA029-215F-5ECB-6A89-CAC96F2A29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2D05F4-27FA-106E-CC76-573186B20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SA4 Study Items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4F59CA5-1FD1-5C21-5946-B64210AECF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Preferably pick a template 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721E409-0E72-4141-8E5B-9FF7746356FA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59936738"/>
              </p:ext>
            </p:extLst>
          </p:nvPr>
        </p:nvGraphicFramePr>
        <p:xfrm>
          <a:off x="495300" y="1488332"/>
          <a:ext cx="11187113" cy="4912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338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E2902BA-27B1-7D33-1BEF-EDA6E28663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FC3687-035A-868F-18AF-275BEF53D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Sub-Working groups – some ideas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5C8CDD2-720E-4423-6838-077F0BAE092F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530362636"/>
              </p:ext>
            </p:extLst>
          </p:nvPr>
        </p:nvGraphicFramePr>
        <p:xfrm>
          <a:off x="495300" y="1719263"/>
          <a:ext cx="11187113" cy="2747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113E8754-F1D6-5BFC-ED53-ACFA830B4B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D7A7E0-F06D-A4B7-7AB5-7D2B9E1A08B1}"/>
              </a:ext>
            </a:extLst>
          </p:cNvPr>
          <p:cNvSpPr/>
          <p:nvPr/>
        </p:nvSpPr>
        <p:spPr>
          <a:xfrm>
            <a:off x="494188" y="4574172"/>
            <a:ext cx="11187111" cy="185520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6000"/>
              </a:lnSpc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Possible issues with above separation: 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System Integration – example how to integrate into an XR device system?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Can we really separate real-time and streaming?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Many boundaries are getting fluent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We have work item limititations per working group of 4 – another severe restriction</a:t>
            </a:r>
          </a:p>
          <a:p>
            <a:pPr>
              <a:lnSpc>
                <a:spcPct val="96000"/>
              </a:lnSpc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Can we make SWG more fluent to allow assignment of topics? </a:t>
            </a:r>
            <a:endParaRPr lang="en-US" sz="20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0FE1930-1575-1101-FA3E-CC44A6AF3A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8D3239-6FFB-A577-9E91-DAEDE38D9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Work Items, Working Groups and time slots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1E416C2-FA03-CBB8-B1E7-3F978D66F1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This may be a concrete proposal for addressing scheduling, time allocation – </a:t>
            </a:r>
            <a:r>
              <a:rPr lang="de-DE" dirty="0">
                <a:solidFill>
                  <a:srgbClr val="FF0000"/>
                </a:solidFill>
              </a:rPr>
              <a:t>not to be discussed in details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57B86C1A-5921-9C3C-A2E9-308F96A243DE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433891896"/>
              </p:ext>
            </p:extLst>
          </p:nvPr>
        </p:nvGraphicFramePr>
        <p:xfrm>
          <a:off x="495300" y="1556427"/>
          <a:ext cx="11187113" cy="4844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30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C8114A8-31DE-9992-CE5E-FE107E396B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0B19DB-64BC-3D36-995B-61170831E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How to generate Study and Work Items?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069B5-C0AD-7466-333E-0178AC9EB19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/>
              <a:t>Create a vision of the sequence for work</a:t>
            </a:r>
          </a:p>
          <a:p>
            <a:pPr lvl="1"/>
            <a:r>
              <a:rPr lang="de-DE" dirty="0"/>
              <a:t>This can include a long-term timeline across releases </a:t>
            </a:r>
          </a:p>
          <a:p>
            <a:r>
              <a:rPr lang="de-DE" dirty="0"/>
              <a:t>Do </a:t>
            </a:r>
            <a:r>
              <a:rPr lang="de-DE" dirty="0">
                <a:solidFill>
                  <a:srgbClr val="FF0000"/>
                </a:solidFill>
              </a:rPr>
              <a:t>study phase </a:t>
            </a:r>
            <a:r>
              <a:rPr lang="de-DE" dirty="0"/>
              <a:t>or justify very clearly, why a study phase is not needed</a:t>
            </a:r>
          </a:p>
          <a:p>
            <a:r>
              <a:rPr lang="de-DE" dirty="0"/>
              <a:t>Preferably pick a </a:t>
            </a:r>
            <a:r>
              <a:rPr lang="de-DE" dirty="0">
                <a:solidFill>
                  <a:srgbClr val="FF0000"/>
                </a:solidFill>
              </a:rPr>
              <a:t>study item template </a:t>
            </a:r>
            <a:r>
              <a:rPr lang="de-DE" dirty="0"/>
              <a:t>(see slide 14), or justify why you did not do this</a:t>
            </a:r>
          </a:p>
          <a:p>
            <a:r>
              <a:rPr lang="de-DE" dirty="0"/>
              <a:t>Create objectives that are meaningful</a:t>
            </a:r>
          </a:p>
          <a:p>
            <a:pPr lvl="1"/>
            <a:r>
              <a:rPr lang="de-DE" dirty="0"/>
              <a:t>Make those actionable objectives with an idea how those can be declared completed</a:t>
            </a:r>
          </a:p>
          <a:p>
            <a:pPr lvl="1"/>
            <a:r>
              <a:rPr lang="de-DE" dirty="0"/>
              <a:t>Potentially create objectives with priorities, such that lower priority objectives can be dropped</a:t>
            </a:r>
          </a:p>
          <a:p>
            <a:r>
              <a:rPr lang="de-DE" dirty="0"/>
              <a:t>Provide a </a:t>
            </a:r>
            <a:r>
              <a:rPr lang="de-DE" dirty="0">
                <a:solidFill>
                  <a:srgbClr val="FF0000"/>
                </a:solidFill>
              </a:rPr>
              <a:t>work and time plan at the same time of the submission of a work proposal </a:t>
            </a:r>
          </a:p>
          <a:p>
            <a:pPr lvl="1"/>
            <a:r>
              <a:rPr lang="de-DE" dirty="0"/>
              <a:t>maps the objectives to a timeline</a:t>
            </a:r>
          </a:p>
          <a:p>
            <a:pPr lvl="1"/>
            <a:r>
              <a:rPr lang="de-DE" dirty="0"/>
              <a:t>Provide a completion percentage at each SA4 meeting</a:t>
            </a:r>
          </a:p>
          <a:p>
            <a:r>
              <a:rPr lang="de-DE" dirty="0"/>
              <a:t>Provide any dependencies to internal or external work</a:t>
            </a:r>
          </a:p>
          <a:p>
            <a:r>
              <a:rPr lang="de-DE" dirty="0"/>
              <a:t>Provide a desired SWG for the work item and a secondary</a:t>
            </a:r>
          </a:p>
          <a:p>
            <a:r>
              <a:rPr lang="de-DE" b="1" dirty="0">
                <a:solidFill>
                  <a:srgbClr val="FF0000"/>
                </a:solidFill>
              </a:rPr>
              <a:t>All of the above, if agreed, may be added to a submission template for a study item</a:t>
            </a:r>
          </a:p>
          <a:p>
            <a:r>
              <a:rPr lang="de-DE" b="1" dirty="0">
                <a:solidFill>
                  <a:srgbClr val="FF0000"/>
                </a:solidFill>
              </a:rPr>
              <a:t>We will use the this template in our planning moving forward and refer to this</a:t>
            </a:r>
          </a:p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F07628A-87E7-7061-7642-18999D552E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Better preparation or work and study items - when you plan to start new work ...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959F30C-E398-43B9-1454-6E9952A23B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0010393"/>
              </p:ext>
            </p:extLst>
          </p:nvPr>
        </p:nvGraphicFramePr>
        <p:xfrm>
          <a:off x="5123444" y="1719072"/>
          <a:ext cx="6355194" cy="274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23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D2A4C8-83E2-9AF6-25E0-CA99E18D99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 dirty="0"/>
              <a:t>Some Principles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Reminder Proposals from S4-230809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Status Rel-18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Methodologies: Stages and Work sharing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Concrete Work Items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68009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9C8BC0-E10A-E019-20AF-7154B134391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592948-3569-D962-5E23-7313243C5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Back to concrete Rel-19 Planning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39754-2494-F1FD-B5F7-3E255C54570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sz="2400" dirty="0"/>
              <a:t>Get existing studies on track (5 + 3)</a:t>
            </a:r>
          </a:p>
          <a:p>
            <a:pPr lvl="1"/>
            <a:r>
              <a:rPr lang="en-US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We need a response from the rapporteurs of FS_AIML4Media,</a:t>
            </a:r>
            <a:r>
              <a:rPr lang="en-US" i="0" u="none" strike="noStrike" kern="1200" dirty="0">
                <a:effectLst/>
                <a:latin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FS_eiRTCW, FS_DaCED, FS_FGS, FS_AVATAR preferably using the template on the previous slides, as we expect that they extend into Rel-19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It would also be good to get a response from the rapporteurs from ISAR, FS_HEVC_Profiles and FS_ARMRQoE on how they view the vision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Potential Normative Work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New HEVC profiles and consolidated video capabilities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Potential New Studies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Advanced Media Delivery (Extensions to 5GMS/MBS/RTC) – study, stage-2, stage-3 in one release, Enhancement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3D Formats and Codecs (Extension to MeCar) – study and stage-3 work in one release, evaluation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Identify potentially relevant work from SA1, SA2 or RAN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Anything else?</a:t>
            </a: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Take care of the expected exceptions for 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iRTWC, IBACS, PROMISE, SR_MSE, and so on</a:t>
            </a: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de-DE" sz="2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71F4180-2483-D91A-B971-031D93E291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Our initial high-level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89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/>
          <a:lstStyle/>
          <a:p>
            <a:r>
              <a:rPr lang="en-US" dirty="0"/>
              <a:t>Concrete Work Topics</a:t>
            </a:r>
          </a:p>
        </p:txBody>
      </p:sp>
    </p:spTree>
    <p:extLst>
      <p:ext uri="{BB962C8B-B14F-4D97-AF65-F5344CB8AC3E}">
        <p14:creationId xmlns:p14="http://schemas.microsoft.com/office/powerpoint/2010/main" val="40464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Advanced Media Delivery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Extension Study</a:t>
            </a:r>
          </a:p>
          <a:p>
            <a:r>
              <a:rPr lang="de-DE" dirty="0"/>
              <a:t>Objectives: Develop key issues, problem statement, gap analysis and proposed solutions for </a:t>
            </a:r>
            <a:r>
              <a:rPr lang="de-DE" b="1" dirty="0"/>
              <a:t>among others </a:t>
            </a:r>
            <a:r>
              <a:rPr lang="de-DE" dirty="0"/>
              <a:t>the following topics</a:t>
            </a:r>
          </a:p>
          <a:p>
            <a:pPr lvl="1"/>
            <a:r>
              <a:rPr lang="de-DE" dirty="0"/>
              <a:t>Content Steering</a:t>
            </a:r>
          </a:p>
          <a:p>
            <a:pPr lvl="1"/>
            <a:r>
              <a:rPr lang="de-DE" dirty="0"/>
              <a:t>Common Media Client Data and Common Media Server Data</a:t>
            </a:r>
          </a:p>
          <a:p>
            <a:pPr lvl="1"/>
            <a:r>
              <a:rPr lang="de-DE" dirty="0"/>
              <a:t>Combination of unicast/multicast/broadcast for live and low-latency live services</a:t>
            </a:r>
          </a:p>
          <a:p>
            <a:pPr lvl="1"/>
            <a:r>
              <a:rPr lang="de-DE" dirty="0"/>
              <a:t>Potential other topics for DASH 5th and 6th edition</a:t>
            </a:r>
          </a:p>
          <a:p>
            <a:pPr lvl="1"/>
            <a:r>
              <a:rPr lang="de-DE" dirty="0"/>
              <a:t>Study would identify topics that are ready for normative work</a:t>
            </a:r>
          </a:p>
          <a:p>
            <a:r>
              <a:rPr lang="de-DE" dirty="0"/>
              <a:t>Timeline</a:t>
            </a:r>
          </a:p>
          <a:p>
            <a:pPr lvl="1"/>
            <a:r>
              <a:rPr lang="de-DE" dirty="0"/>
              <a:t>Completion of study by 09/2024 for stage-2 (25% until 03/24, 50% until 06/24, 75% until 09/24, 100% until 12/24)</a:t>
            </a:r>
          </a:p>
          <a:p>
            <a:pPr lvl="1"/>
            <a:r>
              <a:rPr lang="de-DE" dirty="0"/>
              <a:t>Completion of study by 12/2024 for stage-3 </a:t>
            </a:r>
          </a:p>
          <a:p>
            <a:pPr lvl="1"/>
            <a:r>
              <a:rPr lang="de-DE" dirty="0"/>
              <a:t>Stage-2 normative work until 12/2024 (1 cycle work item, 100% completion within one cycle)</a:t>
            </a:r>
          </a:p>
          <a:p>
            <a:pPr lvl="1"/>
            <a:r>
              <a:rPr lang="de-DE" dirty="0"/>
              <a:t>Stage-3 normative work until 06/2025 (2 cycle work item, 50% 03/2025, 100% 06/2025)</a:t>
            </a:r>
          </a:p>
          <a:p>
            <a:r>
              <a:rPr lang="de-DE" dirty="0"/>
              <a:t>Dependencies: completion of 5GMS_Pro_Ph2</a:t>
            </a:r>
          </a:p>
          <a:p>
            <a:r>
              <a:rPr lang="de-DE" dirty="0"/>
              <a:t>Impacted specifications: TR 26.804 (Study), TS 26.501/2/6 (stage-2), TS 26.510/1/2/7 (stage-3)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Qualcomm is committed to contribute and, if needed, lead the different stages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D09EEC3-307A-3AE7-ABD6-98CEA3B9EB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0826555"/>
              </p:ext>
            </p:extLst>
          </p:nvPr>
        </p:nvGraphicFramePr>
        <p:xfrm>
          <a:off x="2850204" y="1684251"/>
          <a:ext cx="9105089" cy="236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A634E35C-4DB2-2325-9527-CD71C327A364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MBS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9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CEF90AE-DAFB-C6F2-17B0-4FDD035A74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403D1B-906A-2255-3CA6-398D72BE4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Background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95333AB-2511-0A5A-8844-780C47262E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Video Capability Considerations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33F434D-4322-221D-C786-2EA7CAAD4D65}"/>
              </a:ext>
            </a:extLst>
          </p:cNvPr>
          <p:cNvSpPr/>
          <p:nvPr/>
        </p:nvSpPr>
        <p:spPr>
          <a:xfrm>
            <a:off x="836023" y="1925810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AVC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30A484-1559-391B-A0D4-E7DE06E293A8}"/>
              </a:ext>
            </a:extLst>
          </p:cNvPr>
          <p:cNvSpPr/>
          <p:nvPr/>
        </p:nvSpPr>
        <p:spPr>
          <a:xfrm>
            <a:off x="826226" y="2822541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HEVC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439FA95-6D77-E2C3-D95C-92508CA0626A}"/>
              </a:ext>
            </a:extLst>
          </p:cNvPr>
          <p:cNvSpPr/>
          <p:nvPr/>
        </p:nvSpPr>
        <p:spPr>
          <a:xfrm>
            <a:off x="898068" y="3762856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MV-HEVC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77C5D51-5053-A9BA-A88B-8340022E8ACC}"/>
              </a:ext>
            </a:extLst>
          </p:cNvPr>
          <p:cNvSpPr/>
          <p:nvPr/>
        </p:nvSpPr>
        <p:spPr>
          <a:xfrm>
            <a:off x="3901437" y="688556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26.114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056E5C4-EB2C-0A39-460F-6ECF266A695A}"/>
              </a:ext>
            </a:extLst>
          </p:cNvPr>
          <p:cNvSpPr/>
          <p:nvPr/>
        </p:nvSpPr>
        <p:spPr>
          <a:xfrm>
            <a:off x="3901437" y="1647542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26.140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A9E7FE-5E7E-AABE-9CAC-91DAC2ECC201}"/>
              </a:ext>
            </a:extLst>
          </p:cNvPr>
          <p:cNvSpPr/>
          <p:nvPr/>
        </p:nvSpPr>
        <p:spPr>
          <a:xfrm>
            <a:off x="4010295" y="2756763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26.143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3726918-2F0A-E726-B633-CD2549693A8D}"/>
              </a:ext>
            </a:extLst>
          </p:cNvPr>
          <p:cNvSpPr/>
          <p:nvPr/>
        </p:nvSpPr>
        <p:spPr>
          <a:xfrm>
            <a:off x="4010295" y="3821943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26.116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8250E5-8D60-7EF0-296C-E50D11C62FCA}"/>
              </a:ext>
            </a:extLst>
          </p:cNvPr>
          <p:cNvSpPr/>
          <p:nvPr/>
        </p:nvSpPr>
        <p:spPr>
          <a:xfrm>
            <a:off x="4010295" y="4862751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26.119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4B6DDF-106C-7A41-1E3A-2C14C1EA7677}"/>
              </a:ext>
            </a:extLst>
          </p:cNvPr>
          <p:cNvSpPr/>
          <p:nvPr/>
        </p:nvSpPr>
        <p:spPr>
          <a:xfrm>
            <a:off x="4010295" y="5843045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26.511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90834FA-D52C-FB36-9052-A8C3395A7A49}"/>
              </a:ext>
            </a:extLst>
          </p:cNvPr>
          <p:cNvCxnSpPr>
            <a:stCxn id="9" idx="2"/>
            <a:endCxn id="6" idx="6"/>
          </p:cNvCxnSpPr>
          <p:nvPr/>
        </p:nvCxnSpPr>
        <p:spPr>
          <a:xfrm flipH="1">
            <a:off x="2333896" y="1063025"/>
            <a:ext cx="1567541" cy="1237254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5DAAA67-23BE-D123-AFA9-6992BC3B75D6}"/>
              </a:ext>
            </a:extLst>
          </p:cNvPr>
          <p:cNvCxnSpPr>
            <a:cxnSpLocks/>
            <a:stCxn id="10" idx="2"/>
            <a:endCxn id="6" idx="6"/>
          </p:cNvCxnSpPr>
          <p:nvPr/>
        </p:nvCxnSpPr>
        <p:spPr>
          <a:xfrm flipH="1">
            <a:off x="2333896" y="2022011"/>
            <a:ext cx="1567541" cy="278268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D071B71-3CF1-F3BA-B483-8B60066D6132}"/>
              </a:ext>
            </a:extLst>
          </p:cNvPr>
          <p:cNvCxnSpPr>
            <a:cxnSpLocks/>
            <a:stCxn id="11" idx="2"/>
            <a:endCxn id="6" idx="6"/>
          </p:cNvCxnSpPr>
          <p:nvPr/>
        </p:nvCxnSpPr>
        <p:spPr>
          <a:xfrm flipH="1" flipV="1">
            <a:off x="2333896" y="2300279"/>
            <a:ext cx="1676399" cy="83095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FF95269-44BE-F21A-00E2-6542AB02D88A}"/>
              </a:ext>
            </a:extLst>
          </p:cNvPr>
          <p:cNvCxnSpPr>
            <a:cxnSpLocks/>
            <a:stCxn id="12" idx="2"/>
            <a:endCxn id="6" idx="6"/>
          </p:cNvCxnSpPr>
          <p:nvPr/>
        </p:nvCxnSpPr>
        <p:spPr>
          <a:xfrm flipH="1" flipV="1">
            <a:off x="2333896" y="2300279"/>
            <a:ext cx="1676399" cy="189613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EF4C3B6-F48E-B59F-48AF-7C01A820ACF6}"/>
              </a:ext>
            </a:extLst>
          </p:cNvPr>
          <p:cNvCxnSpPr>
            <a:cxnSpLocks/>
            <a:stCxn id="13" idx="2"/>
            <a:endCxn id="6" idx="6"/>
          </p:cNvCxnSpPr>
          <p:nvPr/>
        </p:nvCxnSpPr>
        <p:spPr>
          <a:xfrm flipH="1" flipV="1">
            <a:off x="2333896" y="2300279"/>
            <a:ext cx="1676399" cy="2936941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BFBDDF6-4BBA-C0B5-5C3A-721D763A6F05}"/>
              </a:ext>
            </a:extLst>
          </p:cNvPr>
          <p:cNvCxnSpPr>
            <a:cxnSpLocks/>
            <a:stCxn id="14" idx="2"/>
            <a:endCxn id="6" idx="6"/>
          </p:cNvCxnSpPr>
          <p:nvPr/>
        </p:nvCxnSpPr>
        <p:spPr>
          <a:xfrm flipH="1" flipV="1">
            <a:off x="2333896" y="2300279"/>
            <a:ext cx="1676399" cy="391723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1456B27-3753-4CDA-AFE4-14CF6282C5D8}"/>
              </a:ext>
            </a:extLst>
          </p:cNvPr>
          <p:cNvCxnSpPr>
            <a:cxnSpLocks/>
            <a:stCxn id="9" idx="2"/>
            <a:endCxn id="7" idx="6"/>
          </p:cNvCxnSpPr>
          <p:nvPr/>
        </p:nvCxnSpPr>
        <p:spPr>
          <a:xfrm flipH="1">
            <a:off x="2324099" y="1063025"/>
            <a:ext cx="1577338" cy="213398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0AB2047-DFC8-6C4A-2748-8AAF95E0E3E4}"/>
              </a:ext>
            </a:extLst>
          </p:cNvPr>
          <p:cNvCxnSpPr>
            <a:cxnSpLocks/>
            <a:stCxn id="9" idx="2"/>
            <a:endCxn id="8" idx="6"/>
          </p:cNvCxnSpPr>
          <p:nvPr/>
        </p:nvCxnSpPr>
        <p:spPr>
          <a:xfrm flipH="1">
            <a:off x="2395941" y="1063025"/>
            <a:ext cx="1505496" cy="3074300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56F591C-D9F3-BCC8-BC42-323398363358}"/>
              </a:ext>
            </a:extLst>
          </p:cNvPr>
          <p:cNvCxnSpPr>
            <a:cxnSpLocks/>
            <a:stCxn id="10" idx="2"/>
            <a:endCxn id="7" idx="6"/>
          </p:cNvCxnSpPr>
          <p:nvPr/>
        </p:nvCxnSpPr>
        <p:spPr>
          <a:xfrm flipH="1">
            <a:off x="2324099" y="2022011"/>
            <a:ext cx="1577338" cy="117499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5FB15F4-81DC-3449-25BB-F8006B771943}"/>
              </a:ext>
            </a:extLst>
          </p:cNvPr>
          <p:cNvCxnSpPr>
            <a:cxnSpLocks/>
            <a:stCxn id="10" idx="2"/>
            <a:endCxn id="8" idx="6"/>
          </p:cNvCxnSpPr>
          <p:nvPr/>
        </p:nvCxnSpPr>
        <p:spPr>
          <a:xfrm flipH="1">
            <a:off x="2395941" y="2022011"/>
            <a:ext cx="1505496" cy="2115314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D72E4ABB-CB9F-4CA7-D607-34E1D0AD8BA9}"/>
              </a:ext>
            </a:extLst>
          </p:cNvPr>
          <p:cNvCxnSpPr>
            <a:cxnSpLocks/>
            <a:stCxn id="13" idx="2"/>
            <a:endCxn id="7" idx="6"/>
          </p:cNvCxnSpPr>
          <p:nvPr/>
        </p:nvCxnSpPr>
        <p:spPr>
          <a:xfrm flipH="1" flipV="1">
            <a:off x="2324099" y="3197010"/>
            <a:ext cx="1686196" cy="2040210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248BAA58-B5E0-17D7-F5F4-0DE8364A57FF}"/>
              </a:ext>
            </a:extLst>
          </p:cNvPr>
          <p:cNvCxnSpPr>
            <a:cxnSpLocks/>
            <a:stCxn id="14" idx="2"/>
            <a:endCxn id="8" idx="6"/>
          </p:cNvCxnSpPr>
          <p:nvPr/>
        </p:nvCxnSpPr>
        <p:spPr>
          <a:xfrm flipH="1" flipV="1">
            <a:off x="2395941" y="4137325"/>
            <a:ext cx="1614354" cy="208018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DECA3AF8-1A95-11CB-AE20-3297659BA42D}"/>
              </a:ext>
            </a:extLst>
          </p:cNvPr>
          <p:cNvSpPr/>
          <p:nvPr/>
        </p:nvSpPr>
        <p:spPr>
          <a:xfrm>
            <a:off x="6877595" y="2965608"/>
            <a:ext cx="1432556" cy="74893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26.116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58E894-3C15-ADBF-9FA3-B3BCC7A8D626}"/>
              </a:ext>
            </a:extLst>
          </p:cNvPr>
          <p:cNvSpPr txBox="1"/>
          <p:nvPr/>
        </p:nvSpPr>
        <p:spPr>
          <a:xfrm>
            <a:off x="6792692" y="713667"/>
            <a:ext cx="1384662" cy="59093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de-DE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Microsoft Sans Serif"/>
                <a:cs typeface="Microsoft Sans Serif" panose="020B0604020202020204" pitchFamily="34" charset="0"/>
              </a:rPr>
              <a:t>Audio</a:t>
            </a:r>
            <a:endParaRPr lang="en-US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5B46AC49-3951-B053-572D-1EB02FEF1205}"/>
              </a:ext>
            </a:extLst>
          </p:cNvPr>
          <p:cNvCxnSpPr>
            <a:cxnSpLocks/>
            <a:stCxn id="13" idx="6"/>
            <a:endCxn id="50" idx="2"/>
          </p:cNvCxnSpPr>
          <p:nvPr/>
        </p:nvCxnSpPr>
        <p:spPr>
          <a:xfrm flipV="1">
            <a:off x="5508168" y="3340077"/>
            <a:ext cx="1369427" cy="189714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12472E5-CC48-D970-F281-BE7CC77CBA8F}"/>
              </a:ext>
            </a:extLst>
          </p:cNvPr>
          <p:cNvCxnSpPr>
            <a:cxnSpLocks/>
            <a:stCxn id="14" idx="6"/>
            <a:endCxn id="50" idx="3"/>
          </p:cNvCxnSpPr>
          <p:nvPr/>
        </p:nvCxnSpPr>
        <p:spPr>
          <a:xfrm flipV="1">
            <a:off x="5508168" y="3604866"/>
            <a:ext cx="1579220" cy="2612648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3E2448A-D0A0-F569-30D2-4CCBC03D04AD}"/>
              </a:ext>
            </a:extLst>
          </p:cNvPr>
          <p:cNvCxnSpPr>
            <a:cxnSpLocks/>
            <a:stCxn id="11" idx="6"/>
            <a:endCxn id="50" idx="1"/>
          </p:cNvCxnSpPr>
          <p:nvPr/>
        </p:nvCxnSpPr>
        <p:spPr>
          <a:xfrm flipV="1">
            <a:off x="5508168" y="3075287"/>
            <a:ext cx="1579220" cy="5594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209772F4-4836-B98A-B399-782A373756A0}"/>
              </a:ext>
            </a:extLst>
          </p:cNvPr>
          <p:cNvSpPr/>
          <p:nvPr/>
        </p:nvSpPr>
        <p:spPr>
          <a:xfrm>
            <a:off x="9361713" y="1339629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EVS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BD71ADBF-F7F2-2B28-E1AD-6247748CF258}"/>
              </a:ext>
            </a:extLst>
          </p:cNvPr>
          <p:cNvSpPr/>
          <p:nvPr/>
        </p:nvSpPr>
        <p:spPr>
          <a:xfrm>
            <a:off x="9418320" y="2246777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AMR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B8FD6779-6A8A-DB92-FE08-34531AED7870}"/>
              </a:ext>
            </a:extLst>
          </p:cNvPr>
          <p:cNvSpPr/>
          <p:nvPr/>
        </p:nvSpPr>
        <p:spPr>
          <a:xfrm>
            <a:off x="9418320" y="3220725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AAC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2E1F663-E01F-D3D7-BFF9-55248B351BDD}"/>
              </a:ext>
            </a:extLst>
          </p:cNvPr>
          <p:cNvSpPr/>
          <p:nvPr/>
        </p:nvSpPr>
        <p:spPr>
          <a:xfrm>
            <a:off x="9418320" y="4229673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MPEG-H Audio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C045FD25-92A7-EBDA-69A3-7E7803DD01EE}"/>
              </a:ext>
            </a:extLst>
          </p:cNvPr>
          <p:cNvSpPr/>
          <p:nvPr/>
        </p:nvSpPr>
        <p:spPr>
          <a:xfrm>
            <a:off x="9485594" y="5229487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IVAS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354F264-C7E5-C327-B9F0-B8BCCBAB286B}"/>
              </a:ext>
            </a:extLst>
          </p:cNvPr>
          <p:cNvSpPr/>
          <p:nvPr/>
        </p:nvSpPr>
        <p:spPr>
          <a:xfrm>
            <a:off x="919947" y="5626267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CMAF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6D20FCA-A59E-8488-28D5-9B84170D3372}"/>
              </a:ext>
            </a:extLst>
          </p:cNvPr>
          <p:cNvSpPr/>
          <p:nvPr/>
        </p:nvSpPr>
        <p:spPr>
          <a:xfrm>
            <a:off x="836022" y="4675016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ISO-BMFF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E15D149C-F6F0-AF30-6178-31851A76E132}"/>
              </a:ext>
            </a:extLst>
          </p:cNvPr>
          <p:cNvCxnSpPr>
            <a:cxnSpLocks/>
            <a:stCxn id="14" idx="2"/>
            <a:endCxn id="67" idx="6"/>
          </p:cNvCxnSpPr>
          <p:nvPr/>
        </p:nvCxnSpPr>
        <p:spPr>
          <a:xfrm flipH="1" flipV="1">
            <a:off x="2417820" y="6000736"/>
            <a:ext cx="1592475" cy="216778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D11C4492-8823-47DE-463A-2888B1A81AEF}"/>
              </a:ext>
            </a:extLst>
          </p:cNvPr>
          <p:cNvCxnSpPr>
            <a:cxnSpLocks/>
            <a:stCxn id="14" idx="2"/>
            <a:endCxn id="77" idx="6"/>
          </p:cNvCxnSpPr>
          <p:nvPr/>
        </p:nvCxnSpPr>
        <p:spPr>
          <a:xfrm flipH="1" flipV="1">
            <a:off x="2333895" y="5049485"/>
            <a:ext cx="1676400" cy="116802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>
            <a:extLst>
              <a:ext uri="{FF2B5EF4-FFF2-40B4-BE49-F238E27FC236}">
                <a16:creationId xmlns:a16="http://schemas.microsoft.com/office/drawing/2014/main" id="{E65B2BF2-3963-C906-2498-9B080F2D2D22}"/>
              </a:ext>
            </a:extLst>
          </p:cNvPr>
          <p:cNvSpPr/>
          <p:nvPr/>
        </p:nvSpPr>
        <p:spPr>
          <a:xfrm>
            <a:off x="7920447" y="5783958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CMAF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5E370A95-DA41-3133-6BA7-32968653833E}"/>
              </a:ext>
            </a:extLst>
          </p:cNvPr>
          <p:cNvSpPr/>
          <p:nvPr/>
        </p:nvSpPr>
        <p:spPr>
          <a:xfrm>
            <a:off x="6096000" y="5783958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ISO-BMFF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C1A768F-F873-2D79-20B6-DC93E5F523D9}"/>
              </a:ext>
            </a:extLst>
          </p:cNvPr>
          <p:cNvCxnSpPr>
            <a:cxnSpLocks/>
            <a:stCxn id="62" idx="2"/>
            <a:endCxn id="50" idx="6"/>
          </p:cNvCxnSpPr>
          <p:nvPr/>
        </p:nvCxnSpPr>
        <p:spPr>
          <a:xfrm flipH="1">
            <a:off x="8310151" y="1714098"/>
            <a:ext cx="1051562" cy="162597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17D4A353-9599-F800-1108-20278F0208FB}"/>
              </a:ext>
            </a:extLst>
          </p:cNvPr>
          <p:cNvCxnSpPr>
            <a:cxnSpLocks/>
            <a:stCxn id="63" idx="2"/>
            <a:endCxn id="50" idx="6"/>
          </p:cNvCxnSpPr>
          <p:nvPr/>
        </p:nvCxnSpPr>
        <p:spPr>
          <a:xfrm flipH="1">
            <a:off x="8310151" y="2621246"/>
            <a:ext cx="1108169" cy="718831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D1CF815C-6817-8B42-180D-29581C62FB76}"/>
              </a:ext>
            </a:extLst>
          </p:cNvPr>
          <p:cNvCxnSpPr>
            <a:cxnSpLocks/>
            <a:stCxn id="64" idx="2"/>
            <a:endCxn id="50" idx="6"/>
          </p:cNvCxnSpPr>
          <p:nvPr/>
        </p:nvCxnSpPr>
        <p:spPr>
          <a:xfrm flipH="1" flipV="1">
            <a:off x="8310151" y="3340077"/>
            <a:ext cx="1108169" cy="255117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57E6372B-2877-68C7-AB09-20B2F752BE11}"/>
              </a:ext>
            </a:extLst>
          </p:cNvPr>
          <p:cNvCxnSpPr>
            <a:cxnSpLocks/>
            <a:stCxn id="65" idx="2"/>
            <a:endCxn id="50" idx="6"/>
          </p:cNvCxnSpPr>
          <p:nvPr/>
        </p:nvCxnSpPr>
        <p:spPr>
          <a:xfrm flipH="1" flipV="1">
            <a:off x="8310151" y="3340077"/>
            <a:ext cx="1108169" cy="126406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BAFBE4A-15A5-ECB2-3E87-8AF25DF802BA}"/>
              </a:ext>
            </a:extLst>
          </p:cNvPr>
          <p:cNvCxnSpPr>
            <a:cxnSpLocks/>
            <a:stCxn id="66" idx="2"/>
            <a:endCxn id="50" idx="6"/>
          </p:cNvCxnSpPr>
          <p:nvPr/>
        </p:nvCxnSpPr>
        <p:spPr>
          <a:xfrm flipH="1" flipV="1">
            <a:off x="8310151" y="3340077"/>
            <a:ext cx="1175443" cy="226387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4813D4E3-9C66-01D8-25F4-5832FFBE5D2A}"/>
              </a:ext>
            </a:extLst>
          </p:cNvPr>
          <p:cNvCxnSpPr>
            <a:cxnSpLocks/>
            <a:stCxn id="84" idx="0"/>
            <a:endCxn id="50" idx="5"/>
          </p:cNvCxnSpPr>
          <p:nvPr/>
        </p:nvCxnSpPr>
        <p:spPr>
          <a:xfrm flipH="1" flipV="1">
            <a:off x="8100358" y="3604866"/>
            <a:ext cx="569026" cy="2179092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21406865-EC4E-543A-F36F-AAB4FC3180E3}"/>
              </a:ext>
            </a:extLst>
          </p:cNvPr>
          <p:cNvCxnSpPr>
            <a:cxnSpLocks/>
            <a:stCxn id="85" idx="0"/>
            <a:endCxn id="50" idx="4"/>
          </p:cNvCxnSpPr>
          <p:nvPr/>
        </p:nvCxnSpPr>
        <p:spPr>
          <a:xfrm flipV="1">
            <a:off x="6844937" y="3714545"/>
            <a:ext cx="748936" cy="206941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>
            <a:extLst>
              <a:ext uri="{FF2B5EF4-FFF2-40B4-BE49-F238E27FC236}">
                <a16:creationId xmlns:a16="http://schemas.microsoft.com/office/drawing/2014/main" id="{1E55E6E2-C6E3-6C3B-AEE2-FD8C55D6E70A}"/>
              </a:ext>
            </a:extLst>
          </p:cNvPr>
          <p:cNvSpPr/>
          <p:nvPr/>
        </p:nvSpPr>
        <p:spPr>
          <a:xfrm>
            <a:off x="2561410" y="3301146"/>
            <a:ext cx="1432556" cy="74893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26.11x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9750E308-A54C-45F2-74E9-194EB87DDFD3}"/>
              </a:ext>
            </a:extLst>
          </p:cNvPr>
          <p:cNvSpPr/>
          <p:nvPr/>
        </p:nvSpPr>
        <p:spPr>
          <a:xfrm>
            <a:off x="9418320" y="0"/>
            <a:ext cx="2773680" cy="87957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Should we add RTP as well?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75C074DB-3E6E-C49E-CF2D-804B3F47FFBE}"/>
              </a:ext>
            </a:extLst>
          </p:cNvPr>
          <p:cNvSpPr/>
          <p:nvPr/>
        </p:nvSpPr>
        <p:spPr>
          <a:xfrm>
            <a:off x="7588036" y="108699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16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8AC516F-1CB7-AD42-5304-EB451A8AD64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5E0436-C964-C281-12FE-12E429E34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Upgrades to MV-HEVC, HEVC profiles and Video Capabilities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42C5FA-362A-24D9-AEBF-1FA55618A9C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Normative work based on studies</a:t>
            </a:r>
          </a:p>
          <a:p>
            <a:r>
              <a:rPr lang="de-DE" dirty="0"/>
              <a:t>Objectives:</a:t>
            </a:r>
          </a:p>
          <a:p>
            <a:pPr lvl="1"/>
            <a:r>
              <a:rPr lang="de-DE" dirty="0"/>
              <a:t>Define video capabilities independent of 3GPP services in a single specification including ISO BMFF encapsulation, CMAF encapsulation, capability signaling as well as encoding and playback requirements aligned with audio capabilities defined in TS 26.116.</a:t>
            </a:r>
          </a:p>
          <a:p>
            <a:pPr lvl="2"/>
            <a:r>
              <a:rPr lang="de-DE" dirty="0"/>
              <a:t>NOTE: addition of RTP capabilities is for further study</a:t>
            </a:r>
          </a:p>
          <a:p>
            <a:pPr lvl="1"/>
            <a:r>
              <a:rPr lang="de-DE" dirty="0"/>
              <a:t>Update relevant 3GPP specifications to reference the video capabilities</a:t>
            </a:r>
          </a:p>
          <a:p>
            <a:pPr lvl="1"/>
            <a:r>
              <a:rPr lang="de-DE" dirty="0"/>
              <a:t>Upgrade HEVC-based video capabilities in different service specifications based on market needs</a:t>
            </a:r>
          </a:p>
          <a:p>
            <a:pPr lvl="1"/>
            <a:r>
              <a:rPr lang="de-DE" dirty="0"/>
              <a:t>Add relevant MV-HEVC as video capability to the new specifications</a:t>
            </a:r>
          </a:p>
          <a:p>
            <a:pPr lvl="1"/>
            <a:r>
              <a:rPr lang="de-DE" dirty="0"/>
              <a:t>Update relevant 3GPP specifications to add MV-HEVC as a recommended media format, in particular TS 26.119</a:t>
            </a:r>
          </a:p>
          <a:p>
            <a:r>
              <a:rPr lang="de-DE" dirty="0"/>
              <a:t>Timeline: 12/2024 completion (06/24 50%, 09/24 75%, 12/24 100%)</a:t>
            </a:r>
          </a:p>
          <a:p>
            <a:r>
              <a:rPr lang="de-DE" dirty="0"/>
              <a:t>Dependencies: Completion of FS_HEVC_Profiles study item, potential MPEG work on CMAF binding for MV-HEVC</a:t>
            </a:r>
          </a:p>
          <a:p>
            <a:r>
              <a:rPr lang="de-DE" dirty="0"/>
              <a:t>Impacted specifications: TS 26.11x (new), 26.511, 26.119, 26.143, potentially others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02ABB97-BC18-E780-21EA-AECFB39C19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Qualcomm supports and is willing to lead work on Video Capabilities – expect submission from Apple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76AD600-5EB1-4D7C-A524-F623F2B09095}"/>
              </a:ext>
            </a:extLst>
          </p:cNvPr>
          <p:cNvGrpSpPr/>
          <p:nvPr/>
        </p:nvGrpSpPr>
        <p:grpSpPr>
          <a:xfrm>
            <a:off x="4965683" y="1719072"/>
            <a:ext cx="3336233" cy="361959"/>
            <a:chOff x="7745" y="0"/>
            <a:chExt cx="4630307" cy="361959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E0E84954-9CED-8095-450A-6DAFFB2BD1FC}"/>
                </a:ext>
              </a:extLst>
            </p:cNvPr>
            <p:cNvSpPr/>
            <p:nvPr/>
          </p:nvSpPr>
          <p:spPr>
            <a:xfrm>
              <a:off x="7745" y="0"/>
              <a:ext cx="4630307" cy="36195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400"/>
            </a:p>
          </p:txBody>
        </p:sp>
        <p:sp>
          <p:nvSpPr>
            <p:cNvPr id="11" name="Arrow: Chevron 4">
              <a:extLst>
                <a:ext uri="{FF2B5EF4-FFF2-40B4-BE49-F238E27FC236}">
                  <a16:creationId xmlns:a16="http://schemas.microsoft.com/office/drawing/2014/main" id="{27B9A62D-17F9-80DC-606C-4659442C0ED5}"/>
                </a:ext>
              </a:extLst>
            </p:cNvPr>
            <p:cNvSpPr txBox="1"/>
            <p:nvPr/>
          </p:nvSpPr>
          <p:spPr>
            <a:xfrm>
              <a:off x="188725" y="0"/>
              <a:ext cx="4268348" cy="361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SA4 Study TR 26.955</a:t>
              </a:r>
              <a:endParaRPr lang="en-US" sz="2000" kern="120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CCC7DD4-943C-D277-C88C-94B29A570544}"/>
              </a:ext>
            </a:extLst>
          </p:cNvPr>
          <p:cNvGrpSpPr/>
          <p:nvPr/>
        </p:nvGrpSpPr>
        <p:grpSpPr>
          <a:xfrm>
            <a:off x="8301916" y="1948935"/>
            <a:ext cx="3619149" cy="361959"/>
            <a:chOff x="4175022" y="0"/>
            <a:chExt cx="4630307" cy="361959"/>
          </a:xfrm>
        </p:grpSpPr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69BBA284-8D15-E0D2-38F5-EA0007DF7D15}"/>
                </a:ext>
              </a:extLst>
            </p:cNvPr>
            <p:cNvSpPr/>
            <p:nvPr/>
          </p:nvSpPr>
          <p:spPr>
            <a:xfrm>
              <a:off x="4175022" y="0"/>
              <a:ext cx="4630307" cy="36195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Arrow: Chevron 6">
              <a:extLst>
                <a:ext uri="{FF2B5EF4-FFF2-40B4-BE49-F238E27FC236}">
                  <a16:creationId xmlns:a16="http://schemas.microsoft.com/office/drawing/2014/main" id="{2A540F15-9340-1102-3E88-F007FBC37996}"/>
                </a:ext>
              </a:extLst>
            </p:cNvPr>
            <p:cNvSpPr txBox="1"/>
            <p:nvPr/>
          </p:nvSpPr>
          <p:spPr>
            <a:xfrm>
              <a:off x="4356002" y="0"/>
              <a:ext cx="4268348" cy="361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800" kern="1200" dirty="0"/>
                <a:t>SA4 Stage 3</a:t>
              </a:r>
              <a:endParaRPr lang="en-US" sz="2800" kern="12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33AFF35-C7B7-79BE-5F4D-A515334E69E0}"/>
              </a:ext>
            </a:extLst>
          </p:cNvPr>
          <p:cNvGrpSpPr/>
          <p:nvPr/>
        </p:nvGrpSpPr>
        <p:grpSpPr>
          <a:xfrm>
            <a:off x="4965683" y="2081031"/>
            <a:ext cx="3336234" cy="361959"/>
            <a:chOff x="7745" y="0"/>
            <a:chExt cx="4630307" cy="361959"/>
          </a:xfrm>
        </p:grpSpPr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B1041802-AFF0-8A03-336F-3A58A4DA8A58}"/>
                </a:ext>
              </a:extLst>
            </p:cNvPr>
            <p:cNvSpPr/>
            <p:nvPr/>
          </p:nvSpPr>
          <p:spPr>
            <a:xfrm>
              <a:off x="7745" y="0"/>
              <a:ext cx="4630307" cy="36195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400"/>
            </a:p>
          </p:txBody>
        </p:sp>
        <p:sp>
          <p:nvSpPr>
            <p:cNvPr id="15" name="Arrow: Chevron 4">
              <a:extLst>
                <a:ext uri="{FF2B5EF4-FFF2-40B4-BE49-F238E27FC236}">
                  <a16:creationId xmlns:a16="http://schemas.microsoft.com/office/drawing/2014/main" id="{8B8FD7C7-D1DD-DC20-DD2D-201BEEDD7A7A}"/>
                </a:ext>
              </a:extLst>
            </p:cNvPr>
            <p:cNvSpPr txBox="1"/>
            <p:nvPr/>
          </p:nvSpPr>
          <p:spPr>
            <a:xfrm>
              <a:off x="188725" y="0"/>
              <a:ext cx="4268348" cy="361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SA4 Study TR 26.966</a:t>
              </a:r>
              <a:endParaRPr lang="en-US" sz="2000" kern="1200" dirty="0"/>
            </a:p>
          </p:txBody>
        </p:sp>
      </p:grpSp>
      <p:sp>
        <p:nvSpPr>
          <p:cNvPr id="16" name="Half Frame 15">
            <a:extLst>
              <a:ext uri="{FF2B5EF4-FFF2-40B4-BE49-F238E27FC236}">
                <a16:creationId xmlns:a16="http://schemas.microsoft.com/office/drawing/2014/main" id="{AC74F22E-D053-8702-B7F7-CC78B273D129}"/>
              </a:ext>
            </a:extLst>
          </p:cNvPr>
          <p:cNvSpPr/>
          <p:nvPr/>
        </p:nvSpPr>
        <p:spPr>
          <a:xfrm rot="12527560">
            <a:off x="6335954" y="1113787"/>
            <a:ext cx="756569" cy="1222580"/>
          </a:xfrm>
          <a:prstGeom prst="halfFrame">
            <a:avLst>
              <a:gd name="adj1" fmla="val 20839"/>
              <a:gd name="adj2" fmla="val 20651"/>
            </a:avLst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C9DA424-786C-2023-0053-0C47155276A5}"/>
              </a:ext>
            </a:extLst>
          </p:cNvPr>
          <p:cNvSpPr/>
          <p:nvPr/>
        </p:nvSpPr>
        <p:spPr>
          <a:xfrm>
            <a:off x="10435739" y="116742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14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Beyond 2D Formats Study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Evaluation Study</a:t>
            </a:r>
          </a:p>
          <a:p>
            <a:r>
              <a:rPr lang="de-DE" dirty="0"/>
              <a:t>Objectives (alignment with CMCC proposal):</a:t>
            </a:r>
          </a:p>
          <a:p>
            <a:pPr lvl="1"/>
            <a:r>
              <a:rPr lang="de-DE" dirty="0"/>
              <a:t>Identify emerging capturing and display technologies for smartphones and glasses to support beyond 2D formats with market relevance within the next years</a:t>
            </a:r>
          </a:p>
          <a:p>
            <a:pPr lvl="1"/>
            <a:r>
              <a:rPr lang="de-DE" dirty="0"/>
              <a:t>Document different end-to-end reference workflows to support communication, messaging and streaming services for devices supporting the above technologies</a:t>
            </a:r>
          </a:p>
          <a:p>
            <a:pPr lvl="1"/>
            <a:r>
              <a:rPr lang="de-DE" dirty="0"/>
              <a:t>Identify the formats to be delivered over 3GPP networks in context of the above workflows (Number of views, depth, ...)</a:t>
            </a:r>
          </a:p>
          <a:p>
            <a:pPr lvl="1"/>
            <a:r>
              <a:rPr lang="de-DE" dirty="0"/>
              <a:t>Identify compression technolgies to support delivery of the formats</a:t>
            </a:r>
          </a:p>
          <a:p>
            <a:pPr lvl="1"/>
            <a:r>
              <a:rPr lang="de-DE" dirty="0"/>
              <a:t>Define concrete evaluation scenarios (KPIs, Metrics, reference signals) to and document the performance of existing formats (multiple HEVC, MV-HEVC)</a:t>
            </a:r>
          </a:p>
          <a:p>
            <a:pPr lvl="1"/>
            <a:r>
              <a:rPr lang="de-DE" dirty="0"/>
              <a:t>Document interoperability requirements, traffic charactertistics and OoS requirements to support the above systems</a:t>
            </a:r>
          </a:p>
          <a:p>
            <a:pPr lvl="1"/>
            <a:r>
              <a:rPr lang="de-DE" dirty="0"/>
              <a:t>Identify potential normative work for new formats and/or compression technologies</a:t>
            </a:r>
          </a:p>
          <a:p>
            <a:r>
              <a:rPr lang="de-DE" dirty="0"/>
              <a:t>Timeline: 12/2024 (completion of study), 06/2025 (addition of new formats)</a:t>
            </a:r>
          </a:p>
          <a:p>
            <a:r>
              <a:rPr lang="de-DE" dirty="0"/>
              <a:t>Dependencies: completion of MeCAR, agreement of  normative work for HEVC video capabilities</a:t>
            </a:r>
          </a:p>
          <a:p>
            <a:r>
              <a:rPr lang="de-DE" dirty="0"/>
              <a:t>Impacted specifications: TS 26.11x, TS 26.119, potentially others</a:t>
            </a:r>
          </a:p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Qualcomm is supporting – expect separate submission from CMCC</a:t>
            </a:r>
            <a:endParaRPr lang="en-US" dirty="0"/>
          </a:p>
        </p:txBody>
      </p:sp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46E3CA41-6A72-15C6-7B1F-966CE4B3F6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1959700"/>
              </p:ext>
            </p:extLst>
          </p:nvPr>
        </p:nvGraphicFramePr>
        <p:xfrm>
          <a:off x="3091542" y="1719072"/>
          <a:ext cx="8813076" cy="361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31BAB902-B29E-C04B-CDCD-D6A080F03D46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14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DCEC108-07F1-13BA-F94A-DD916E333F3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96CCE5-5104-56AF-66A2-5E227A3A8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Ongoing Studies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09ADCF0-72AD-4E04-A61C-477AD30089E8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576552047"/>
              </p:ext>
            </p:extLst>
          </p:nvPr>
        </p:nvGraphicFramePr>
        <p:xfrm>
          <a:off x="495302" y="2012031"/>
          <a:ext cx="10372995" cy="4096001"/>
        </p:xfrm>
        <a:graphic>
          <a:graphicData uri="http://schemas.openxmlformats.org/drawingml/2006/table">
            <a:tbl>
              <a:tblPr/>
              <a:tblGrid>
                <a:gridCol w="2074599">
                  <a:extLst>
                    <a:ext uri="{9D8B030D-6E8A-4147-A177-3AD203B41FA5}">
                      <a16:colId xmlns:a16="http://schemas.microsoft.com/office/drawing/2014/main" val="1243595094"/>
                    </a:ext>
                  </a:extLst>
                </a:gridCol>
                <a:gridCol w="1479585">
                  <a:extLst>
                    <a:ext uri="{9D8B030D-6E8A-4147-A177-3AD203B41FA5}">
                      <a16:colId xmlns:a16="http://schemas.microsoft.com/office/drawing/2014/main" val="3943808825"/>
                    </a:ext>
                  </a:extLst>
                </a:gridCol>
                <a:gridCol w="2368731">
                  <a:extLst>
                    <a:ext uri="{9D8B030D-6E8A-4147-A177-3AD203B41FA5}">
                      <a16:colId xmlns:a16="http://schemas.microsoft.com/office/drawing/2014/main" val="886764402"/>
                    </a:ext>
                  </a:extLst>
                </a:gridCol>
                <a:gridCol w="2375481">
                  <a:extLst>
                    <a:ext uri="{9D8B030D-6E8A-4147-A177-3AD203B41FA5}">
                      <a16:colId xmlns:a16="http://schemas.microsoft.com/office/drawing/2014/main" val="1692184235"/>
                    </a:ext>
                  </a:extLst>
                </a:gridCol>
                <a:gridCol w="2074599">
                  <a:extLst>
                    <a:ext uri="{9D8B030D-6E8A-4147-A177-3AD203B41FA5}">
                      <a16:colId xmlns:a16="http://schemas.microsoft.com/office/drawing/2014/main" val="915261064"/>
                    </a:ext>
                  </a:extLst>
                </a:gridCol>
              </a:tblGrid>
              <a:tr h="2178724"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hlinkClick r:id="rId2"/>
                        </a:rPr>
                        <a:t>S4aV230103</a:t>
                      </a:r>
                      <a:endParaRPr lang="en-US" sz="1700">
                        <a:effectLst/>
                      </a:endParaRP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discussion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>
                          <a:effectLst/>
                        </a:rPr>
                        <a:t>[FS_AI4Media] Considerations on AI/ML Study</a:t>
                      </a:r>
                    </a:p>
                  </a:txBody>
                  <a:tcPr marL="90780" marR="181560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Qualcomm Incorporated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SA4-e (AH) Video SWG post 126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557392"/>
                  </a:ext>
                </a:extLst>
              </a:tr>
              <a:tr h="191727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rgbClr val="000000"/>
                          </a:solidFill>
                          <a:effectLst/>
                          <a:hlinkClick r:id="rId3"/>
                        </a:rPr>
                        <a:t>S4aV230102</a:t>
                      </a:r>
                      <a:endParaRPr lang="en-US" sz="1700" dirty="0">
                        <a:effectLst/>
                      </a:endParaRP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discussion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>
                          <a:effectLst/>
                        </a:rPr>
                        <a:t>[FS_AVATAR] Planning for Avatar SI</a:t>
                      </a:r>
                    </a:p>
                  </a:txBody>
                  <a:tcPr marL="90780" marR="181560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Qualcomm CDMA Technologies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effectLst/>
                        </a:rPr>
                        <a:t>SA4-e (AH) Video SWG post 126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786447"/>
                  </a:ext>
                </a:extLst>
              </a:tr>
            </a:tbl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0CA773F8-2F2D-992E-9ED0-BD8FAE215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Our view on the ongoing studies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A2340F0-AAE7-1FF5-D6AF-61A3285C5016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AutoShape 1" descr="Details of Contribution">
            <a:extLst>
              <a:ext uri="{FF2B5EF4-FFF2-40B4-BE49-F238E27FC236}">
                <a16:creationId xmlns:a16="http://schemas.microsoft.com/office/drawing/2014/main" id="{384FF425-D1FF-517B-B7A7-6BFD62EC13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5300" y="20113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2" descr="Details of Contribution">
            <a:extLst>
              <a:ext uri="{FF2B5EF4-FFF2-40B4-BE49-F238E27FC236}">
                <a16:creationId xmlns:a16="http://schemas.microsoft.com/office/drawing/2014/main" id="{CDCB863E-D7C4-0B43-2785-A03F21051E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5300" y="20113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92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315DCF-7952-FC49-3408-3F07FB9E18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12AFB0-D267-98FD-942E-3DBFBE19E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7" y="3593167"/>
            <a:ext cx="9363077" cy="722955"/>
          </a:xfrm>
        </p:spPr>
        <p:txBody>
          <a:bodyPr/>
          <a:lstStyle/>
          <a:p>
            <a:r>
              <a:rPr lang="de-DE" dirty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35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Proposals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de-DE" dirty="0"/>
              <a:t>Consolidate the views of ongoing studies in 3GPP SA4, in particular video SWG related ones</a:t>
            </a:r>
          </a:p>
          <a:p>
            <a:r>
              <a:rPr lang="de-DE" dirty="0"/>
              <a:t>Permit up to 5 parallel work items in Video SWG, but allocate more time to video SWG, allow parallel sessions</a:t>
            </a:r>
          </a:p>
          <a:p>
            <a:pPr lvl="1"/>
            <a:r>
              <a:rPr lang="de-DE" dirty="0"/>
              <a:t>AI/ML</a:t>
            </a:r>
          </a:p>
          <a:p>
            <a:pPr lvl="1"/>
            <a:r>
              <a:rPr lang="de-DE" dirty="0"/>
              <a:t>AVATAR</a:t>
            </a:r>
          </a:p>
          <a:p>
            <a:pPr lvl="1"/>
            <a:r>
              <a:rPr lang="de-DE"/>
              <a:t>FGS</a:t>
            </a:r>
          </a:p>
          <a:p>
            <a:pPr lvl="1"/>
            <a:r>
              <a:rPr lang="de-DE" dirty="0"/>
              <a:t>Upgrades to MV-HEVC, HEVC profiles and Video Capabilities</a:t>
            </a:r>
          </a:p>
          <a:p>
            <a:pPr lvl="1"/>
            <a:r>
              <a:rPr lang="de-DE" dirty="0"/>
              <a:t>3D Formats and codecs study</a:t>
            </a:r>
          </a:p>
          <a:p>
            <a:r>
              <a:rPr lang="de-DE" dirty="0"/>
              <a:t>In the planning, take into account an improved work item planning</a:t>
            </a:r>
          </a:p>
          <a:p>
            <a:r>
              <a:rPr lang="de-DE" dirty="0"/>
              <a:t>Initiate video related work on</a:t>
            </a:r>
          </a:p>
          <a:p>
            <a:pPr lvl="1"/>
            <a:r>
              <a:rPr lang="de-DE" dirty="0"/>
              <a:t>Normative work on HEVC capabilities and MV-HEVC</a:t>
            </a:r>
          </a:p>
          <a:p>
            <a:pPr lvl="1"/>
            <a:r>
              <a:rPr lang="de-DE" dirty="0"/>
              <a:t>Beyond 2D formats study</a:t>
            </a:r>
          </a:p>
          <a:p>
            <a:r>
              <a:rPr lang="de-DE" dirty="0"/>
              <a:t>More details are submitted for SA4#127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Preliminary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1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8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47EF9E-E40F-84E8-EB11-244D5198FE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7715FF2-7249-974C-C724-92708CC1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Some Principles for planning work in 3GPP SA4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DDA86A1-6197-967A-6A3C-E6D7504D07B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sz="2400" dirty="0"/>
              <a:t>Enhance working procedures for scaling up work (more people, more topics)</a:t>
            </a:r>
          </a:p>
          <a:p>
            <a:r>
              <a:rPr lang="de-DE" sz="2400" dirty="0"/>
              <a:t>SA4 should be well-recognized for important specifications but also ...</a:t>
            </a:r>
          </a:p>
          <a:p>
            <a:pPr lvl="1"/>
            <a:r>
              <a:rPr lang="de-DE" sz="2000" dirty="0"/>
              <a:t>... for its processes, procedures, working methods</a:t>
            </a:r>
          </a:p>
          <a:p>
            <a:pPr lvl="1"/>
            <a:r>
              <a:rPr lang="de-DE" sz="2000" dirty="0"/>
              <a:t>... implementability of the specifications (test, evaluation, code)</a:t>
            </a:r>
          </a:p>
          <a:p>
            <a:pPr lvl="1"/>
            <a:r>
              <a:rPr lang="de-DE" sz="2000" dirty="0"/>
              <a:t>... addressing market needs and deployment feasibility</a:t>
            </a:r>
          </a:p>
          <a:p>
            <a:pPr lvl="1"/>
            <a:r>
              <a:rPr lang="de-DE" sz="2000" dirty="0"/>
              <a:t>... meeting deadlines while ensuring high-quality specifications</a:t>
            </a:r>
          </a:p>
          <a:p>
            <a:pPr lvl="1"/>
            <a:r>
              <a:rPr lang="de-DE" sz="2000" dirty="0"/>
              <a:t>... doing things at the right time</a:t>
            </a:r>
          </a:p>
          <a:p>
            <a:r>
              <a:rPr lang="de-DE" sz="2400" dirty="0"/>
              <a:t>Normative work needs to be conducted quicker, prepare it well</a:t>
            </a:r>
          </a:p>
          <a:p>
            <a:r>
              <a:rPr lang="de-DE" sz="2400" dirty="0"/>
              <a:t>We want to cluster and identify substantial topics for Rel-19</a:t>
            </a:r>
          </a:p>
          <a:p>
            <a:r>
              <a:rPr lang="de-DE" sz="2400" dirty="0"/>
              <a:t>Impact of new work items need be considered across SA4, not only per SWG</a:t>
            </a:r>
          </a:p>
          <a:p>
            <a:r>
              <a:rPr lang="de-DE" sz="2400" dirty="0"/>
              <a:t>We want to allow working with 3GPP working groups and outside organizations</a:t>
            </a:r>
          </a:p>
          <a:p>
            <a:r>
              <a:rPr lang="de-DE" sz="2400" dirty="0"/>
              <a:t>We want to work with requirements and inputs from the industry: 5G-MAG, Metaverse Standards Forum, operators, etc.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39D9C20-2627-E50B-C369-15FBB72A44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47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 algn="l">
              <a:buClr>
                <a:schemeClr val="bg1"/>
              </a:buClr>
            </a:pPr>
            <a:r>
              <a:rPr lang="de-DE" sz="2800" dirty="0">
                <a:solidFill>
                  <a:schemeClr val="bg1"/>
                </a:solidFill>
              </a:rPr>
              <a:t>Qualcomm submitted first ideas for SA4#124 and S4#125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2870213"/>
            <a:ext cx="8829675" cy="1445909"/>
          </a:xfrm>
        </p:spPr>
        <p:txBody>
          <a:bodyPr/>
          <a:lstStyle/>
          <a:p>
            <a:r>
              <a:rPr lang="en-US" dirty="0"/>
              <a:t>Reminder Proposal S4-230809</a:t>
            </a:r>
          </a:p>
        </p:txBody>
      </p:sp>
    </p:spTree>
    <p:extLst>
      <p:ext uri="{BB962C8B-B14F-4D97-AF65-F5344CB8AC3E}">
        <p14:creationId xmlns:p14="http://schemas.microsoft.com/office/powerpoint/2010/main" val="8574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3GPP work-planning and schedule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494C868A-168F-C434-860C-B972FB81BC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SA2 Rel-19 timeline</a:t>
            </a:r>
          </a:p>
        </p:txBody>
      </p:sp>
      <p:graphicFrame>
        <p:nvGraphicFramePr>
          <p:cNvPr id="21" name="Table 3">
            <a:extLst>
              <a:ext uri="{FF2B5EF4-FFF2-40B4-BE49-F238E27FC236}">
                <a16:creationId xmlns:a16="http://schemas.microsoft.com/office/drawing/2014/main" id="{D8AE35A6-5D75-AAC1-3ABF-3F97CCF9C330}"/>
              </a:ext>
            </a:extLst>
          </p:cNvPr>
          <p:cNvGraphicFramePr>
            <a:graphicFrameLocks noGrp="1"/>
          </p:cNvGraphicFramePr>
          <p:nvPr/>
        </p:nvGraphicFramePr>
        <p:xfrm>
          <a:off x="362553" y="1639162"/>
          <a:ext cx="11521440" cy="445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72">
                  <a:extLst>
                    <a:ext uri="{9D8B030D-6E8A-4147-A177-3AD203B41FA5}">
                      <a16:colId xmlns:a16="http://schemas.microsoft.com/office/drawing/2014/main" val="505578275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75330309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053655525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162391980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95645467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356053453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43291059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749835506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3601515588"/>
                    </a:ext>
                  </a:extLst>
                </a:gridCol>
                <a:gridCol w="525125">
                  <a:extLst>
                    <a:ext uri="{9D8B030D-6E8A-4147-A177-3AD203B41FA5}">
                      <a16:colId xmlns:a16="http://schemas.microsoft.com/office/drawing/2014/main" val="3040773198"/>
                    </a:ext>
                  </a:extLst>
                </a:gridCol>
                <a:gridCol w="627019">
                  <a:extLst>
                    <a:ext uri="{9D8B030D-6E8A-4147-A177-3AD203B41FA5}">
                      <a16:colId xmlns:a16="http://schemas.microsoft.com/office/drawing/2014/main" val="159767950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341959040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747558488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547856210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347740515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3621504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179544155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373362373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23799067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68487908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126" rtl="0" eaLnBrk="1" latinLnBrk="0" hangingPunct="1"/>
                      <a:endParaRPr lang="en-US" sz="16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330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126" rtl="0" eaLnBrk="1" latinLnBrk="0" hangingPunct="1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012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17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5830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680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1583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6057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262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744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233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3146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191322"/>
                  </a:ext>
                </a:extLst>
              </a:tr>
            </a:tbl>
          </a:graphicData>
        </a:graphic>
      </p:graphicFrame>
      <p:sp>
        <p:nvSpPr>
          <p:cNvPr id="23" name="Oval 22">
            <a:extLst>
              <a:ext uri="{FF2B5EF4-FFF2-40B4-BE49-F238E27FC236}">
                <a16:creationId xmlns:a16="http://schemas.microsoft.com/office/drawing/2014/main" id="{85D8D405-AD7B-9AD5-505F-43B8ECE1375F}"/>
              </a:ext>
            </a:extLst>
          </p:cNvPr>
          <p:cNvSpPr/>
          <p:nvPr/>
        </p:nvSpPr>
        <p:spPr>
          <a:xfrm>
            <a:off x="8112651" y="4133625"/>
            <a:ext cx="643436" cy="586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R19 package</a:t>
            </a:r>
          </a:p>
        </p:txBody>
      </p:sp>
      <p:sp>
        <p:nvSpPr>
          <p:cNvPr id="24" name="Star: 5 Points 23">
            <a:extLst>
              <a:ext uri="{FF2B5EF4-FFF2-40B4-BE49-F238E27FC236}">
                <a16:creationId xmlns:a16="http://schemas.microsoft.com/office/drawing/2014/main" id="{DC38031D-AFE4-391E-6297-A0984997F82A}"/>
              </a:ext>
            </a:extLst>
          </p:cNvPr>
          <p:cNvSpPr/>
          <p:nvPr/>
        </p:nvSpPr>
        <p:spPr>
          <a:xfrm>
            <a:off x="6669193" y="4738783"/>
            <a:ext cx="643437" cy="602876"/>
          </a:xfrm>
          <a:prstGeom prst="star5">
            <a:avLst/>
          </a:prstGeom>
          <a:solidFill>
            <a:srgbClr val="FDF0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6158DF-7F09-0A07-AFD0-7CBE86DF13E4}"/>
              </a:ext>
            </a:extLst>
          </p:cNvPr>
          <p:cNvSpPr txBox="1"/>
          <p:nvPr/>
        </p:nvSpPr>
        <p:spPr>
          <a:xfrm>
            <a:off x="6284245" y="5399849"/>
            <a:ext cx="14049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900" b="1" i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1" u="none" strike="noStrike" kern="1200" cap="none" spc="0" normalizeH="0" baseline="0" noProof="0">
                <a:ln>
                  <a:noFill/>
                </a:ln>
                <a:solidFill>
                  <a:srgbClr val="0E283C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Rel-19</a:t>
            </a:r>
            <a:br>
              <a:rPr kumimoji="0" lang="en-US" sz="900" b="1" i="1" u="none" strike="noStrike" kern="1200" cap="none" spc="0" normalizeH="0" baseline="0" noProof="0">
                <a:ln>
                  <a:noFill/>
                </a:ln>
                <a:solidFill>
                  <a:srgbClr val="0E283C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</a:br>
            <a:r>
              <a:rPr kumimoji="0" lang="en-US" sz="900" b="1" i="1" u="none" strike="noStrike" kern="1200" cap="none" spc="0" normalizeH="0" baseline="0" noProof="0">
                <a:ln>
                  <a:noFill/>
                </a:ln>
                <a:solidFill>
                  <a:srgbClr val="0E283C">
                    <a:lumMod val="75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External discussions begin</a:t>
            </a:r>
            <a:r>
              <a:rPr lang="en-US">
                <a:solidFill>
                  <a:srgbClr val="0E283C">
                    <a:lumMod val="75000"/>
                  </a:srgbClr>
                </a:solidFill>
                <a:latin typeface="Microsoft Sans Serif"/>
              </a:rPr>
              <a:t> in May 2023</a:t>
            </a:r>
            <a:endParaRPr kumimoji="0" lang="en-US" sz="900" b="1" i="1" u="none" strike="noStrike" kern="1200" cap="none" spc="0" normalizeH="0" baseline="0" noProof="0">
              <a:ln>
                <a:noFill/>
              </a:ln>
              <a:solidFill>
                <a:srgbClr val="0E283C">
                  <a:lumMod val="75000"/>
                </a:srgbClr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6FEFFCC-051C-E5B8-294C-6707B80836F0}"/>
              </a:ext>
            </a:extLst>
          </p:cNvPr>
          <p:cNvSpPr/>
          <p:nvPr/>
        </p:nvSpPr>
        <p:spPr>
          <a:xfrm>
            <a:off x="3425795" y="3125281"/>
            <a:ext cx="1218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Release 18</a:t>
            </a:r>
            <a:endParaRPr kumimoji="0" lang="en-US" sz="1600" b="0" i="1" u="none" strike="noStrike" kern="1200" cap="none" spc="0" normalizeH="0" baseline="0" noProof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76B34EE-9A03-E021-2195-718D2644BC98}"/>
              </a:ext>
            </a:extLst>
          </p:cNvPr>
          <p:cNvSpPr/>
          <p:nvPr/>
        </p:nvSpPr>
        <p:spPr>
          <a:xfrm>
            <a:off x="6375998" y="4253618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Release 19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ACBC75DE-8DA1-0832-1B53-39E9448E2511}"/>
              </a:ext>
            </a:extLst>
          </p:cNvPr>
          <p:cNvSpPr/>
          <p:nvPr/>
        </p:nvSpPr>
        <p:spPr>
          <a:xfrm>
            <a:off x="9567333" y="4064001"/>
            <a:ext cx="2262114" cy="7220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089B0AD-39D7-A4CE-1902-F58AD1CB1C93}"/>
              </a:ext>
            </a:extLst>
          </p:cNvPr>
          <p:cNvSpPr/>
          <p:nvPr/>
        </p:nvSpPr>
        <p:spPr>
          <a:xfrm>
            <a:off x="7498196" y="4131593"/>
            <a:ext cx="643436" cy="586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R19 package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258676-CA3B-20B9-234D-1F565310886F}"/>
              </a:ext>
            </a:extLst>
          </p:cNvPr>
          <p:cNvSpPr txBox="1"/>
          <p:nvPr/>
        </p:nvSpPr>
        <p:spPr>
          <a:xfrm>
            <a:off x="7609047" y="4908316"/>
            <a:ext cx="629981" cy="35458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1</a:t>
            </a:r>
            <a:r>
              <a:rPr lang="en-GB" sz="1200" baseline="30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st</a:t>
            </a: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batch</a:t>
            </a:r>
          </a:p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(Sep. 23)</a:t>
            </a:r>
            <a:endParaRPr lang="en-US" sz="120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A37F50-06C5-A211-ABFB-D9D0C3E66637}"/>
              </a:ext>
            </a:extLst>
          </p:cNvPr>
          <p:cNvSpPr txBox="1"/>
          <p:nvPr/>
        </p:nvSpPr>
        <p:spPr>
          <a:xfrm>
            <a:off x="8283865" y="4908097"/>
            <a:ext cx="629981" cy="35458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2</a:t>
            </a:r>
            <a:r>
              <a:rPr lang="en-GB" sz="1200" baseline="30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nd</a:t>
            </a: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batch</a:t>
            </a:r>
          </a:p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(Dec. 23)</a:t>
            </a:r>
            <a:endParaRPr lang="en-US" sz="120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6391AD-8C88-486B-0AFA-D07673B515D4}"/>
              </a:ext>
            </a:extLst>
          </p:cNvPr>
          <p:cNvSpPr txBox="1"/>
          <p:nvPr/>
        </p:nvSpPr>
        <p:spPr>
          <a:xfrm>
            <a:off x="6804921" y="3169154"/>
            <a:ext cx="222818" cy="17729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GB" sz="12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Ext</a:t>
            </a:r>
            <a:endParaRPr lang="en-US" sz="120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AE465C-351C-3E3A-14C6-D5DFE7F6764F}"/>
              </a:ext>
            </a:extLst>
          </p:cNvPr>
          <p:cNvSpPr txBox="1"/>
          <p:nvPr/>
        </p:nvSpPr>
        <p:spPr>
          <a:xfrm>
            <a:off x="8283865" y="5795115"/>
            <a:ext cx="1311564" cy="65248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de-DE" sz="1600" dirty="0">
                <a:solidFill>
                  <a:srgbClr val="FF0000"/>
                </a:solidFill>
              </a:rPr>
              <a:t>SA4 &amp; Media?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423BB9-CFE2-7F68-B4FE-1F7BA79668DE}"/>
              </a:ext>
            </a:extLst>
          </p:cNvPr>
          <p:cNvSpPr txBox="1"/>
          <p:nvPr/>
        </p:nvSpPr>
        <p:spPr>
          <a:xfrm>
            <a:off x="6676347" y="6013543"/>
            <a:ext cx="1311564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de-DE" sz="1600" dirty="0">
                <a:solidFill>
                  <a:srgbClr val="FF0000"/>
                </a:solidFill>
              </a:rPr>
              <a:t>5G-MAG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53A48ED-4A39-768E-48CD-1CE6694011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24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B2441C2-002C-504A-24C4-C90A797FD8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4D0526-437C-679D-EA86-831702E84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Potential Larger Topics based on Rel-17/18 study and work items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0051348-C172-6445-5D49-A93202E14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Details are tbd</a:t>
            </a:r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CDD6088-8F58-3342-1F30-9286543D28E0}"/>
              </a:ext>
            </a:extLst>
          </p:cNvPr>
          <p:cNvGraphicFramePr/>
          <p:nvPr/>
        </p:nvGraphicFramePr>
        <p:xfrm>
          <a:off x="1162050" y="1504950"/>
          <a:ext cx="9534524" cy="4588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793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38038-3BA3-63F7-3D7A-044CFB580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Proposal for SA4‘s Message to SA Workshop 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136043-9BE6-B073-38AE-2E355A13941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SA/SA2/RAN2 </a:t>
            </a:r>
          </a:p>
          <a:p>
            <a:pPr lvl="1"/>
            <a:r>
              <a:rPr lang="en-US" sz="1800" dirty="0"/>
              <a:t>Let SA4 do stage-3 on media related topics</a:t>
            </a:r>
          </a:p>
          <a:p>
            <a:pPr lvl="1"/>
            <a:r>
              <a:rPr lang="en-US" sz="1800" dirty="0"/>
              <a:t>indicate early potential impact on SA4</a:t>
            </a:r>
          </a:p>
          <a:p>
            <a:r>
              <a:rPr lang="en-US" dirty="0"/>
              <a:t>Provide input related to SA4:</a:t>
            </a:r>
          </a:p>
          <a:p>
            <a:pPr lvl="1"/>
            <a:r>
              <a:rPr lang="de-DE" dirty="0"/>
              <a:t>Start SA4 Rel-19 planning only in December 2023</a:t>
            </a:r>
          </a:p>
          <a:p>
            <a:pPr lvl="1"/>
            <a:r>
              <a:rPr lang="de-DE" dirty="0"/>
              <a:t>Build on leftovers from Rel-18, studies from Rel-18, as well as work topics related to RAN and SA2 work</a:t>
            </a:r>
          </a:p>
          <a:p>
            <a:pPr lvl="1"/>
            <a:r>
              <a:rPr lang="de-DE" dirty="0"/>
              <a:t>Identify substantial new work topics for Rel-19 </a:t>
            </a:r>
          </a:p>
          <a:p>
            <a:pPr lvl="1"/>
            <a:r>
              <a:rPr lang="de-DE" dirty="0"/>
              <a:t>Work with requirements and inputs from the industry: 5G-MAG, Metaverse Standards Forum, etc.</a:t>
            </a:r>
          </a:p>
          <a:p>
            <a:r>
              <a:rPr lang="de-DE" dirty="0"/>
              <a:t>Potential larger work topics for SA4</a:t>
            </a:r>
            <a:endParaRPr lang="en-US" dirty="0"/>
          </a:p>
          <a:p>
            <a:pPr lvl="1"/>
            <a:r>
              <a:rPr lang="de-DE" dirty="0"/>
              <a:t>New Video Codecs</a:t>
            </a:r>
            <a:endParaRPr lang="en-US" dirty="0"/>
          </a:p>
          <a:p>
            <a:pPr lvl="1"/>
            <a:r>
              <a:rPr lang="de-DE" dirty="0"/>
              <a:t>Avatars</a:t>
            </a:r>
          </a:p>
          <a:p>
            <a:pPr lvl="1"/>
            <a:r>
              <a:rPr lang="de-DE" dirty="0"/>
              <a:t>XR Extensions</a:t>
            </a:r>
          </a:p>
          <a:p>
            <a:pPr lvl="1"/>
            <a:r>
              <a:rPr lang="de-DE" dirty="0"/>
              <a:t>5G Media Streaming and MBS Extensions</a:t>
            </a:r>
          </a:p>
          <a:p>
            <a:pPr lvl="1"/>
            <a:r>
              <a:rPr lang="de-DE" dirty="0"/>
              <a:t>AI/ML for Media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1A049B6-BF55-6713-1AE0-A34BEC07CD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563EC2-3F71-F476-E8F7-C7A7F03BE1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81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 algn="l">
              <a:buClr>
                <a:schemeClr val="bg1"/>
              </a:buClr>
            </a:pPr>
            <a:r>
              <a:rPr lang="de-DE" sz="2800" dirty="0">
                <a:solidFill>
                  <a:schemeClr val="bg1"/>
                </a:solidFill>
              </a:rPr>
              <a:t>How we view it and its impact for Rel-19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/>
          <a:lstStyle/>
          <a:p>
            <a:r>
              <a:rPr lang="en-US" dirty="0"/>
              <a:t>Status Rel-18</a:t>
            </a:r>
          </a:p>
        </p:txBody>
      </p:sp>
    </p:spTree>
    <p:extLst>
      <p:ext uri="{BB962C8B-B14F-4D97-AF65-F5344CB8AC3E}">
        <p14:creationId xmlns:p14="http://schemas.microsoft.com/office/powerpoint/2010/main" val="65590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39DE0-0725-4868-AE66-520C11966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60" y="744412"/>
            <a:ext cx="11184199" cy="361959"/>
          </a:xfrm>
        </p:spPr>
        <p:txBody>
          <a:bodyPr/>
          <a:lstStyle/>
          <a:p>
            <a:r>
              <a:rPr lang="en-GB" dirty="0"/>
              <a:t>Considerations on Rel-18 Work Items (11)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38A56D6-CB2C-3431-A588-2ECE5619E04A}"/>
              </a:ext>
            </a:extLst>
          </p:cNvPr>
          <p:cNvSpPr txBox="1">
            <a:spLocks/>
          </p:cNvSpPr>
          <p:nvPr/>
        </p:nvSpPr>
        <p:spPr>
          <a:xfrm>
            <a:off x="503901" y="1084587"/>
            <a:ext cx="11184199" cy="43165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173684" indent="-173684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Char char="•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38227" indent="-174573" algn="l" defTabSz="914126" rtl="0" eaLnBrk="1" latinLnBrk="0" hangingPunct="1">
              <a:lnSpc>
                <a:spcPct val="107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9435" indent="-161876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•"/>
              <a:defRPr lang="en-US" sz="1799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5594" indent="-173684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17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126" rtl="0" eaLnBrk="1" latinLnBrk="0" hangingPunct="1">
              <a:lnSpc>
                <a:spcPct val="98000"/>
              </a:lnSpc>
              <a:spcBef>
                <a:spcPts val="1799"/>
              </a:spcBef>
              <a:buClr>
                <a:srgbClr val="595959"/>
              </a:buClr>
              <a:buFont typeface="Microsoft Sans Serif" panose="020B0604020202020204" pitchFamily="34" charset="0"/>
              <a:buChar char="​"/>
              <a:tabLst/>
              <a:defRPr sz="27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0" indent="0" algn="l" defTabSz="914126" rtl="0" eaLnBrk="1" latinLnBrk="0" hangingPunct="1">
              <a:lnSpc>
                <a:spcPct val="94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23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indent="0" algn="l" defTabSz="914126" rtl="0" eaLnBrk="1" latinLnBrk="0" hangingPunct="1">
              <a:lnSpc>
                <a:spcPct val="86000"/>
              </a:lnSpc>
              <a:spcBef>
                <a:spcPts val="1799"/>
              </a:spcBef>
              <a:buSzPct val="100000"/>
              <a:buFont typeface="Microsoft Sans Serif" panose="020B0604020202020204" pitchFamily="34" charset="0"/>
              <a:buChar char="​"/>
              <a:defRPr lang="en-US" sz="5498" kern="12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0" indent="0" algn="l" defTabSz="914126" rtl="0" eaLnBrk="1" latinLnBrk="0" hangingPunct="1">
              <a:lnSpc>
                <a:spcPct val="84000"/>
              </a:lnSpc>
              <a:spcBef>
                <a:spcPts val="1799"/>
              </a:spcBef>
              <a:buFont typeface="Microsoft Sans Serif" panose="020B0604020202020204" pitchFamily="34" charset="0"/>
              <a:buChar char="​"/>
              <a:defRPr sz="6798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rgbClr val="0000FF"/>
                </a:solidFill>
                <a:cs typeface="Arial" panose="020B0604020202020204" pitchFamily="34" charset="0"/>
              </a:rPr>
              <a:t>Remember that we have a baseline agreement of 16 Work/Study Items in total</a:t>
            </a:r>
            <a:endParaRPr lang="en-US" sz="2000" dirty="0">
              <a:solidFill>
                <a:srgbClr val="0000FF"/>
              </a:solidFill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D63A760-3E24-6721-C243-BF525D2A9C21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4202995589"/>
              </p:ext>
            </p:extLst>
          </p:nvPr>
        </p:nvGraphicFramePr>
        <p:xfrm>
          <a:off x="495300" y="1719263"/>
          <a:ext cx="11333533" cy="4428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2880">
                  <a:extLst>
                    <a:ext uri="{9D8B030D-6E8A-4147-A177-3AD203B41FA5}">
                      <a16:colId xmlns:a16="http://schemas.microsoft.com/office/drawing/2014/main" val="3478962846"/>
                    </a:ext>
                  </a:extLst>
                </a:gridCol>
                <a:gridCol w="1007573">
                  <a:extLst>
                    <a:ext uri="{9D8B030D-6E8A-4147-A177-3AD203B41FA5}">
                      <a16:colId xmlns:a16="http://schemas.microsoft.com/office/drawing/2014/main" val="3302612523"/>
                    </a:ext>
                  </a:extLst>
                </a:gridCol>
                <a:gridCol w="1209651">
                  <a:extLst>
                    <a:ext uri="{9D8B030D-6E8A-4147-A177-3AD203B41FA5}">
                      <a16:colId xmlns:a16="http://schemas.microsoft.com/office/drawing/2014/main" val="2321245196"/>
                    </a:ext>
                  </a:extLst>
                </a:gridCol>
                <a:gridCol w="1663429">
                  <a:extLst>
                    <a:ext uri="{9D8B030D-6E8A-4147-A177-3AD203B41FA5}">
                      <a16:colId xmlns:a16="http://schemas.microsoft.com/office/drawing/2014/main" val="4036687710"/>
                    </a:ext>
                  </a:extLst>
                </a:gridCol>
              </a:tblGrid>
              <a:tr h="357711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Work Item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Status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Exception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Rel-19 Con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5409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MeCAR (Media Capabilities for Augmented Reality)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80%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ysClr val="windowText" lastClr="000000"/>
                          </a:solidFill>
                        </a:rPr>
                        <a:t>No (Study?)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281069"/>
                  </a:ext>
                </a:extLst>
              </a:tr>
              <a:tr h="2721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IVAS_Codec (EVS Codec Extension for Immersive Voice and Audio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78%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626280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MP_RTT (Multiparty Real-Time Text)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75%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0104135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eUET (Enhancements to UE Testing)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20911"/>
                  </a:ext>
                </a:extLst>
              </a:tr>
              <a:tr h="49744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ATIAS (Terminal Audio quality performance &amp; Test methods for Immersive Audio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582617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iRTCW (immersive Real-time Communication for WebRTC)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(combined)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4977360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SR_MSE (Split Rendering Media Service Enabler)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 (Study?)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33052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IBACS (IMS-based AR Conversational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6294715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ISAR (Immersive Audio for Split Rendering Scenarios)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25%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463376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PROMISE (5G-Advanced media profiles for messaging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40%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98311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5GMS_Pro_Ph2 (5G Media Streaming Protocols Phase 2) 	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06016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F9D39A-7F62-D1EE-7683-996876FD4B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85594">
              <a:lnSpc>
                <a:spcPct val="95000"/>
              </a:lnSpc>
              <a:spcBef>
                <a:spcPts val="1200"/>
              </a:spcBef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65129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 Corporate Public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Public_Template-May2022_v05.pptx" id="{06E7C100-89A8-4A97-946A-D05AA9529E4E}" vid="{4099B667-6537-4FA3-9429-1884A6066CE2}"/>
    </a:ext>
  </a:extLst>
</a:theme>
</file>

<file path=ppt/theme/theme2.xml><?xml version="1.0" encoding="utf-8"?>
<a:theme xmlns:a="http://schemas.openxmlformats.org/drawingml/2006/main" name="Qualcomm Corporate Confidential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Confidential_Template-May2022_v05.pptx" id="{EF405156-F952-4019-A835-55916C45E21F}" vid="{513AEE75-FBD9-4D23-BE5F-D0C023114B7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c9c437c-ae0c-4066-8d90-a0f7de7861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7" ma:contentTypeDescription="Create a new document." ma:contentTypeScope="" ma:versionID="c90de36aa803cc6b3a2fd121d3381162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2646ff7f386fc534af0a98247bb4fb5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289C34-5BFF-45FC-8610-7E9FBAE62F70}">
  <ds:schemaRefs>
    <ds:schemaRef ds:uri="ba37140e-f4c5-4a6c-a9b4-20a691ce6c8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cc9c437c-ae0c-4066-8d90-a0f7de78612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E6D37E7-3D6E-4CC5-93E9-C15B632808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97831C-5120-4D4D-ADC9-C5A2E1B2A20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QC_Public_Template-May2022_v05</Template>
  <TotalTime>3088</TotalTime>
  <Words>3234</Words>
  <Application>Microsoft Office PowerPoint</Application>
  <PresentationFormat>Widescreen</PresentationFormat>
  <Paragraphs>557</Paragraphs>
  <Slides>29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Calibri</vt:lpstr>
      <vt:lpstr>Century Gothic</vt:lpstr>
      <vt:lpstr>Microsoft Sans Serif</vt:lpstr>
      <vt:lpstr>Qualcomm Next Thin</vt:lpstr>
      <vt:lpstr>Wingdings</vt:lpstr>
      <vt:lpstr>Qualcomm Corporate Public Template - May2022</vt:lpstr>
      <vt:lpstr>Qualcomm Corporate Confidential Template - May2022</vt:lpstr>
      <vt:lpstr>Microsoft Visio Drawing</vt:lpstr>
      <vt:lpstr>Qualcomm's View on Rel-19 Planning</vt:lpstr>
      <vt:lpstr>PowerPoint Presentation</vt:lpstr>
      <vt:lpstr>Some Principles for planning work in 3GPP SA4</vt:lpstr>
      <vt:lpstr>Reminder Proposal S4-230809</vt:lpstr>
      <vt:lpstr>3GPP work-planning and schedule</vt:lpstr>
      <vt:lpstr>Potential Larger Topics based on Rel-17/18 study and work items</vt:lpstr>
      <vt:lpstr>Proposal for SA4‘s Message to SA Workshop </vt:lpstr>
      <vt:lpstr>Status Rel-18</vt:lpstr>
      <vt:lpstr>Considerations on Rel-18 Work Items (11)</vt:lpstr>
      <vt:lpstr>Considerations on Rel-18 Study Items (7)</vt:lpstr>
      <vt:lpstr>Work and Study Item load</vt:lpstr>
      <vt:lpstr>Process Considerations</vt:lpstr>
      <vt:lpstr>What triggers work and what work is done in SA4</vt:lpstr>
      <vt:lpstr>Examples on what can happen</vt:lpstr>
      <vt:lpstr>Architectures and Stage-2 – keep it simple</vt:lpstr>
      <vt:lpstr>SA4 Study Items</vt:lpstr>
      <vt:lpstr>Sub-Working groups – some ideas</vt:lpstr>
      <vt:lpstr>Work Items, Working Groups and time slots</vt:lpstr>
      <vt:lpstr>How to generate Study and Work Items?</vt:lpstr>
      <vt:lpstr>Back to concrete Rel-19 Planning</vt:lpstr>
      <vt:lpstr>Concrete Work Topics</vt:lpstr>
      <vt:lpstr>Advanced Media Delivery</vt:lpstr>
      <vt:lpstr>Background</vt:lpstr>
      <vt:lpstr>Upgrades to MV-HEVC, HEVC profiles and Video Capabilities</vt:lpstr>
      <vt:lpstr>Beyond 2D Formats Study</vt:lpstr>
      <vt:lpstr>Ongoing Studies</vt:lpstr>
      <vt:lpstr>Conclusions</vt:lpstr>
      <vt:lpstr>Proposals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Public Template</dc:title>
  <dc:creator>Thomas Stockhammer</dc:creator>
  <cp:lastModifiedBy>Thomas Stockhammer</cp:lastModifiedBy>
  <cp:revision>12</cp:revision>
  <dcterms:created xsi:type="dcterms:W3CDTF">2023-05-08T15:05:45Z</dcterms:created>
  <dcterms:modified xsi:type="dcterms:W3CDTF">2023-12-18T14:51:25Z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0x010100EB28163D68FE8E4D9361964FDD814FC4</vt:lpwstr>
  </property>
</Properties>
</file>