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5" r:id="rId5"/>
    <p:sldId id="266" r:id="rId6"/>
    <p:sldId id="267" r:id="rId7"/>
    <p:sldId id="259" r:id="rId8"/>
    <p:sldId id="260" r:id="rId9"/>
    <p:sldId id="261" r:id="rId10"/>
    <p:sldId id="268" r:id="rId11"/>
    <p:sldId id="262" r:id="rId12"/>
    <p:sldId id="26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0" userDrawn="1">
          <p15:clr>
            <a:srgbClr val="A4A3A4"/>
          </p15:clr>
        </p15:guide>
        <p15:guide id="2" pos="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A7F7F3-B2BA-40A3-837F-0A20724BA0AC}" v="69" dt="2020-12-11T06:56:25.8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2544" y="312"/>
      </p:cViewPr>
      <p:guideLst>
        <p:guide orient="horz" pos="4080"/>
        <p:guide pos="3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ockhammer" userId="2aa20ba2-ba43-46c1-9e8b-e40494025eed" providerId="ADAL" clId="{3CA7F7F3-B2BA-40A3-837F-0A20724BA0AC}"/>
    <pc:docChg chg="undo custSel mod addSld delSld modSld sldOrd">
      <pc:chgData name="Thomas Stockhammer" userId="2aa20ba2-ba43-46c1-9e8b-e40494025eed" providerId="ADAL" clId="{3CA7F7F3-B2BA-40A3-837F-0A20724BA0AC}" dt="2020-12-11T07:01:17.421" v="3335" actId="20577"/>
      <pc:docMkLst>
        <pc:docMk/>
      </pc:docMkLst>
      <pc:sldChg chg="addSp delSp modSp">
        <pc:chgData name="Thomas Stockhammer" userId="2aa20ba2-ba43-46c1-9e8b-e40494025eed" providerId="ADAL" clId="{3CA7F7F3-B2BA-40A3-837F-0A20724BA0AC}" dt="2020-12-11T06:53:02.201" v="2857" actId="403"/>
        <pc:sldMkLst>
          <pc:docMk/>
          <pc:sldMk cId="2781400341" sldId="259"/>
        </pc:sldMkLst>
        <pc:spChg chg="add mod">
          <ac:chgData name="Thomas Stockhammer" userId="2aa20ba2-ba43-46c1-9e8b-e40494025eed" providerId="ADAL" clId="{3CA7F7F3-B2BA-40A3-837F-0A20724BA0AC}" dt="2020-12-11T06:04:26.036" v="1344" actId="1076"/>
          <ac:spMkLst>
            <pc:docMk/>
            <pc:sldMk cId="2781400341" sldId="259"/>
            <ac:spMk id="23" creationId="{E1C21579-AD6F-4259-B7EB-53C00CC57CAE}"/>
          </ac:spMkLst>
        </pc:spChg>
        <pc:spChg chg="add mod">
          <ac:chgData name="Thomas Stockhammer" userId="2aa20ba2-ba43-46c1-9e8b-e40494025eed" providerId="ADAL" clId="{3CA7F7F3-B2BA-40A3-837F-0A20724BA0AC}" dt="2020-12-11T06:53:02.201" v="2857" actId="403"/>
          <ac:spMkLst>
            <pc:docMk/>
            <pc:sldMk cId="2781400341" sldId="259"/>
            <ac:spMk id="24" creationId="{839FD937-B560-405D-9249-0D732896DF3F}"/>
          </ac:spMkLst>
        </pc:spChg>
        <pc:spChg chg="add mod">
          <ac:chgData name="Thomas Stockhammer" userId="2aa20ba2-ba43-46c1-9e8b-e40494025eed" providerId="ADAL" clId="{3CA7F7F3-B2BA-40A3-837F-0A20724BA0AC}" dt="2020-12-11T06:04:34.277" v="1346" actId="1076"/>
          <ac:spMkLst>
            <pc:docMk/>
            <pc:sldMk cId="2781400341" sldId="259"/>
            <ac:spMk id="46" creationId="{90ABB2F0-2F81-4519-8406-CEF83F4CFCB9}"/>
          </ac:spMkLst>
        </pc:spChg>
        <pc:spChg chg="add mod">
          <ac:chgData name="Thomas Stockhammer" userId="2aa20ba2-ba43-46c1-9e8b-e40494025eed" providerId="ADAL" clId="{3CA7F7F3-B2BA-40A3-837F-0A20724BA0AC}" dt="2020-12-11T06:04:53.619" v="1348" actId="1036"/>
          <ac:spMkLst>
            <pc:docMk/>
            <pc:sldMk cId="2781400341" sldId="259"/>
            <ac:spMk id="47" creationId="{29FA3A7C-4196-496E-9309-B1AC15E09AFB}"/>
          </ac:spMkLst>
        </pc:spChg>
        <pc:spChg chg="mod">
          <ac:chgData name="Thomas Stockhammer" userId="2aa20ba2-ba43-46c1-9e8b-e40494025eed" providerId="ADAL" clId="{3CA7F7F3-B2BA-40A3-837F-0A20724BA0AC}" dt="2020-12-11T05:55:10.658" v="1009" actId="20577"/>
          <ac:spMkLst>
            <pc:docMk/>
            <pc:sldMk cId="2781400341" sldId="259"/>
            <ac:spMk id="120" creationId="{AD69B8BA-9B8D-48BC-9928-B133304AB765}"/>
          </ac:spMkLst>
        </pc:spChg>
        <pc:cxnChg chg="add del mod">
          <ac:chgData name="Thomas Stockhammer" userId="2aa20ba2-ba43-46c1-9e8b-e40494025eed" providerId="ADAL" clId="{3CA7F7F3-B2BA-40A3-837F-0A20724BA0AC}" dt="2020-12-11T05:48:32.526" v="850" actId="478"/>
          <ac:cxnSpMkLst>
            <pc:docMk/>
            <pc:sldMk cId="2781400341" sldId="259"/>
            <ac:cxnSpMk id="16" creationId="{9EEA0AF2-05BF-4300-9151-6101B595E819}"/>
          </ac:cxnSpMkLst>
        </pc:cxnChg>
      </pc:sldChg>
      <pc:sldChg chg="addSp delSp modSp">
        <pc:chgData name="Thomas Stockhammer" userId="2aa20ba2-ba43-46c1-9e8b-e40494025eed" providerId="ADAL" clId="{3CA7F7F3-B2BA-40A3-837F-0A20724BA0AC}" dt="2020-12-11T06:56:47.965" v="2889" actId="20577"/>
        <pc:sldMkLst>
          <pc:docMk/>
          <pc:sldMk cId="985904282" sldId="260"/>
        </pc:sldMkLst>
        <pc:spChg chg="add mod">
          <ac:chgData name="Thomas Stockhammer" userId="2aa20ba2-ba43-46c1-9e8b-e40494025eed" providerId="ADAL" clId="{3CA7F7F3-B2BA-40A3-837F-0A20724BA0AC}" dt="2020-12-11T06:06:13.469" v="1368" actId="20577"/>
          <ac:spMkLst>
            <pc:docMk/>
            <pc:sldMk cId="985904282" sldId="260"/>
            <ac:spMk id="75" creationId="{EF0DB468-9DB2-44A8-8064-32A0F21945E4}"/>
          </ac:spMkLst>
        </pc:spChg>
        <pc:spChg chg="add mod">
          <ac:chgData name="Thomas Stockhammer" userId="2aa20ba2-ba43-46c1-9e8b-e40494025eed" providerId="ADAL" clId="{3CA7F7F3-B2BA-40A3-837F-0A20724BA0AC}" dt="2020-12-11T06:41:21.609" v="2420" actId="20577"/>
          <ac:spMkLst>
            <pc:docMk/>
            <pc:sldMk cId="985904282" sldId="260"/>
            <ac:spMk id="97" creationId="{E7D5D10E-597D-4BC2-9EC0-768BCBEDC95F}"/>
          </ac:spMkLst>
        </pc:spChg>
        <pc:spChg chg="add del mod">
          <ac:chgData name="Thomas Stockhammer" userId="2aa20ba2-ba43-46c1-9e8b-e40494025eed" providerId="ADAL" clId="{3CA7F7F3-B2BA-40A3-837F-0A20724BA0AC}" dt="2020-12-11T06:10:08.155" v="1370" actId="478"/>
          <ac:spMkLst>
            <pc:docMk/>
            <pc:sldMk cId="985904282" sldId="260"/>
            <ac:spMk id="108" creationId="{4D67C1BA-BF45-432D-82A4-8986084CA894}"/>
          </ac:spMkLst>
        </pc:spChg>
        <pc:spChg chg="add mod">
          <ac:chgData name="Thomas Stockhammer" userId="2aa20ba2-ba43-46c1-9e8b-e40494025eed" providerId="ADAL" clId="{3CA7F7F3-B2BA-40A3-837F-0A20724BA0AC}" dt="2020-12-11T06:56:47.965" v="2889" actId="20577"/>
          <ac:spMkLst>
            <pc:docMk/>
            <pc:sldMk cId="985904282" sldId="260"/>
            <ac:spMk id="109" creationId="{0256A2C8-4857-47A3-94E4-27D56AEB8170}"/>
          </ac:spMkLst>
        </pc:spChg>
        <pc:spChg chg="mod">
          <ac:chgData name="Thomas Stockhammer" userId="2aa20ba2-ba43-46c1-9e8b-e40494025eed" providerId="ADAL" clId="{3CA7F7F3-B2BA-40A3-837F-0A20724BA0AC}" dt="2020-12-11T06:05:39.067" v="1359" actId="20577"/>
          <ac:spMkLst>
            <pc:docMk/>
            <pc:sldMk cId="985904282" sldId="260"/>
            <ac:spMk id="120" creationId="{AD69B8BA-9B8D-48BC-9928-B133304AB765}"/>
          </ac:spMkLst>
        </pc:spChg>
      </pc:sldChg>
      <pc:sldChg chg="addSp delSp modSp">
        <pc:chgData name="Thomas Stockhammer" userId="2aa20ba2-ba43-46c1-9e8b-e40494025eed" providerId="ADAL" clId="{3CA7F7F3-B2BA-40A3-837F-0A20724BA0AC}" dt="2020-12-11T06:53:22.516" v="2860" actId="20577"/>
        <pc:sldMkLst>
          <pc:docMk/>
          <pc:sldMk cId="4038650141" sldId="261"/>
        </pc:sldMkLst>
        <pc:spChg chg="mod">
          <ac:chgData name="Thomas Stockhammer" userId="2aa20ba2-ba43-46c1-9e8b-e40494025eed" providerId="ADAL" clId="{3CA7F7F3-B2BA-40A3-837F-0A20724BA0AC}" dt="2020-12-11T06:19:10.090" v="1555" actId="1038"/>
          <ac:spMkLst>
            <pc:docMk/>
            <pc:sldMk cId="4038650141" sldId="261"/>
            <ac:spMk id="8" creationId="{B436B8B2-651D-4947-B96F-0B446E2210ED}"/>
          </ac:spMkLst>
        </pc:spChg>
        <pc:spChg chg="mod">
          <ac:chgData name="Thomas Stockhammer" userId="2aa20ba2-ba43-46c1-9e8b-e40494025eed" providerId="ADAL" clId="{3CA7F7F3-B2BA-40A3-837F-0A20724BA0AC}" dt="2020-12-11T06:15:48.253" v="1427" actId="14100"/>
          <ac:spMkLst>
            <pc:docMk/>
            <pc:sldMk cId="4038650141" sldId="261"/>
            <ac:spMk id="10" creationId="{230E9570-3324-4FA3-9D45-3691958F18D2}"/>
          </ac:spMkLst>
        </pc:spChg>
        <pc:spChg chg="mod">
          <ac:chgData name="Thomas Stockhammer" userId="2aa20ba2-ba43-46c1-9e8b-e40494025eed" providerId="ADAL" clId="{3CA7F7F3-B2BA-40A3-837F-0A20724BA0AC}" dt="2020-12-11T06:21:36.747" v="1651" actId="1035"/>
          <ac:spMkLst>
            <pc:docMk/>
            <pc:sldMk cId="4038650141" sldId="261"/>
            <ac:spMk id="11" creationId="{308C2589-000E-43C1-B5AB-407747EDD1BD}"/>
          </ac:spMkLst>
        </pc:spChg>
        <pc:spChg chg="mod">
          <ac:chgData name="Thomas Stockhammer" userId="2aa20ba2-ba43-46c1-9e8b-e40494025eed" providerId="ADAL" clId="{3CA7F7F3-B2BA-40A3-837F-0A20724BA0AC}" dt="2020-12-11T06:16:26.257" v="1446" actId="1037"/>
          <ac:spMkLst>
            <pc:docMk/>
            <pc:sldMk cId="4038650141" sldId="261"/>
            <ac:spMk id="12" creationId="{502AD6A9-860D-40EA-B038-7A4F1EEBCA2F}"/>
          </ac:spMkLst>
        </pc:spChg>
        <pc:spChg chg="mod">
          <ac:chgData name="Thomas Stockhammer" userId="2aa20ba2-ba43-46c1-9e8b-e40494025eed" providerId="ADAL" clId="{3CA7F7F3-B2BA-40A3-837F-0A20724BA0AC}" dt="2020-12-11T06:18:05.708" v="1514" actId="1035"/>
          <ac:spMkLst>
            <pc:docMk/>
            <pc:sldMk cId="4038650141" sldId="261"/>
            <ac:spMk id="52" creationId="{994E2A86-78E9-4617-94CF-874E89B998B3}"/>
          </ac:spMkLst>
        </pc:spChg>
        <pc:spChg chg="add mod">
          <ac:chgData name="Thomas Stockhammer" userId="2aa20ba2-ba43-46c1-9e8b-e40494025eed" providerId="ADAL" clId="{3CA7F7F3-B2BA-40A3-837F-0A20724BA0AC}" dt="2020-12-11T06:21:26.185" v="1634" actId="14100"/>
          <ac:spMkLst>
            <pc:docMk/>
            <pc:sldMk cId="4038650141" sldId="261"/>
            <ac:spMk id="72" creationId="{BC52943F-DA1F-4934-8D28-E65B017E38B2}"/>
          </ac:spMkLst>
        </pc:spChg>
        <pc:spChg chg="add mod">
          <ac:chgData name="Thomas Stockhammer" userId="2aa20ba2-ba43-46c1-9e8b-e40494025eed" providerId="ADAL" clId="{3CA7F7F3-B2BA-40A3-837F-0A20724BA0AC}" dt="2020-12-11T06:27:24.024" v="1939" actId="20577"/>
          <ac:spMkLst>
            <pc:docMk/>
            <pc:sldMk cId="4038650141" sldId="261"/>
            <ac:spMk id="76" creationId="{45EC778B-886B-48B2-8757-347E8DB0E18D}"/>
          </ac:spMkLst>
        </pc:spChg>
        <pc:spChg chg="add mod">
          <ac:chgData name="Thomas Stockhammer" userId="2aa20ba2-ba43-46c1-9e8b-e40494025eed" providerId="ADAL" clId="{3CA7F7F3-B2BA-40A3-837F-0A20724BA0AC}" dt="2020-12-11T06:31:32.680" v="2065" actId="20577"/>
          <ac:spMkLst>
            <pc:docMk/>
            <pc:sldMk cId="4038650141" sldId="261"/>
            <ac:spMk id="95" creationId="{8873DDDF-7D00-4E12-9431-FCD64096DD51}"/>
          </ac:spMkLst>
        </pc:spChg>
        <pc:spChg chg="add del mod">
          <ac:chgData name="Thomas Stockhammer" userId="2aa20ba2-ba43-46c1-9e8b-e40494025eed" providerId="ADAL" clId="{3CA7F7F3-B2BA-40A3-837F-0A20724BA0AC}" dt="2020-12-11T06:23:44.216" v="1706" actId="478"/>
          <ac:spMkLst>
            <pc:docMk/>
            <pc:sldMk cId="4038650141" sldId="261"/>
            <ac:spMk id="97" creationId="{785C4F22-3B0F-4EAE-A356-979FD3B08C76}"/>
          </ac:spMkLst>
        </pc:spChg>
        <pc:spChg chg="add mod">
          <ac:chgData name="Thomas Stockhammer" userId="2aa20ba2-ba43-46c1-9e8b-e40494025eed" providerId="ADAL" clId="{3CA7F7F3-B2BA-40A3-837F-0A20724BA0AC}" dt="2020-12-11T06:28:15.392" v="1954" actId="14100"/>
          <ac:spMkLst>
            <pc:docMk/>
            <pc:sldMk cId="4038650141" sldId="261"/>
            <ac:spMk id="103" creationId="{800CEF9E-4000-4038-95B2-9FE3D646299F}"/>
          </ac:spMkLst>
        </pc:spChg>
        <pc:spChg chg="add mod">
          <ac:chgData name="Thomas Stockhammer" userId="2aa20ba2-ba43-46c1-9e8b-e40494025eed" providerId="ADAL" clId="{3CA7F7F3-B2BA-40A3-837F-0A20724BA0AC}" dt="2020-12-11T06:30:21.743" v="2034" actId="20577"/>
          <ac:spMkLst>
            <pc:docMk/>
            <pc:sldMk cId="4038650141" sldId="261"/>
            <ac:spMk id="104" creationId="{5C9C4C63-52A9-46BC-AB63-E5E734F508E2}"/>
          </ac:spMkLst>
        </pc:spChg>
        <pc:spChg chg="add mod">
          <ac:chgData name="Thomas Stockhammer" userId="2aa20ba2-ba43-46c1-9e8b-e40494025eed" providerId="ADAL" clId="{3CA7F7F3-B2BA-40A3-837F-0A20724BA0AC}" dt="2020-12-11T06:53:22.516" v="2860" actId="20577"/>
          <ac:spMkLst>
            <pc:docMk/>
            <pc:sldMk cId="4038650141" sldId="261"/>
            <ac:spMk id="105" creationId="{3ACB94D1-0EF0-4231-9948-1B1B7E19B5F8}"/>
          </ac:spMkLst>
        </pc:spChg>
        <pc:spChg chg="mod">
          <ac:chgData name="Thomas Stockhammer" userId="2aa20ba2-ba43-46c1-9e8b-e40494025eed" providerId="ADAL" clId="{3CA7F7F3-B2BA-40A3-837F-0A20724BA0AC}" dt="2020-12-11T06:16:05.560" v="1437" actId="20577"/>
          <ac:spMkLst>
            <pc:docMk/>
            <pc:sldMk cId="4038650141" sldId="261"/>
            <ac:spMk id="120" creationId="{AD69B8BA-9B8D-48BC-9928-B133304AB765}"/>
          </ac:spMkLst>
        </pc:spChg>
        <pc:grpChg chg="del">
          <ac:chgData name="Thomas Stockhammer" userId="2aa20ba2-ba43-46c1-9e8b-e40494025eed" providerId="ADAL" clId="{3CA7F7F3-B2BA-40A3-837F-0A20724BA0AC}" dt="2020-12-11T06:37:43.465" v="2230" actId="478"/>
          <ac:grpSpMkLst>
            <pc:docMk/>
            <pc:sldMk cId="4038650141" sldId="261"/>
            <ac:grpSpMk id="90" creationId="{56B3242B-02AF-4A77-ABB0-3A7E42A0CC4D}"/>
          </ac:grpSpMkLst>
        </pc:grpChg>
        <pc:picChg chg="del">
          <ac:chgData name="Thomas Stockhammer" userId="2aa20ba2-ba43-46c1-9e8b-e40494025eed" providerId="ADAL" clId="{3CA7F7F3-B2BA-40A3-837F-0A20724BA0AC}" dt="2020-12-11T06:16:52.564" v="1455" actId="478"/>
          <ac:picMkLst>
            <pc:docMk/>
            <pc:sldMk cId="4038650141" sldId="261"/>
            <ac:picMk id="67" creationId="{1066CC70-6CDB-4AA0-8902-1EF5737CDE4A}"/>
          </ac:picMkLst>
        </pc:picChg>
        <pc:cxnChg chg="mod">
          <ac:chgData name="Thomas Stockhammer" userId="2aa20ba2-ba43-46c1-9e8b-e40494025eed" providerId="ADAL" clId="{3CA7F7F3-B2BA-40A3-837F-0A20724BA0AC}" dt="2020-12-11T06:18:05.708" v="1514" actId="1035"/>
          <ac:cxnSpMkLst>
            <pc:docMk/>
            <pc:sldMk cId="4038650141" sldId="261"/>
            <ac:cxnSpMk id="37" creationId="{5F6C72C9-FE6D-452C-AFB0-6EDFEDC4869B}"/>
          </ac:cxnSpMkLst>
        </pc:cxnChg>
        <pc:cxnChg chg="mod">
          <ac:chgData name="Thomas Stockhammer" userId="2aa20ba2-ba43-46c1-9e8b-e40494025eed" providerId="ADAL" clId="{3CA7F7F3-B2BA-40A3-837F-0A20724BA0AC}" dt="2020-12-11T06:21:36.747" v="1651" actId="1035"/>
          <ac:cxnSpMkLst>
            <pc:docMk/>
            <pc:sldMk cId="4038650141" sldId="261"/>
            <ac:cxnSpMk id="45" creationId="{88E65F94-865A-46C8-A807-E4D389BA54FA}"/>
          </ac:cxnSpMkLst>
        </pc:cxnChg>
        <pc:cxnChg chg="mod">
          <ac:chgData name="Thomas Stockhammer" userId="2aa20ba2-ba43-46c1-9e8b-e40494025eed" providerId="ADAL" clId="{3CA7F7F3-B2BA-40A3-837F-0A20724BA0AC}" dt="2020-12-11T06:21:36.747" v="1651" actId="1035"/>
          <ac:cxnSpMkLst>
            <pc:docMk/>
            <pc:sldMk cId="4038650141" sldId="261"/>
            <ac:cxnSpMk id="49" creationId="{836631B7-319F-4F21-BAAC-354A93062871}"/>
          </ac:cxnSpMkLst>
        </pc:cxnChg>
        <pc:cxnChg chg="mod">
          <ac:chgData name="Thomas Stockhammer" userId="2aa20ba2-ba43-46c1-9e8b-e40494025eed" providerId="ADAL" clId="{3CA7F7F3-B2BA-40A3-837F-0A20724BA0AC}" dt="2020-12-11T06:16:26.257" v="1446" actId="1037"/>
          <ac:cxnSpMkLst>
            <pc:docMk/>
            <pc:sldMk cId="4038650141" sldId="261"/>
            <ac:cxnSpMk id="68" creationId="{11DD8809-ECD9-4183-8A9C-5950C36572E9}"/>
          </ac:cxnSpMkLst>
        </pc:cxnChg>
        <pc:cxnChg chg="mod">
          <ac:chgData name="Thomas Stockhammer" userId="2aa20ba2-ba43-46c1-9e8b-e40494025eed" providerId="ADAL" clId="{3CA7F7F3-B2BA-40A3-837F-0A20724BA0AC}" dt="2020-12-11T06:18:05.708" v="1514" actId="1035"/>
          <ac:cxnSpMkLst>
            <pc:docMk/>
            <pc:sldMk cId="4038650141" sldId="261"/>
            <ac:cxnSpMk id="75" creationId="{5B7A566A-143B-484A-B5A7-45EA974FD6A2}"/>
          </ac:cxnSpMkLst>
        </pc:cxnChg>
        <pc:cxnChg chg="add mod">
          <ac:chgData name="Thomas Stockhammer" userId="2aa20ba2-ba43-46c1-9e8b-e40494025eed" providerId="ADAL" clId="{3CA7F7F3-B2BA-40A3-837F-0A20724BA0AC}" dt="2020-12-11T06:21:36.747" v="1651" actId="1035"/>
          <ac:cxnSpMkLst>
            <pc:docMk/>
            <pc:sldMk cId="4038650141" sldId="261"/>
            <ac:cxnSpMk id="80" creationId="{34D79371-6EBC-426F-B7B4-73097C003993}"/>
          </ac:cxnSpMkLst>
        </pc:cxnChg>
        <pc:cxnChg chg="mod">
          <ac:chgData name="Thomas Stockhammer" userId="2aa20ba2-ba43-46c1-9e8b-e40494025eed" providerId="ADAL" clId="{3CA7F7F3-B2BA-40A3-837F-0A20724BA0AC}" dt="2020-12-11T06:37:43.465" v="2230" actId="478"/>
          <ac:cxnSpMkLst>
            <pc:docMk/>
            <pc:sldMk cId="4038650141" sldId="261"/>
            <ac:cxnSpMk id="91" creationId="{105E028F-8326-4EE8-8CD4-4232ABAFD705}"/>
          </ac:cxnSpMkLst>
        </pc:cxnChg>
        <pc:cxnChg chg="mod">
          <ac:chgData name="Thomas Stockhammer" userId="2aa20ba2-ba43-46c1-9e8b-e40494025eed" providerId="ADAL" clId="{3CA7F7F3-B2BA-40A3-837F-0A20724BA0AC}" dt="2020-12-11T06:16:26.257" v="1446" actId="1037"/>
          <ac:cxnSpMkLst>
            <pc:docMk/>
            <pc:sldMk cId="4038650141" sldId="261"/>
            <ac:cxnSpMk id="113" creationId="{F7F65CED-CBC0-4B99-B787-FF90DE23CE4F}"/>
          </ac:cxnSpMkLst>
        </pc:cxnChg>
      </pc:sldChg>
      <pc:sldChg chg="addSp delSp modSp">
        <pc:chgData name="Thomas Stockhammer" userId="2aa20ba2-ba43-46c1-9e8b-e40494025eed" providerId="ADAL" clId="{3CA7F7F3-B2BA-40A3-837F-0A20724BA0AC}" dt="2020-12-11T06:53:31.339" v="2863" actId="20577"/>
        <pc:sldMkLst>
          <pc:docMk/>
          <pc:sldMk cId="771603538" sldId="262"/>
        </pc:sldMkLst>
        <pc:spChg chg="del">
          <ac:chgData name="Thomas Stockhammer" userId="2aa20ba2-ba43-46c1-9e8b-e40494025eed" providerId="ADAL" clId="{3CA7F7F3-B2BA-40A3-837F-0A20724BA0AC}" dt="2020-12-11T06:42:30.459" v="2423" actId="478"/>
          <ac:spMkLst>
            <pc:docMk/>
            <pc:sldMk cId="771603538" sldId="262"/>
            <ac:spMk id="4" creationId="{C85A40B6-1FC4-48C4-A1F2-5E33D18E7EE4}"/>
          </ac:spMkLst>
        </pc:spChg>
        <pc:spChg chg="del">
          <ac:chgData name="Thomas Stockhammer" userId="2aa20ba2-ba43-46c1-9e8b-e40494025eed" providerId="ADAL" clId="{3CA7F7F3-B2BA-40A3-837F-0A20724BA0AC}" dt="2020-12-11T06:42:25.114" v="2421" actId="478"/>
          <ac:spMkLst>
            <pc:docMk/>
            <pc:sldMk cId="771603538" sldId="262"/>
            <ac:spMk id="8" creationId="{B436B8B2-651D-4947-B96F-0B446E2210ED}"/>
          </ac:spMkLst>
        </pc:spChg>
        <pc:spChg chg="del">
          <ac:chgData name="Thomas Stockhammer" userId="2aa20ba2-ba43-46c1-9e8b-e40494025eed" providerId="ADAL" clId="{3CA7F7F3-B2BA-40A3-837F-0A20724BA0AC}" dt="2020-12-11T06:42:25.114" v="2421" actId="478"/>
          <ac:spMkLst>
            <pc:docMk/>
            <pc:sldMk cId="771603538" sldId="262"/>
            <ac:spMk id="10" creationId="{230E9570-3324-4FA3-9D45-3691958F18D2}"/>
          </ac:spMkLst>
        </pc:spChg>
        <pc:spChg chg="del">
          <ac:chgData name="Thomas Stockhammer" userId="2aa20ba2-ba43-46c1-9e8b-e40494025eed" providerId="ADAL" clId="{3CA7F7F3-B2BA-40A3-837F-0A20724BA0AC}" dt="2020-12-11T06:42:25.114" v="2421" actId="478"/>
          <ac:spMkLst>
            <pc:docMk/>
            <pc:sldMk cId="771603538" sldId="262"/>
            <ac:spMk id="11" creationId="{308C2589-000E-43C1-B5AB-407747EDD1BD}"/>
          </ac:spMkLst>
        </pc:spChg>
        <pc:spChg chg="del">
          <ac:chgData name="Thomas Stockhammer" userId="2aa20ba2-ba43-46c1-9e8b-e40494025eed" providerId="ADAL" clId="{3CA7F7F3-B2BA-40A3-837F-0A20724BA0AC}" dt="2020-12-11T06:42:25.114" v="2421" actId="478"/>
          <ac:spMkLst>
            <pc:docMk/>
            <pc:sldMk cId="771603538" sldId="262"/>
            <ac:spMk id="12" creationId="{502AD6A9-860D-40EA-B038-7A4F1EEBCA2F}"/>
          </ac:spMkLst>
        </pc:spChg>
        <pc:spChg chg="del">
          <ac:chgData name="Thomas Stockhammer" userId="2aa20ba2-ba43-46c1-9e8b-e40494025eed" providerId="ADAL" clId="{3CA7F7F3-B2BA-40A3-837F-0A20724BA0AC}" dt="2020-12-11T06:42:25.114" v="2421" actId="478"/>
          <ac:spMkLst>
            <pc:docMk/>
            <pc:sldMk cId="771603538" sldId="262"/>
            <ac:spMk id="14" creationId="{F278E6ED-86E2-4A2A-95B2-18BD6C6AA4C6}"/>
          </ac:spMkLst>
        </pc:spChg>
        <pc:spChg chg="del">
          <ac:chgData name="Thomas Stockhammer" userId="2aa20ba2-ba43-46c1-9e8b-e40494025eed" providerId="ADAL" clId="{3CA7F7F3-B2BA-40A3-837F-0A20724BA0AC}" dt="2020-12-11T06:42:25.114" v="2421" actId="478"/>
          <ac:spMkLst>
            <pc:docMk/>
            <pc:sldMk cId="771603538" sldId="262"/>
            <ac:spMk id="15" creationId="{E2AF7C48-6A6D-4DB6-ADAF-85F9EDDE136A}"/>
          </ac:spMkLst>
        </pc:spChg>
        <pc:spChg chg="add mod or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33" creationId="{DDFA1EBF-C18A-4EA5-B57A-A6C032D43131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34" creationId="{CD24D239-FDAF-44A8-9B1D-B9C68478A83C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35" creationId="{475EF9BA-838B-4311-9B5D-2C720BE85EB0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36" creationId="{87BC8FF4-0085-4211-B775-FA080B4D43DF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38" creationId="{24E6B26A-7795-42B6-9FDC-58A76E1F96B2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39" creationId="{772FFE68-692A-4FBF-AF76-E6F5402295B8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40" creationId="{B070CDBE-1CBC-4266-B250-3EC7B91CB74C}"/>
          </ac:spMkLst>
        </pc:spChg>
        <pc:spChg chg="del">
          <ac:chgData name="Thomas Stockhammer" userId="2aa20ba2-ba43-46c1-9e8b-e40494025eed" providerId="ADAL" clId="{3CA7F7F3-B2BA-40A3-837F-0A20724BA0AC}" dt="2020-12-11T06:42:25.114" v="2421" actId="478"/>
          <ac:spMkLst>
            <pc:docMk/>
            <pc:sldMk cId="771603538" sldId="262"/>
            <ac:spMk id="51" creationId="{5EE175EA-7FEB-4EF5-88BE-4E6A41E02034}"/>
          </ac:spMkLst>
        </pc:spChg>
        <pc:spChg chg="del">
          <ac:chgData name="Thomas Stockhammer" userId="2aa20ba2-ba43-46c1-9e8b-e40494025eed" providerId="ADAL" clId="{3CA7F7F3-B2BA-40A3-837F-0A20724BA0AC}" dt="2020-12-11T06:42:25.114" v="2421" actId="478"/>
          <ac:spMkLst>
            <pc:docMk/>
            <pc:sldMk cId="771603538" sldId="262"/>
            <ac:spMk id="52" creationId="{994E2A86-78E9-4617-94CF-874E89B998B3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55" creationId="{2D3A732E-A5E3-4EF6-9F93-0D4633CFF5BB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64" creationId="{A09BC940-FF56-42B4-855A-7E01D86FCBC9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65" creationId="{22725094-AB3D-424A-8FD8-C72BB46EEDFD}"/>
          </ac:spMkLst>
        </pc:spChg>
        <pc:spChg chg="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67" creationId="{378339E9-B3DF-40B9-9671-866CB1793D5B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70" creationId="{64500C4D-8D09-42FC-AFB0-85D1AB019ADC}"/>
          </ac:spMkLst>
        </pc:spChg>
        <pc:spChg chg="add 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71" creationId="{6F90EA49-C6EA-4046-8350-09380BBC634C}"/>
          </ac:spMkLst>
        </pc:spChg>
        <pc:spChg chg="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72" creationId="{90DC0469-18EC-459B-9D40-CA830E929151}"/>
          </ac:spMkLst>
        </pc:spChg>
        <pc:spChg chg="add mod">
          <ac:chgData name="Thomas Stockhammer" userId="2aa20ba2-ba43-46c1-9e8b-e40494025eed" providerId="ADAL" clId="{3CA7F7F3-B2BA-40A3-837F-0A20724BA0AC}" dt="2020-12-11T06:45:08.258" v="2632" actId="20577"/>
          <ac:spMkLst>
            <pc:docMk/>
            <pc:sldMk cId="771603538" sldId="262"/>
            <ac:spMk id="73" creationId="{8D4C3B6F-F062-4CFF-BA7E-34030F50D5CA}"/>
          </ac:spMkLst>
        </pc:spChg>
        <pc:spChg chg="add">
          <ac:chgData name="Thomas Stockhammer" userId="2aa20ba2-ba43-46c1-9e8b-e40494025eed" providerId="ADAL" clId="{3CA7F7F3-B2BA-40A3-837F-0A20724BA0AC}" dt="2020-12-11T06:45:28.278" v="2633"/>
          <ac:spMkLst>
            <pc:docMk/>
            <pc:sldMk cId="771603538" sldId="262"/>
            <ac:spMk id="74" creationId="{8302EBAC-6BFD-4FA9-9471-B0CF422BC863}"/>
          </ac:spMkLst>
        </pc:spChg>
        <pc:spChg chg="add mod">
          <ac:chgData name="Thomas Stockhammer" userId="2aa20ba2-ba43-46c1-9e8b-e40494025eed" providerId="ADAL" clId="{3CA7F7F3-B2BA-40A3-837F-0A20724BA0AC}" dt="2020-12-11T06:53:31.339" v="2863" actId="20577"/>
          <ac:spMkLst>
            <pc:docMk/>
            <pc:sldMk cId="771603538" sldId="262"/>
            <ac:spMk id="76" creationId="{B126A879-2658-436A-8970-E8FD7DBCC500}"/>
          </ac:spMkLst>
        </pc:spChg>
        <pc:spChg chg="mod">
          <ac:chgData name="Thomas Stockhammer" userId="2aa20ba2-ba43-46c1-9e8b-e40494025eed" providerId="ADAL" clId="{3CA7F7F3-B2BA-40A3-837F-0A20724BA0AC}" dt="2020-12-11T06:44:27.437" v="2595" actId="1076"/>
          <ac:spMkLst>
            <pc:docMk/>
            <pc:sldMk cId="771603538" sldId="262"/>
            <ac:spMk id="120" creationId="{AD69B8BA-9B8D-48BC-9928-B133304AB765}"/>
          </ac:spMkLst>
        </pc:spChg>
        <pc:grpChg chg="mod">
          <ac:chgData name="Thomas Stockhammer" userId="2aa20ba2-ba43-46c1-9e8b-e40494025eed" providerId="ADAL" clId="{3CA7F7F3-B2BA-40A3-837F-0A20724BA0AC}" dt="2020-12-11T06:44:27.437" v="2595" actId="1076"/>
          <ac:grpSpMkLst>
            <pc:docMk/>
            <pc:sldMk cId="771603538" sldId="262"/>
            <ac:grpSpMk id="56" creationId="{45F11558-9DAC-4E9E-9AA7-85B768B7F0DE}"/>
          </ac:grpSpMkLst>
        </pc:grpChg>
        <pc:picChg chg="mod">
          <ac:chgData name="Thomas Stockhammer" userId="2aa20ba2-ba43-46c1-9e8b-e40494025eed" providerId="ADAL" clId="{3CA7F7F3-B2BA-40A3-837F-0A20724BA0AC}" dt="2020-12-11T06:44:32.265" v="2596" actId="1076"/>
          <ac:picMkLst>
            <pc:docMk/>
            <pc:sldMk cId="771603538" sldId="262"/>
            <ac:picMk id="32" creationId="{A6C67131-A2FB-4415-851A-281605EB505E}"/>
          </ac:picMkLst>
        </pc:picChg>
        <pc:cxnChg chg="del mod">
          <ac:chgData name="Thomas Stockhammer" userId="2aa20ba2-ba43-46c1-9e8b-e40494025eed" providerId="ADAL" clId="{3CA7F7F3-B2BA-40A3-837F-0A20724BA0AC}" dt="2020-12-11T06:42:25.114" v="2421" actId="478"/>
          <ac:cxnSpMkLst>
            <pc:docMk/>
            <pc:sldMk cId="771603538" sldId="262"/>
            <ac:cxnSpMk id="17" creationId="{AE526A59-34B8-4E76-9885-511810D7576F}"/>
          </ac:cxnSpMkLst>
        </pc:cxnChg>
        <pc:cxnChg chg="del mod">
          <ac:chgData name="Thomas Stockhammer" userId="2aa20ba2-ba43-46c1-9e8b-e40494025eed" providerId="ADAL" clId="{3CA7F7F3-B2BA-40A3-837F-0A20724BA0AC}" dt="2020-12-11T06:42:25.114" v="2421" actId="478"/>
          <ac:cxnSpMkLst>
            <pc:docMk/>
            <pc:sldMk cId="771603538" sldId="262"/>
            <ac:cxnSpMk id="37" creationId="{5F6C72C9-FE6D-452C-AFB0-6EDFEDC4869B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41" creationId="{74FA02C2-2EA4-4861-BF16-0228FE1563E4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42" creationId="{4E29C985-7C06-4EB6-8519-436B490395E0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43" creationId="{D8F65D3C-4CA3-499B-93E2-91BF2EDCDF84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44" creationId="{CE9BF328-85C9-47C6-BFBF-9465B0A7A3DB}"/>
          </ac:cxnSpMkLst>
        </pc:cxnChg>
        <pc:cxnChg chg="del mod">
          <ac:chgData name="Thomas Stockhammer" userId="2aa20ba2-ba43-46c1-9e8b-e40494025eed" providerId="ADAL" clId="{3CA7F7F3-B2BA-40A3-837F-0A20724BA0AC}" dt="2020-12-11T06:42:25.114" v="2421" actId="478"/>
          <ac:cxnSpMkLst>
            <pc:docMk/>
            <pc:sldMk cId="771603538" sldId="262"/>
            <ac:cxnSpMk id="45" creationId="{88E65F94-865A-46C8-A807-E4D389BA54FA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46" creationId="{795879A1-517C-45E2-A013-7FC6366E115D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47" creationId="{910D99E2-B722-45BA-9B99-EDA67ED631BE}"/>
          </ac:cxnSpMkLst>
        </pc:cxnChg>
        <pc:cxnChg chg="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48" creationId="{FF8FFA07-A311-45A6-BA39-EE8412B9386C}"/>
          </ac:cxnSpMkLst>
        </pc:cxnChg>
        <pc:cxnChg chg="del mod">
          <ac:chgData name="Thomas Stockhammer" userId="2aa20ba2-ba43-46c1-9e8b-e40494025eed" providerId="ADAL" clId="{3CA7F7F3-B2BA-40A3-837F-0A20724BA0AC}" dt="2020-12-11T06:42:25.114" v="2421" actId="478"/>
          <ac:cxnSpMkLst>
            <pc:docMk/>
            <pc:sldMk cId="771603538" sldId="262"/>
            <ac:cxnSpMk id="49" creationId="{836631B7-319F-4F21-BAAC-354A93062871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50" creationId="{6A105F80-FCB0-49EB-B449-6400C31CC6E5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53" creationId="{64C5BE81-3A2D-49C4-BBA3-EF0A63A3AC79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54" creationId="{62F3F1C0-114F-4DB9-B96A-9AEAB784A836}"/>
          </ac:cxnSpMkLst>
        </pc:cxnChg>
        <pc:cxnChg chg="add mod">
          <ac:chgData name="Thomas Stockhammer" userId="2aa20ba2-ba43-46c1-9e8b-e40494025eed" providerId="ADAL" clId="{3CA7F7F3-B2BA-40A3-837F-0A20724BA0AC}" dt="2020-12-11T06:44:27.437" v="2595" actId="1076"/>
          <ac:cxnSpMkLst>
            <pc:docMk/>
            <pc:sldMk cId="771603538" sldId="262"/>
            <ac:cxnSpMk id="66" creationId="{66E90467-2362-49C2-9B6E-91E1AC013712}"/>
          </ac:cxnSpMkLst>
        </pc:cxnChg>
        <pc:cxnChg chg="del mod">
          <ac:chgData name="Thomas Stockhammer" userId="2aa20ba2-ba43-46c1-9e8b-e40494025eed" providerId="ADAL" clId="{3CA7F7F3-B2BA-40A3-837F-0A20724BA0AC}" dt="2020-12-11T06:42:25.114" v="2421" actId="478"/>
          <ac:cxnSpMkLst>
            <pc:docMk/>
            <pc:sldMk cId="771603538" sldId="262"/>
            <ac:cxnSpMk id="68" creationId="{11DD8809-ECD9-4183-8A9C-5950C36572E9}"/>
          </ac:cxnSpMkLst>
        </pc:cxnChg>
        <pc:cxnChg chg="del mod">
          <ac:chgData name="Thomas Stockhammer" userId="2aa20ba2-ba43-46c1-9e8b-e40494025eed" providerId="ADAL" clId="{3CA7F7F3-B2BA-40A3-837F-0A20724BA0AC}" dt="2020-12-11T06:42:25.114" v="2421" actId="478"/>
          <ac:cxnSpMkLst>
            <pc:docMk/>
            <pc:sldMk cId="771603538" sldId="262"/>
            <ac:cxnSpMk id="69" creationId="{1E59E117-075C-4952-8306-A1AE3316735E}"/>
          </ac:cxnSpMkLst>
        </pc:cxnChg>
        <pc:cxnChg chg="del mod">
          <ac:chgData name="Thomas Stockhammer" userId="2aa20ba2-ba43-46c1-9e8b-e40494025eed" providerId="ADAL" clId="{3CA7F7F3-B2BA-40A3-837F-0A20724BA0AC}" dt="2020-12-11T06:42:25.114" v="2421" actId="478"/>
          <ac:cxnSpMkLst>
            <pc:docMk/>
            <pc:sldMk cId="771603538" sldId="262"/>
            <ac:cxnSpMk id="75" creationId="{5B7A566A-143B-484A-B5A7-45EA974FD6A2}"/>
          </ac:cxnSpMkLst>
        </pc:cxnChg>
        <pc:cxnChg chg="del">
          <ac:chgData name="Thomas Stockhammer" userId="2aa20ba2-ba43-46c1-9e8b-e40494025eed" providerId="ADAL" clId="{3CA7F7F3-B2BA-40A3-837F-0A20724BA0AC}" dt="2020-12-11T06:42:25.114" v="2421" actId="478"/>
          <ac:cxnSpMkLst>
            <pc:docMk/>
            <pc:sldMk cId="771603538" sldId="262"/>
            <ac:cxnSpMk id="102" creationId="{09622D5D-C6B4-4AD0-AE28-7CEDDAF95868}"/>
          </ac:cxnSpMkLst>
        </pc:cxnChg>
        <pc:cxnChg chg="del mod">
          <ac:chgData name="Thomas Stockhammer" userId="2aa20ba2-ba43-46c1-9e8b-e40494025eed" providerId="ADAL" clId="{3CA7F7F3-B2BA-40A3-837F-0A20724BA0AC}" dt="2020-12-11T06:42:25.114" v="2421" actId="478"/>
          <ac:cxnSpMkLst>
            <pc:docMk/>
            <pc:sldMk cId="771603538" sldId="262"/>
            <ac:cxnSpMk id="113" creationId="{F7F65CED-CBC0-4B99-B787-FF90DE23CE4F}"/>
          </ac:cxnSpMkLst>
        </pc:cxnChg>
      </pc:sldChg>
      <pc:sldChg chg="del">
        <pc:chgData name="Thomas Stockhammer" userId="2aa20ba2-ba43-46c1-9e8b-e40494025eed" providerId="ADAL" clId="{3CA7F7F3-B2BA-40A3-837F-0A20724BA0AC}" dt="2020-12-11T05:24:35.391" v="632" actId="2696"/>
        <pc:sldMkLst>
          <pc:docMk/>
          <pc:sldMk cId="2905162158" sldId="263"/>
        </pc:sldMkLst>
      </pc:sldChg>
      <pc:sldChg chg="addSp delSp modSp del ord">
        <pc:chgData name="Thomas Stockhammer" userId="2aa20ba2-ba43-46c1-9e8b-e40494025eed" providerId="ADAL" clId="{3CA7F7F3-B2BA-40A3-837F-0A20724BA0AC}" dt="2020-12-11T05:23:44.640" v="619" actId="2696"/>
        <pc:sldMkLst>
          <pc:docMk/>
          <pc:sldMk cId="3084784343" sldId="264"/>
        </pc:sldMkLst>
        <pc:spChg chg="mod">
          <ac:chgData name="Thomas Stockhammer" userId="2aa20ba2-ba43-46c1-9e8b-e40494025eed" providerId="ADAL" clId="{3CA7F7F3-B2BA-40A3-837F-0A20724BA0AC}" dt="2020-12-11T05:17:47.524" v="331" actId="20577"/>
          <ac:spMkLst>
            <pc:docMk/>
            <pc:sldMk cId="3084784343" sldId="264"/>
            <ac:spMk id="3" creationId="{6497E4A6-E7BE-4DAA-98AC-D9C0E328594E}"/>
          </ac:spMkLst>
        </pc:spChg>
        <pc:spChg chg="add mod">
          <ac:chgData name="Thomas Stockhammer" userId="2aa20ba2-ba43-46c1-9e8b-e40494025eed" providerId="ADAL" clId="{3CA7F7F3-B2BA-40A3-837F-0A20724BA0AC}" dt="2020-12-11T05:08:57.252" v="68" actId="1076"/>
          <ac:spMkLst>
            <pc:docMk/>
            <pc:sldMk cId="3084784343" sldId="264"/>
            <ac:spMk id="4" creationId="{0B971DB0-46FB-4F92-8DA9-3EA8F6B82A03}"/>
          </ac:spMkLst>
        </pc:spChg>
        <pc:spChg chg="add mod">
          <ac:chgData name="Thomas Stockhammer" userId="2aa20ba2-ba43-46c1-9e8b-e40494025eed" providerId="ADAL" clId="{3CA7F7F3-B2BA-40A3-837F-0A20724BA0AC}" dt="2020-12-11T05:08:57.252" v="68" actId="1076"/>
          <ac:spMkLst>
            <pc:docMk/>
            <pc:sldMk cId="3084784343" sldId="264"/>
            <ac:spMk id="5" creationId="{A72F4F67-9AC4-410E-8111-76D26B9AD37F}"/>
          </ac:spMkLst>
        </pc:spChg>
        <pc:spChg chg="add del mod">
          <ac:chgData name="Thomas Stockhammer" userId="2aa20ba2-ba43-46c1-9e8b-e40494025eed" providerId="ADAL" clId="{3CA7F7F3-B2BA-40A3-837F-0A20724BA0AC}" dt="2020-12-11T05:09:00.155" v="69" actId="478"/>
          <ac:spMkLst>
            <pc:docMk/>
            <pc:sldMk cId="3084784343" sldId="264"/>
            <ac:spMk id="6" creationId="{1FC7FF7F-E198-449A-870C-052CD9D49507}"/>
          </ac:spMkLst>
        </pc:spChg>
        <pc:spChg chg="add mod">
          <ac:chgData name="Thomas Stockhammer" userId="2aa20ba2-ba43-46c1-9e8b-e40494025eed" providerId="ADAL" clId="{3CA7F7F3-B2BA-40A3-837F-0A20724BA0AC}" dt="2020-12-11T05:08:57.252" v="68" actId="1076"/>
          <ac:spMkLst>
            <pc:docMk/>
            <pc:sldMk cId="3084784343" sldId="264"/>
            <ac:spMk id="8" creationId="{A1E8E8BB-A9A7-491D-A801-9929F0701380}"/>
          </ac:spMkLst>
        </pc:spChg>
        <pc:spChg chg="add mod">
          <ac:chgData name="Thomas Stockhammer" userId="2aa20ba2-ba43-46c1-9e8b-e40494025eed" providerId="ADAL" clId="{3CA7F7F3-B2BA-40A3-837F-0A20724BA0AC}" dt="2020-12-11T05:08:57.252" v="68" actId="1076"/>
          <ac:spMkLst>
            <pc:docMk/>
            <pc:sldMk cId="3084784343" sldId="264"/>
            <ac:spMk id="9" creationId="{B5F499B3-C17E-44DE-BA0F-A19FC32303B1}"/>
          </ac:spMkLst>
        </pc:spChg>
        <pc:spChg chg="add mod">
          <ac:chgData name="Thomas Stockhammer" userId="2aa20ba2-ba43-46c1-9e8b-e40494025eed" providerId="ADAL" clId="{3CA7F7F3-B2BA-40A3-837F-0A20724BA0AC}" dt="2020-12-11T05:08:57.252" v="68" actId="1076"/>
          <ac:spMkLst>
            <pc:docMk/>
            <pc:sldMk cId="3084784343" sldId="264"/>
            <ac:spMk id="11" creationId="{40FBA749-8F90-40DA-98C2-24311955D4DE}"/>
          </ac:spMkLst>
        </pc:spChg>
        <pc:spChg chg="add mod">
          <ac:chgData name="Thomas Stockhammer" userId="2aa20ba2-ba43-46c1-9e8b-e40494025eed" providerId="ADAL" clId="{3CA7F7F3-B2BA-40A3-837F-0A20724BA0AC}" dt="2020-12-11T05:08:57.252" v="68" actId="1076"/>
          <ac:spMkLst>
            <pc:docMk/>
            <pc:sldMk cId="3084784343" sldId="264"/>
            <ac:spMk id="13" creationId="{685D234E-AD52-41CA-BF51-C6FE1941696B}"/>
          </ac:spMkLst>
        </pc:spChg>
        <pc:cxnChg chg="add mod">
          <ac:chgData name="Thomas Stockhammer" userId="2aa20ba2-ba43-46c1-9e8b-e40494025eed" providerId="ADAL" clId="{3CA7F7F3-B2BA-40A3-837F-0A20724BA0AC}" dt="2020-12-11T05:08:57.252" v="68" actId="1076"/>
          <ac:cxnSpMkLst>
            <pc:docMk/>
            <pc:sldMk cId="3084784343" sldId="264"/>
            <ac:cxnSpMk id="7" creationId="{39317F24-4D8E-4CE3-91D5-51726DF4C04E}"/>
          </ac:cxnSpMkLst>
        </pc:cxnChg>
        <pc:cxnChg chg="add mod">
          <ac:chgData name="Thomas Stockhammer" userId="2aa20ba2-ba43-46c1-9e8b-e40494025eed" providerId="ADAL" clId="{3CA7F7F3-B2BA-40A3-837F-0A20724BA0AC}" dt="2020-12-11T05:08:57.252" v="68" actId="1076"/>
          <ac:cxnSpMkLst>
            <pc:docMk/>
            <pc:sldMk cId="3084784343" sldId="264"/>
            <ac:cxnSpMk id="10" creationId="{F57C3D85-89E0-450E-9286-DE84D15FE29E}"/>
          </ac:cxnSpMkLst>
        </pc:cxnChg>
        <pc:cxnChg chg="add mod">
          <ac:chgData name="Thomas Stockhammer" userId="2aa20ba2-ba43-46c1-9e8b-e40494025eed" providerId="ADAL" clId="{3CA7F7F3-B2BA-40A3-837F-0A20724BA0AC}" dt="2020-12-11T05:08:57.252" v="68" actId="1076"/>
          <ac:cxnSpMkLst>
            <pc:docMk/>
            <pc:sldMk cId="3084784343" sldId="264"/>
            <ac:cxnSpMk id="12" creationId="{3FCE7924-8E27-4268-884C-D444103C1B39}"/>
          </ac:cxnSpMkLst>
        </pc:cxnChg>
      </pc:sldChg>
      <pc:sldChg chg="modSp add">
        <pc:chgData name="Thomas Stockhammer" userId="2aa20ba2-ba43-46c1-9e8b-e40494025eed" providerId="ADAL" clId="{3CA7F7F3-B2BA-40A3-837F-0A20724BA0AC}" dt="2020-12-11T05:52:14.628" v="998" actId="207"/>
        <pc:sldMkLst>
          <pc:docMk/>
          <pc:sldMk cId="3448538875" sldId="265"/>
        </pc:sldMkLst>
        <pc:spChg chg="mod">
          <ac:chgData name="Thomas Stockhammer" userId="2aa20ba2-ba43-46c1-9e8b-e40494025eed" providerId="ADAL" clId="{3CA7F7F3-B2BA-40A3-837F-0A20724BA0AC}" dt="2020-12-11T05:52:14.628" v="998" actId="207"/>
          <ac:spMkLst>
            <pc:docMk/>
            <pc:sldMk cId="3448538875" sldId="265"/>
            <ac:spMk id="3" creationId="{6497E4A6-E7BE-4DAA-98AC-D9C0E328594E}"/>
          </ac:spMkLst>
        </pc:spChg>
        <pc:spChg chg="mod">
          <ac:chgData name="Thomas Stockhammer" userId="2aa20ba2-ba43-46c1-9e8b-e40494025eed" providerId="ADAL" clId="{3CA7F7F3-B2BA-40A3-837F-0A20724BA0AC}" dt="2020-12-11T05:15:28.016" v="273" actId="1076"/>
          <ac:spMkLst>
            <pc:docMk/>
            <pc:sldMk cId="3448538875" sldId="265"/>
            <ac:spMk id="4" creationId="{0B971DB0-46FB-4F92-8DA9-3EA8F6B82A03}"/>
          </ac:spMkLst>
        </pc:spChg>
        <pc:spChg chg="mod">
          <ac:chgData name="Thomas Stockhammer" userId="2aa20ba2-ba43-46c1-9e8b-e40494025eed" providerId="ADAL" clId="{3CA7F7F3-B2BA-40A3-837F-0A20724BA0AC}" dt="2020-12-11T05:15:28.016" v="273" actId="1076"/>
          <ac:spMkLst>
            <pc:docMk/>
            <pc:sldMk cId="3448538875" sldId="265"/>
            <ac:spMk id="5" creationId="{A72F4F67-9AC4-410E-8111-76D26B9AD37F}"/>
          </ac:spMkLst>
        </pc:spChg>
        <pc:spChg chg="mod">
          <ac:chgData name="Thomas Stockhammer" userId="2aa20ba2-ba43-46c1-9e8b-e40494025eed" providerId="ADAL" clId="{3CA7F7F3-B2BA-40A3-837F-0A20724BA0AC}" dt="2020-12-11T05:15:28.016" v="273" actId="1076"/>
          <ac:spMkLst>
            <pc:docMk/>
            <pc:sldMk cId="3448538875" sldId="265"/>
            <ac:spMk id="8" creationId="{A1E8E8BB-A9A7-491D-A801-9929F0701380}"/>
          </ac:spMkLst>
        </pc:spChg>
        <pc:spChg chg="mod">
          <ac:chgData name="Thomas Stockhammer" userId="2aa20ba2-ba43-46c1-9e8b-e40494025eed" providerId="ADAL" clId="{3CA7F7F3-B2BA-40A3-837F-0A20724BA0AC}" dt="2020-12-11T05:15:28.016" v="273" actId="1076"/>
          <ac:spMkLst>
            <pc:docMk/>
            <pc:sldMk cId="3448538875" sldId="265"/>
            <ac:spMk id="9" creationId="{B5F499B3-C17E-44DE-BA0F-A19FC32303B1}"/>
          </ac:spMkLst>
        </pc:spChg>
        <pc:spChg chg="mod">
          <ac:chgData name="Thomas Stockhammer" userId="2aa20ba2-ba43-46c1-9e8b-e40494025eed" providerId="ADAL" clId="{3CA7F7F3-B2BA-40A3-837F-0A20724BA0AC}" dt="2020-12-11T05:15:28.016" v="273" actId="1076"/>
          <ac:spMkLst>
            <pc:docMk/>
            <pc:sldMk cId="3448538875" sldId="265"/>
            <ac:spMk id="11" creationId="{40FBA749-8F90-40DA-98C2-24311955D4DE}"/>
          </ac:spMkLst>
        </pc:spChg>
        <pc:spChg chg="mod">
          <ac:chgData name="Thomas Stockhammer" userId="2aa20ba2-ba43-46c1-9e8b-e40494025eed" providerId="ADAL" clId="{3CA7F7F3-B2BA-40A3-837F-0A20724BA0AC}" dt="2020-12-11T05:15:28.016" v="273" actId="1076"/>
          <ac:spMkLst>
            <pc:docMk/>
            <pc:sldMk cId="3448538875" sldId="265"/>
            <ac:spMk id="13" creationId="{685D234E-AD52-41CA-BF51-C6FE1941696B}"/>
          </ac:spMkLst>
        </pc:spChg>
        <pc:cxnChg chg="mod">
          <ac:chgData name="Thomas Stockhammer" userId="2aa20ba2-ba43-46c1-9e8b-e40494025eed" providerId="ADAL" clId="{3CA7F7F3-B2BA-40A3-837F-0A20724BA0AC}" dt="2020-12-11T05:15:28.016" v="273" actId="1076"/>
          <ac:cxnSpMkLst>
            <pc:docMk/>
            <pc:sldMk cId="3448538875" sldId="265"/>
            <ac:cxnSpMk id="7" creationId="{39317F24-4D8E-4CE3-91D5-51726DF4C04E}"/>
          </ac:cxnSpMkLst>
        </pc:cxnChg>
        <pc:cxnChg chg="mod">
          <ac:chgData name="Thomas Stockhammer" userId="2aa20ba2-ba43-46c1-9e8b-e40494025eed" providerId="ADAL" clId="{3CA7F7F3-B2BA-40A3-837F-0A20724BA0AC}" dt="2020-12-11T05:15:28.016" v="273" actId="1076"/>
          <ac:cxnSpMkLst>
            <pc:docMk/>
            <pc:sldMk cId="3448538875" sldId="265"/>
            <ac:cxnSpMk id="10" creationId="{F57C3D85-89E0-450E-9286-DE84D15FE29E}"/>
          </ac:cxnSpMkLst>
        </pc:cxnChg>
        <pc:cxnChg chg="mod">
          <ac:chgData name="Thomas Stockhammer" userId="2aa20ba2-ba43-46c1-9e8b-e40494025eed" providerId="ADAL" clId="{3CA7F7F3-B2BA-40A3-837F-0A20724BA0AC}" dt="2020-12-11T05:15:28.016" v="273" actId="1076"/>
          <ac:cxnSpMkLst>
            <pc:docMk/>
            <pc:sldMk cId="3448538875" sldId="265"/>
            <ac:cxnSpMk id="12" creationId="{3FCE7924-8E27-4268-884C-D444103C1B39}"/>
          </ac:cxnSpMkLst>
        </pc:cxnChg>
      </pc:sldChg>
      <pc:sldChg chg="addSp delSp modSp add mod setBg">
        <pc:chgData name="Thomas Stockhammer" userId="2aa20ba2-ba43-46c1-9e8b-e40494025eed" providerId="ADAL" clId="{3CA7F7F3-B2BA-40A3-837F-0A20724BA0AC}" dt="2020-12-11T05:45:40.511" v="844" actId="207"/>
        <pc:sldMkLst>
          <pc:docMk/>
          <pc:sldMk cId="819153267" sldId="266"/>
        </pc:sldMkLst>
        <pc:spChg chg="del">
          <ac:chgData name="Thomas Stockhammer" userId="2aa20ba2-ba43-46c1-9e8b-e40494025eed" providerId="ADAL" clId="{3CA7F7F3-B2BA-40A3-837F-0A20724BA0AC}" dt="2020-12-11T05:16:24.357" v="314" actId="478"/>
          <ac:spMkLst>
            <pc:docMk/>
            <pc:sldMk cId="819153267" sldId="266"/>
            <ac:spMk id="2" creationId="{E098D088-C656-42C3-9F25-D7BB1FBC4519}"/>
          </ac:spMkLst>
        </pc:spChg>
        <pc:spChg chg="del">
          <ac:chgData name="Thomas Stockhammer" userId="2aa20ba2-ba43-46c1-9e8b-e40494025eed" providerId="ADAL" clId="{3CA7F7F3-B2BA-40A3-837F-0A20724BA0AC}" dt="2020-12-11T05:16:26.948" v="315" actId="478"/>
          <ac:spMkLst>
            <pc:docMk/>
            <pc:sldMk cId="819153267" sldId="266"/>
            <ac:spMk id="3" creationId="{A0C87FFF-1251-4B06-A929-B1FFFF26C23A}"/>
          </ac:spMkLst>
        </pc:spChg>
        <pc:spChg chg="add mod ord">
          <ac:chgData name="Thomas Stockhammer" userId="2aa20ba2-ba43-46c1-9e8b-e40494025eed" providerId="ADAL" clId="{3CA7F7F3-B2BA-40A3-837F-0A20724BA0AC}" dt="2020-12-11T05:45:40.511" v="844" actId="207"/>
          <ac:spMkLst>
            <pc:docMk/>
            <pc:sldMk cId="819153267" sldId="266"/>
            <ac:spMk id="5" creationId="{AA1882A9-62A9-4489-8931-3148915BFCB8}"/>
          </ac:spMkLst>
        </pc:spChg>
        <pc:spChg chg="add mod">
          <ac:chgData name="Thomas Stockhammer" userId="2aa20ba2-ba43-46c1-9e8b-e40494025eed" providerId="ADAL" clId="{3CA7F7F3-B2BA-40A3-837F-0A20724BA0AC}" dt="2020-12-11T05:25:16.380" v="659" actId="20577"/>
          <ac:spMkLst>
            <pc:docMk/>
            <pc:sldMk cId="819153267" sldId="266"/>
            <ac:spMk id="6" creationId="{261FD416-AD41-497D-9E0B-6F0B8CA48651}"/>
          </ac:spMkLst>
        </pc:spChg>
        <pc:spChg chg="add mod">
          <ac:chgData name="Thomas Stockhammer" userId="2aa20ba2-ba43-46c1-9e8b-e40494025eed" providerId="ADAL" clId="{3CA7F7F3-B2BA-40A3-837F-0A20724BA0AC}" dt="2020-12-11T05:36:52.718" v="808" actId="404"/>
          <ac:spMkLst>
            <pc:docMk/>
            <pc:sldMk cId="819153267" sldId="266"/>
            <ac:spMk id="7" creationId="{E6B35DD8-05F1-4BC0-BA38-360CB40B4D41}"/>
          </ac:spMkLst>
        </pc:spChg>
        <pc:spChg chg="add">
          <ac:chgData name="Thomas Stockhammer" userId="2aa20ba2-ba43-46c1-9e8b-e40494025eed" providerId="ADAL" clId="{3CA7F7F3-B2BA-40A3-837F-0A20724BA0AC}" dt="2020-12-11T05:24:57.365" v="634" actId="26606"/>
          <ac:spMkLst>
            <pc:docMk/>
            <pc:sldMk cId="819153267" sldId="266"/>
            <ac:spMk id="11" creationId="{201CC55D-ED54-4C5C-95E6-10947BD1103B}"/>
          </ac:spMkLst>
        </pc:spChg>
        <pc:spChg chg="add">
          <ac:chgData name="Thomas Stockhammer" userId="2aa20ba2-ba43-46c1-9e8b-e40494025eed" providerId="ADAL" clId="{3CA7F7F3-B2BA-40A3-837F-0A20724BA0AC}" dt="2020-12-11T05:24:57.365" v="634" actId="26606"/>
          <ac:spMkLst>
            <pc:docMk/>
            <pc:sldMk cId="819153267" sldId="266"/>
            <ac:spMk id="17" creationId="{3873B707-463F-40B0-8227-E8CC6C67EB25}"/>
          </ac:spMkLst>
        </pc:spChg>
        <pc:spChg chg="add">
          <ac:chgData name="Thomas Stockhammer" userId="2aa20ba2-ba43-46c1-9e8b-e40494025eed" providerId="ADAL" clId="{3CA7F7F3-B2BA-40A3-837F-0A20724BA0AC}" dt="2020-12-11T05:24:57.365" v="634" actId="26606"/>
          <ac:spMkLst>
            <pc:docMk/>
            <pc:sldMk cId="819153267" sldId="266"/>
            <ac:spMk id="19" creationId="{C13237C8-E62C-4F0D-A318-BD6FB6C2D138}"/>
          </ac:spMkLst>
        </pc:spChg>
        <pc:spChg chg="add">
          <ac:chgData name="Thomas Stockhammer" userId="2aa20ba2-ba43-46c1-9e8b-e40494025eed" providerId="ADAL" clId="{3CA7F7F3-B2BA-40A3-837F-0A20724BA0AC}" dt="2020-12-11T05:24:57.365" v="634" actId="26606"/>
          <ac:spMkLst>
            <pc:docMk/>
            <pc:sldMk cId="819153267" sldId="266"/>
            <ac:spMk id="21" creationId="{19C9EAEA-39D0-4B0E-A0EB-51E7B26740B1}"/>
          </ac:spMkLst>
        </pc:spChg>
        <pc:grpChg chg="add">
          <ac:chgData name="Thomas Stockhammer" userId="2aa20ba2-ba43-46c1-9e8b-e40494025eed" providerId="ADAL" clId="{3CA7F7F3-B2BA-40A3-837F-0A20724BA0AC}" dt="2020-12-11T05:24:57.365" v="634" actId="26606"/>
          <ac:grpSpMkLst>
            <pc:docMk/>
            <pc:sldMk cId="819153267" sldId="266"/>
            <ac:grpSpMk id="13" creationId="{1DE889C7-FAD6-4397-98E2-05D503484459}"/>
          </ac:grpSpMkLst>
        </pc:grpChg>
        <pc:picChg chg="add mod ord">
          <ac:chgData name="Thomas Stockhammer" userId="2aa20ba2-ba43-46c1-9e8b-e40494025eed" providerId="ADAL" clId="{3CA7F7F3-B2BA-40A3-837F-0A20724BA0AC}" dt="2020-12-11T05:24:57.365" v="634" actId="26606"/>
          <ac:picMkLst>
            <pc:docMk/>
            <pc:sldMk cId="819153267" sldId="266"/>
            <ac:picMk id="4" creationId="{5B7F06C8-8B03-4683-947A-0B475E42EB8A}"/>
          </ac:picMkLst>
        </pc:picChg>
      </pc:sldChg>
      <pc:sldChg chg="addSp modSp add">
        <pc:chgData name="Thomas Stockhammer" userId="2aa20ba2-ba43-46c1-9e8b-e40494025eed" providerId="ADAL" clId="{3CA7F7F3-B2BA-40A3-837F-0A20724BA0AC}" dt="2020-12-11T05:30:33.706" v="800" actId="14100"/>
        <pc:sldMkLst>
          <pc:docMk/>
          <pc:sldMk cId="654385659" sldId="267"/>
        </pc:sldMkLst>
        <pc:spChg chg="add mod">
          <ac:chgData name="Thomas Stockhammer" userId="2aa20ba2-ba43-46c1-9e8b-e40494025eed" providerId="ADAL" clId="{3CA7F7F3-B2BA-40A3-837F-0A20724BA0AC}" dt="2020-12-11T05:29:43.304" v="792" actId="20577"/>
          <ac:spMkLst>
            <pc:docMk/>
            <pc:sldMk cId="654385659" sldId="267"/>
            <ac:spMk id="2" creationId="{0BAA95DD-0F78-49F1-BD89-E9C587A1F120}"/>
          </ac:spMkLst>
        </pc:spChg>
        <pc:spChg chg="mod">
          <ac:chgData name="Thomas Stockhammer" userId="2aa20ba2-ba43-46c1-9e8b-e40494025eed" providerId="ADAL" clId="{3CA7F7F3-B2BA-40A3-837F-0A20724BA0AC}" dt="2020-12-11T05:27:29.189" v="778" actId="207"/>
          <ac:spMkLst>
            <pc:docMk/>
            <pc:sldMk cId="654385659" sldId="267"/>
            <ac:spMk id="5" creationId="{AA1882A9-62A9-4489-8931-3148915BFCB8}"/>
          </ac:spMkLst>
        </pc:spChg>
        <pc:spChg chg="mod">
          <ac:chgData name="Thomas Stockhammer" userId="2aa20ba2-ba43-46c1-9e8b-e40494025eed" providerId="ADAL" clId="{3CA7F7F3-B2BA-40A3-837F-0A20724BA0AC}" dt="2020-12-11T05:25:56.801" v="683" actId="27636"/>
          <ac:spMkLst>
            <pc:docMk/>
            <pc:sldMk cId="654385659" sldId="267"/>
            <ac:spMk id="6" creationId="{261FD416-AD41-497D-9E0B-6F0B8CA48651}"/>
          </ac:spMkLst>
        </pc:spChg>
        <pc:spChg chg="add mod">
          <ac:chgData name="Thomas Stockhammer" userId="2aa20ba2-ba43-46c1-9e8b-e40494025eed" providerId="ADAL" clId="{3CA7F7F3-B2BA-40A3-837F-0A20724BA0AC}" dt="2020-12-11T05:29:59.506" v="796" actId="20577"/>
          <ac:spMkLst>
            <pc:docMk/>
            <pc:sldMk cId="654385659" sldId="267"/>
            <ac:spMk id="16" creationId="{0208E0A7-1E46-4ABF-9981-3B9C27B277B3}"/>
          </ac:spMkLst>
        </pc:spChg>
        <pc:spChg chg="add mod">
          <ac:chgData name="Thomas Stockhammer" userId="2aa20ba2-ba43-46c1-9e8b-e40494025eed" providerId="ADAL" clId="{3CA7F7F3-B2BA-40A3-837F-0A20724BA0AC}" dt="2020-12-11T05:30:33.706" v="800" actId="14100"/>
          <ac:spMkLst>
            <pc:docMk/>
            <pc:sldMk cId="654385659" sldId="267"/>
            <ac:spMk id="18" creationId="{55F4CA29-041B-4144-8DB2-2C104FA6A63E}"/>
          </ac:spMkLst>
        </pc:spChg>
      </pc:sldChg>
      <pc:sldChg chg="addSp delSp modSp add">
        <pc:chgData name="Thomas Stockhammer" userId="2aa20ba2-ba43-46c1-9e8b-e40494025eed" providerId="ADAL" clId="{3CA7F7F3-B2BA-40A3-837F-0A20724BA0AC}" dt="2020-12-11T06:53:57.568" v="2878" actId="14100"/>
        <pc:sldMkLst>
          <pc:docMk/>
          <pc:sldMk cId="872157365" sldId="268"/>
        </pc:sldMkLst>
        <pc:spChg chg="mod">
          <ac:chgData name="Thomas Stockhammer" userId="2aa20ba2-ba43-46c1-9e8b-e40494025eed" providerId="ADAL" clId="{3CA7F7F3-B2BA-40A3-837F-0A20724BA0AC}" dt="2020-12-11T05:49:03.317" v="856" actId="1076"/>
          <ac:spMkLst>
            <pc:docMk/>
            <pc:sldMk cId="872157365" sldId="268"/>
            <ac:spMk id="4" creationId="{C85A40B6-1FC4-48C4-A1F2-5E33D18E7EE4}"/>
          </ac:spMkLst>
        </pc:spChg>
        <pc:spChg chg="add mod">
          <ac:chgData name="Thomas Stockhammer" userId="2aa20ba2-ba43-46c1-9e8b-e40494025eed" providerId="ADAL" clId="{3CA7F7F3-B2BA-40A3-837F-0A20724BA0AC}" dt="2020-12-11T05:49:19.961" v="861" actId="14100"/>
          <ac:spMkLst>
            <pc:docMk/>
            <pc:sldMk cId="872157365" sldId="268"/>
            <ac:spMk id="72" creationId="{0152175F-5D1E-4E32-9D44-14327D8040B7}"/>
          </ac:spMkLst>
        </pc:spChg>
        <pc:spChg chg="add mod">
          <ac:chgData name="Thomas Stockhammer" userId="2aa20ba2-ba43-46c1-9e8b-e40494025eed" providerId="ADAL" clId="{3CA7F7F3-B2BA-40A3-837F-0A20724BA0AC}" dt="2020-12-11T05:49:32.036" v="866" actId="14100"/>
          <ac:spMkLst>
            <pc:docMk/>
            <pc:sldMk cId="872157365" sldId="268"/>
            <ac:spMk id="76" creationId="{9643DA8F-449D-4CC5-8243-B1825F90352B}"/>
          </ac:spMkLst>
        </pc:spChg>
        <pc:spChg chg="add mod">
          <ac:chgData name="Thomas Stockhammer" userId="2aa20ba2-ba43-46c1-9e8b-e40494025eed" providerId="ADAL" clId="{3CA7F7F3-B2BA-40A3-837F-0A20724BA0AC}" dt="2020-12-11T06:53:40.843" v="2865" actId="20577"/>
          <ac:spMkLst>
            <pc:docMk/>
            <pc:sldMk cId="872157365" sldId="268"/>
            <ac:spMk id="80" creationId="{BA7D5E12-39AE-4380-ADB8-B738A98A2C97}"/>
          </ac:spMkLst>
        </pc:spChg>
        <pc:spChg chg="add del">
          <ac:chgData name="Thomas Stockhammer" userId="2aa20ba2-ba43-46c1-9e8b-e40494025eed" providerId="ADAL" clId="{3CA7F7F3-B2BA-40A3-837F-0A20724BA0AC}" dt="2020-12-11T06:33:15.975" v="2107" actId="478"/>
          <ac:spMkLst>
            <pc:docMk/>
            <pc:sldMk cId="872157365" sldId="268"/>
            <ac:spMk id="95" creationId="{27750748-6EF0-4FF7-A0C9-2BE3B58E63F6}"/>
          </ac:spMkLst>
        </pc:spChg>
        <pc:spChg chg="add del">
          <ac:chgData name="Thomas Stockhammer" userId="2aa20ba2-ba43-46c1-9e8b-e40494025eed" providerId="ADAL" clId="{3CA7F7F3-B2BA-40A3-837F-0A20724BA0AC}" dt="2020-12-11T06:33:15.975" v="2107" actId="478"/>
          <ac:spMkLst>
            <pc:docMk/>
            <pc:sldMk cId="872157365" sldId="268"/>
            <ac:spMk id="97" creationId="{797D3777-E95D-41EF-9876-8824D6E59F3B}"/>
          </ac:spMkLst>
        </pc:spChg>
        <pc:spChg chg="add mod">
          <ac:chgData name="Thomas Stockhammer" userId="2aa20ba2-ba43-46c1-9e8b-e40494025eed" providerId="ADAL" clId="{3CA7F7F3-B2BA-40A3-837F-0A20724BA0AC}" dt="2020-12-11T06:37:08.835" v="2229" actId="20577"/>
          <ac:spMkLst>
            <pc:docMk/>
            <pc:sldMk cId="872157365" sldId="268"/>
            <ac:spMk id="103" creationId="{4F3A885A-9974-4EAB-AE21-44EAE1DD9EBB}"/>
          </ac:spMkLst>
        </pc:spChg>
        <pc:spChg chg="add mod">
          <ac:chgData name="Thomas Stockhammer" userId="2aa20ba2-ba43-46c1-9e8b-e40494025eed" providerId="ADAL" clId="{3CA7F7F3-B2BA-40A3-837F-0A20724BA0AC}" dt="2020-12-11T06:53:57.568" v="2878" actId="14100"/>
          <ac:spMkLst>
            <pc:docMk/>
            <pc:sldMk cId="872157365" sldId="268"/>
            <ac:spMk id="104" creationId="{74B86C76-EECE-47FD-9E1C-809EDD9516DF}"/>
          </ac:spMkLst>
        </pc:spChg>
        <pc:spChg chg="mod">
          <ac:chgData name="Thomas Stockhammer" userId="2aa20ba2-ba43-46c1-9e8b-e40494025eed" providerId="ADAL" clId="{3CA7F7F3-B2BA-40A3-837F-0A20724BA0AC}" dt="2020-12-11T06:31:02.600" v="2041" actId="20577"/>
          <ac:spMkLst>
            <pc:docMk/>
            <pc:sldMk cId="872157365" sldId="268"/>
            <ac:spMk id="120" creationId="{AD69B8BA-9B8D-48BC-9928-B133304AB765}"/>
          </ac:spMkLst>
        </pc:spChg>
        <pc:grpChg chg="del">
          <ac:chgData name="Thomas Stockhammer" userId="2aa20ba2-ba43-46c1-9e8b-e40494025eed" providerId="ADAL" clId="{3CA7F7F3-B2BA-40A3-837F-0A20724BA0AC}" dt="2020-12-11T06:39:18.898" v="2310" actId="478"/>
          <ac:grpSpMkLst>
            <pc:docMk/>
            <pc:sldMk cId="872157365" sldId="268"/>
            <ac:grpSpMk id="90" creationId="{56B3242B-02AF-4A77-ABB0-3A7E42A0CC4D}"/>
          </ac:grpSpMkLst>
        </pc:grpChg>
        <pc:cxnChg chg="mod">
          <ac:chgData name="Thomas Stockhammer" userId="2aa20ba2-ba43-46c1-9e8b-e40494025eed" providerId="ADAL" clId="{3CA7F7F3-B2BA-40A3-837F-0A20724BA0AC}" dt="2020-12-11T06:39:18.898" v="2310" actId="478"/>
          <ac:cxnSpMkLst>
            <pc:docMk/>
            <pc:sldMk cId="872157365" sldId="268"/>
            <ac:cxnSpMk id="91" creationId="{105E028F-8326-4EE8-8CD4-4232ABAFD705}"/>
          </ac:cxnSpMkLst>
        </pc:cxnChg>
      </pc:sldChg>
      <pc:sldChg chg="modSp add">
        <pc:chgData name="Thomas Stockhammer" userId="2aa20ba2-ba43-46c1-9e8b-e40494025eed" providerId="ADAL" clId="{3CA7F7F3-B2BA-40A3-837F-0A20724BA0AC}" dt="2020-12-11T06:52:27.541" v="2850" actId="20577"/>
        <pc:sldMkLst>
          <pc:docMk/>
          <pc:sldMk cId="584457839" sldId="269"/>
        </pc:sldMkLst>
        <pc:spChg chg="mod">
          <ac:chgData name="Thomas Stockhammer" userId="2aa20ba2-ba43-46c1-9e8b-e40494025eed" providerId="ADAL" clId="{3CA7F7F3-B2BA-40A3-837F-0A20724BA0AC}" dt="2020-12-11T06:45:59.795" v="2659" actId="20577"/>
          <ac:spMkLst>
            <pc:docMk/>
            <pc:sldMk cId="584457839" sldId="269"/>
            <ac:spMk id="2" creationId="{CE4D5925-E8B9-4040-97D5-06B796D87600}"/>
          </ac:spMkLst>
        </pc:spChg>
        <pc:spChg chg="mod">
          <ac:chgData name="Thomas Stockhammer" userId="2aa20ba2-ba43-46c1-9e8b-e40494025eed" providerId="ADAL" clId="{3CA7F7F3-B2BA-40A3-837F-0A20724BA0AC}" dt="2020-12-11T06:52:27.541" v="2850" actId="20577"/>
          <ac:spMkLst>
            <pc:docMk/>
            <pc:sldMk cId="584457839" sldId="269"/>
            <ac:spMk id="3" creationId="{06FBA2C7-E955-4970-94B0-576606A7D352}"/>
          </ac:spMkLst>
        </pc:spChg>
      </pc:sldChg>
      <pc:sldChg chg="modSp add">
        <pc:chgData name="Thomas Stockhammer" userId="2aa20ba2-ba43-46c1-9e8b-e40494025eed" providerId="ADAL" clId="{3CA7F7F3-B2BA-40A3-837F-0A20724BA0AC}" dt="2020-12-11T07:01:17.421" v="3335" actId="20577"/>
        <pc:sldMkLst>
          <pc:docMk/>
          <pc:sldMk cId="568764767" sldId="270"/>
        </pc:sldMkLst>
        <pc:spChg chg="mod">
          <ac:chgData name="Thomas Stockhammer" userId="2aa20ba2-ba43-46c1-9e8b-e40494025eed" providerId="ADAL" clId="{3CA7F7F3-B2BA-40A3-837F-0A20724BA0AC}" dt="2020-12-11T06:57:26.219" v="2899" actId="20577"/>
          <ac:spMkLst>
            <pc:docMk/>
            <pc:sldMk cId="568764767" sldId="270"/>
            <ac:spMk id="2" creationId="{98779510-5609-423C-B176-2BB85C96CC5B}"/>
          </ac:spMkLst>
        </pc:spChg>
        <pc:spChg chg="mod">
          <ac:chgData name="Thomas Stockhammer" userId="2aa20ba2-ba43-46c1-9e8b-e40494025eed" providerId="ADAL" clId="{3CA7F7F3-B2BA-40A3-837F-0A20724BA0AC}" dt="2020-12-11T07:01:17.421" v="3335" actId="20577"/>
          <ac:spMkLst>
            <pc:docMk/>
            <pc:sldMk cId="568764767" sldId="270"/>
            <ac:spMk id="3" creationId="{27158A8A-6B16-45B0-893A-15984054E98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846B5-8457-48AA-9FF8-CD4645E029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CB8D3B-FFC3-401C-85C0-4759529713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A9F9C-3B6A-4BD6-A239-5CFFFDB50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BDD0D-FB6C-4083-ABA1-9A99D2F88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D85F6-05E4-453A-AB50-0555A4D22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80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DDC4A-D64B-4946-B2C7-3C7DD20D6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6A887E-1BBD-47F4-A884-FE8F6FE7A8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9EFB70-76E2-4266-92CD-9056D6346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68E44-C4DB-40A9-B9C4-E9D187CE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5D662-6DA4-4B9B-8FFF-FEB2D8C29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077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9087ED-C520-4E1D-B73E-F2015EEB02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0D4AE1-E2D1-4F86-B182-79274839F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39ACAE-82D5-4EDB-8F5B-9FC741724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54CED2-CA3F-4709-99C0-26B312760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5DBFC-5194-475F-B4A5-9109FEE6A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56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5A3D-91EB-48B5-A752-3469ACA49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7FDA04-55C1-43D5-9761-8A690B0A83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0B9E1-DB73-4C1F-A061-4D30D29F2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AD4140-7334-4B4C-BE24-66E83F470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417DD-051D-4CF3-9D33-39EBB4F36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69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195C1-EECE-4DE2-A91A-9C5E10152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EF3A8-B4F0-4DF2-A69F-0C8187CEE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DBAB3-5D5B-43A4-9F11-555A8EED2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57C8C-CE0A-4DEE-B25C-C1B800370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B7A4A-2E3D-4B25-A74E-D7BB3C819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61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D6F17-50CA-4BCB-9C22-CF369BD5B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9ECC3-C796-4734-A6A5-5905DB7E50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89E115-B124-44E9-B0D5-DD5418E8B5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6B528A-40A2-4CFF-8D35-A73FC66C4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3F629B-5DAE-49A2-8F09-E6BEAF776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CF3664-ACAC-4765-B1F1-356A83860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93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3FCC5-CA3D-4E2E-B283-D77EF60AF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6FC8E3-07AA-407F-9BCA-A1BFA5766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11F5DC-6455-4165-93A7-55DD8A728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DB8B8F-AE71-43A5-AAE5-FD5788FF51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D33FD9-EF1E-462A-A12D-1D78CAB45C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7ADD97-9504-4F3C-A4DA-2592E0233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5835AF-03C7-40CD-80A1-CD71B8BF8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FD7C44-B68C-4972-992A-14795FFBC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47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65335-EB37-4822-9A2C-B0A61B92E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E9DB16-0465-4022-9669-B130D227A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8F1E49-29D1-4941-80AC-237474E05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F06003-F0C7-4869-83BD-192D72351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01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E0B401-B827-437B-B822-F7FAC1AB7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6AEEC1-3428-4D96-8CCB-12EDB86B7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D7AD15-3894-41BC-9303-FEB30AAD4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275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EB892-0658-437B-98F5-197E6B329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0ADF14-B891-4950-9AB6-6C4738056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ABEC80-AED2-4D28-A267-A6F8811D90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9AA091-59EA-4D01-A7E0-6AEAC5217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7066D3-D544-45BD-BB9A-63B140282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90B251-682E-4408-9675-32D4B2363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159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4E102-0AE5-4BA1-A952-98C45C806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C53858-2FB6-40A7-ABE3-B693E1C091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712AFD-0622-4458-AADA-370A6229DA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BA0D65-656E-4478-B66B-F77BFC825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6355C6-74E6-4058-9C95-C4D094E1B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C6B1D-BD9F-423B-A56A-34FB698A4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0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6CA6D9-9B3A-4909-9195-C6B9DE1A9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B40CA-8062-4DC3-9128-2F9E5C6245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FFDFC4-67D5-455B-974B-0DF16E31BB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F4099-0C3F-424B-A5ED-656A1049C5B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32FE85-204C-4848-AADD-9D270CD42B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6960CB-1927-4114-865D-C3D5C7807E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8065A-78F3-474F-BF23-0F18C3FC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152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ocs.microsoft.com/en-us/azure/remote-rendering/overview/features/late-stage-reprojection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ocs.microsoft.com/en-us/azure/remote-rendering/overview/features/late-stage-reprojection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CD66A-2ADD-4085-A471-3A2F9E30C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More on device type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7E4A6-E7BE-4DAA-98AC-D9C0E3285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/>
            <a:r>
              <a:rPr lang="de-DE" sz="1400" dirty="0"/>
              <a:t>Google Glass (look-to)</a:t>
            </a:r>
          </a:p>
          <a:p>
            <a:pPr marL="742950" lvl="1" indent="-285750"/>
            <a:r>
              <a:rPr lang="de-DE" sz="1400" dirty="0">
                <a:solidFill>
                  <a:srgbClr val="FF0000"/>
                </a:solidFill>
              </a:rPr>
              <a:t>10% of the view</a:t>
            </a:r>
          </a:p>
          <a:p>
            <a:pPr marL="742950" lvl="1" indent="-285750"/>
            <a:r>
              <a:rPr lang="de-DE" sz="1400" dirty="0">
                <a:solidFill>
                  <a:srgbClr val="FF0000"/>
                </a:solidFill>
              </a:rPr>
              <a:t>Not registered</a:t>
            </a:r>
          </a:p>
          <a:p>
            <a:pPr marL="742950" lvl="1" indent="-285750"/>
            <a:r>
              <a:rPr lang="de-DE" sz="1400" dirty="0"/>
              <a:t>Display</a:t>
            </a:r>
          </a:p>
          <a:p>
            <a:pPr marL="742950" lvl="1" indent="-285750"/>
            <a:r>
              <a:rPr lang="de-DE" sz="1400" dirty="0"/>
              <a:t>Non-immersive</a:t>
            </a:r>
          </a:p>
          <a:p>
            <a:pPr marL="285750" indent="-285750"/>
            <a:r>
              <a:rPr lang="en-US" sz="1400" dirty="0" err="1"/>
              <a:t>Nreal</a:t>
            </a:r>
            <a:r>
              <a:rPr lang="en-US" sz="1400" dirty="0"/>
              <a:t> Glasses (smart glass)</a:t>
            </a:r>
          </a:p>
          <a:p>
            <a:pPr marL="742950" lvl="1" indent="-285750"/>
            <a:r>
              <a:rPr lang="en-US" sz="1400" dirty="0">
                <a:solidFill>
                  <a:srgbClr val="FF0000"/>
                </a:solidFill>
              </a:rPr>
              <a:t>40% of the view</a:t>
            </a:r>
          </a:p>
          <a:p>
            <a:pPr marL="742950" lvl="1" indent="-285750"/>
            <a:r>
              <a:rPr lang="en-US" sz="1400" dirty="0">
                <a:solidFill>
                  <a:srgbClr val="FF0000"/>
                </a:solidFill>
              </a:rPr>
              <a:t>Registered with environment for tracking</a:t>
            </a:r>
          </a:p>
          <a:p>
            <a:pPr marL="742950" lvl="1" indent="-285750"/>
            <a:r>
              <a:rPr lang="en-US" sz="1400" dirty="0"/>
              <a:t>Today wired – reliable, highest bandwidth, no latency</a:t>
            </a:r>
          </a:p>
          <a:p>
            <a:pPr marL="742950" lvl="1" indent="-285750"/>
            <a:r>
              <a:rPr lang="en-US" sz="1400" dirty="0"/>
              <a:t>Display only – processing on phone/puck</a:t>
            </a:r>
          </a:p>
          <a:p>
            <a:pPr marL="285750" indent="-285750"/>
            <a:r>
              <a:rPr lang="en-US" sz="1400" dirty="0"/>
              <a:t>Next innovation device (will be available some time – wireless </a:t>
            </a:r>
            <a:r>
              <a:rPr lang="en-US" sz="1400" dirty="0" err="1"/>
              <a:t>Nreal</a:t>
            </a:r>
            <a:r>
              <a:rPr lang="en-US" sz="1400" dirty="0"/>
              <a:t> connected to phone)</a:t>
            </a:r>
          </a:p>
          <a:p>
            <a:pPr marL="742950" lvl="1" indent="-285750"/>
            <a:r>
              <a:rPr lang="en-US" sz="1400" dirty="0"/>
              <a:t>Wireless connectivity (</a:t>
            </a:r>
            <a:r>
              <a:rPr lang="en-US" sz="1400" dirty="0" err="1"/>
              <a:t>WiFi</a:t>
            </a:r>
            <a:r>
              <a:rPr lang="en-US" sz="1400" dirty="0"/>
              <a:t>) – </a:t>
            </a:r>
            <a:r>
              <a:rPr lang="en-US" sz="1400" dirty="0">
                <a:solidFill>
                  <a:srgbClr val="FF0000"/>
                </a:solidFill>
              </a:rPr>
              <a:t>reliability, limited bandwidth, latency?</a:t>
            </a:r>
          </a:p>
          <a:p>
            <a:pPr marL="742950" lvl="1" indent="-285750"/>
            <a:r>
              <a:rPr lang="en-US" sz="1400" dirty="0"/>
              <a:t>AR Chip</a:t>
            </a:r>
          </a:p>
          <a:p>
            <a:pPr marL="742950" lvl="1" indent="-285750"/>
            <a:r>
              <a:rPr lang="en-US" sz="1400" dirty="0"/>
              <a:t>Registered with the environment</a:t>
            </a:r>
          </a:p>
          <a:p>
            <a:pPr marL="742950" lvl="1" indent="-285750"/>
            <a:r>
              <a:rPr lang="en-US" sz="1400" dirty="0"/>
              <a:t>Basic Presentation</a:t>
            </a:r>
          </a:p>
          <a:p>
            <a:pPr marL="742950" lvl="1" indent="-285750"/>
            <a:r>
              <a:rPr lang="en-US" sz="1400" dirty="0"/>
              <a:t>Basic Sensing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71DB0-46FB-4F92-8DA9-3EA8F6B82A03}"/>
              </a:ext>
            </a:extLst>
          </p:cNvPr>
          <p:cNvSpPr/>
          <p:nvPr/>
        </p:nvSpPr>
        <p:spPr>
          <a:xfrm>
            <a:off x="5611657" y="871704"/>
            <a:ext cx="5860334" cy="35529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2F4F67-9AC4-410E-8111-76D26B9AD37F}"/>
              </a:ext>
            </a:extLst>
          </p:cNvPr>
          <p:cNvSpPr/>
          <p:nvPr/>
        </p:nvSpPr>
        <p:spPr>
          <a:xfrm>
            <a:off x="5843795" y="3664582"/>
            <a:ext cx="1264671" cy="5606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AV display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speakers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9317F24-4D8E-4CE3-91D5-51726DF4C04E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7278593" y="2144646"/>
            <a:ext cx="1642771" cy="262983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A1E8E8BB-A9A7-491D-A801-9929F0701380}"/>
              </a:ext>
            </a:extLst>
          </p:cNvPr>
          <p:cNvSpPr/>
          <p:nvPr/>
        </p:nvSpPr>
        <p:spPr>
          <a:xfrm rot="16200000">
            <a:off x="10374264" y="2563438"/>
            <a:ext cx="1328528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Modem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F499B3-C17E-44DE-BA0F-A19FC32303B1}"/>
              </a:ext>
            </a:extLst>
          </p:cNvPr>
          <p:cNvSpPr/>
          <p:nvPr/>
        </p:nvSpPr>
        <p:spPr>
          <a:xfrm>
            <a:off x="8175246" y="2400682"/>
            <a:ext cx="1517659" cy="14207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AR Chip</a:t>
            </a:r>
            <a:endParaRPr lang="en-US" dirty="0"/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F57C3D85-89E0-450E-9286-DE84D15FE29E}"/>
              </a:ext>
            </a:extLst>
          </p:cNvPr>
          <p:cNvCxnSpPr>
            <a:cxnSpLocks/>
            <a:stCxn id="9" idx="3"/>
            <a:endCxn id="8" idx="0"/>
          </p:cNvCxnSpPr>
          <p:nvPr/>
        </p:nvCxnSpPr>
        <p:spPr>
          <a:xfrm flipV="1">
            <a:off x="9692905" y="2693872"/>
            <a:ext cx="1215190" cy="417182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40FBA749-8F90-40DA-98C2-24311955D4DE}"/>
              </a:ext>
            </a:extLst>
          </p:cNvPr>
          <p:cNvSpPr/>
          <p:nvPr/>
        </p:nvSpPr>
        <p:spPr>
          <a:xfrm>
            <a:off x="5760934" y="1616584"/>
            <a:ext cx="1517659" cy="10561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Sensors</a:t>
            </a:r>
          </a:p>
          <a:p>
            <a:pPr algn="ctr"/>
            <a:r>
              <a:rPr lang="de-DE" dirty="0"/>
              <a:t>Microphones</a:t>
            </a:r>
          </a:p>
          <a:p>
            <a:pPr algn="ctr"/>
            <a:r>
              <a:rPr lang="de-DE" dirty="0"/>
              <a:t>Cameras</a:t>
            </a:r>
            <a:endParaRPr 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FCE7924-8E27-4268-884C-D444103C1B39}"/>
              </a:ext>
            </a:extLst>
          </p:cNvPr>
          <p:cNvCxnSpPr>
            <a:cxnSpLocks/>
            <a:stCxn id="9" idx="2"/>
            <a:endCxn id="5" idx="3"/>
          </p:cNvCxnSpPr>
          <p:nvPr/>
        </p:nvCxnSpPr>
        <p:spPr>
          <a:xfrm flipH="1">
            <a:off x="7108466" y="3821425"/>
            <a:ext cx="1825610" cy="123490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685D234E-AD52-41CA-BF51-C6FE1941696B}"/>
              </a:ext>
            </a:extLst>
          </p:cNvPr>
          <p:cNvSpPr/>
          <p:nvPr/>
        </p:nvSpPr>
        <p:spPr>
          <a:xfrm>
            <a:off x="7956532" y="1065864"/>
            <a:ext cx="2837519" cy="6117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538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79510-5609-423C-B176-2BB85C96C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Next steps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58A8A-6B16-45B0-893A-15984054E9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Document the agreements for next telco (Eric will start and share today still, Thomas will continue).</a:t>
            </a:r>
          </a:p>
          <a:p>
            <a:r>
              <a:rPr lang="de-DE" dirty="0"/>
              <a:t>Define functions very clearly</a:t>
            </a:r>
          </a:p>
          <a:p>
            <a:pPr lvl="1"/>
            <a:r>
              <a:rPr lang="de-DE" dirty="0"/>
              <a:t>SLAM – Registration</a:t>
            </a:r>
          </a:p>
          <a:p>
            <a:pPr lvl="1"/>
            <a:r>
              <a:rPr lang="de-DE" dirty="0"/>
              <a:t>6 DoF Pose Generation</a:t>
            </a:r>
          </a:p>
          <a:p>
            <a:pPr lvl="1"/>
            <a:r>
              <a:rPr lang="de-DE" dirty="0"/>
              <a:t>Compositing/Warping</a:t>
            </a:r>
          </a:p>
          <a:p>
            <a:pPr lvl="1"/>
            <a:r>
              <a:rPr lang="de-DE" dirty="0"/>
              <a:t>Content Rendering</a:t>
            </a:r>
          </a:p>
          <a:p>
            <a:pPr lvl="1"/>
            <a:r>
              <a:rPr lang="de-DE" dirty="0"/>
              <a:t>Media codecs 2D or 3D – they need to match formats</a:t>
            </a:r>
          </a:p>
          <a:p>
            <a:pPr lvl="1"/>
            <a:r>
              <a:rPr lang="de-DE" dirty="0"/>
              <a:t>Connectivity 5G</a:t>
            </a:r>
          </a:p>
          <a:p>
            <a:pPr lvl="1"/>
            <a:r>
              <a:rPr lang="de-DE"/>
              <a:t>Tethering assumptions for WiFi: latency, bandwidth, power</a:t>
            </a:r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764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61FD416-AD41-497D-9E0B-6F0B8CA48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z="4000" dirty="0"/>
              <a:t>Next device</a:t>
            </a:r>
            <a:endParaRPr lang="en-US" sz="4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1882A9-62A9-4489-8931-3148915BFCB8}"/>
              </a:ext>
            </a:extLst>
          </p:cNvPr>
          <p:cNvSpPr txBox="1"/>
          <p:nvPr/>
        </p:nvSpPr>
        <p:spPr>
          <a:xfrm>
            <a:off x="590719" y="2330505"/>
            <a:ext cx="4559425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Local functions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Presentation</a:t>
            </a:r>
          </a:p>
          <a:p>
            <a:pPr marL="120015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Warping (pose correction, LSR) only</a:t>
            </a:r>
          </a:p>
          <a:p>
            <a:pPr marL="1657350" lvl="3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hlinkClick r:id="rId2"/>
              </a:rPr>
              <a:t>https://docs.microsoft.com/en-us/azure/remote-rendering/overview/features/late-stage-reprojection</a:t>
            </a:r>
            <a:endParaRPr lang="en-US" sz="1100" dirty="0"/>
          </a:p>
          <a:p>
            <a:pPr marL="120015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AR Chip requires support from remote, real time frame – AR CHIP can only LSR, using codecs of </a:t>
            </a:r>
            <a:r>
              <a:rPr lang="en-US" sz="1100" dirty="0" err="1"/>
              <a:t>WiFi</a:t>
            </a:r>
            <a:r>
              <a:rPr lang="en-US" sz="1100" dirty="0"/>
              <a:t>, it is frame by frame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Sensing:</a:t>
            </a:r>
          </a:p>
          <a:p>
            <a:pPr marL="120015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6 DOF pose generation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 err="1"/>
              <a:t>WiFi</a:t>
            </a:r>
            <a:r>
              <a:rPr lang="en-US" sz="1100" dirty="0"/>
              <a:t> communication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Remote phone functions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Runs application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Compositing (GPU) and Content Rendering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Scene understanding and 3D reconstruction goes remote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FF0000"/>
                </a:solidFill>
              </a:rPr>
              <a:t>Runs 5G Connectivity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Remote cloud functions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 err="1"/>
              <a:t>tbd</a:t>
            </a:r>
            <a:endParaRPr lang="en-US" sz="11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B7F06C8-8B03-4683-947A-0B475E42EB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" r="2" b="2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6B35DD8-05F1-4BC0-BA38-360CB40B4D41}"/>
              </a:ext>
            </a:extLst>
          </p:cNvPr>
          <p:cNvSpPr/>
          <p:nvPr/>
        </p:nvSpPr>
        <p:spPr>
          <a:xfrm>
            <a:off x="10534650" y="3067050"/>
            <a:ext cx="447675" cy="1809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100" dirty="0"/>
              <a:t>WiFi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819153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61FD416-AD41-497D-9E0B-6F0B8CA48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de-DE" sz="4000" dirty="0"/>
              <a:t>5G Opportunity/Study</a:t>
            </a:r>
            <a:endParaRPr lang="en-US" sz="4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1882A9-62A9-4489-8931-3148915BFCB8}"/>
              </a:ext>
            </a:extLst>
          </p:cNvPr>
          <p:cNvSpPr txBox="1"/>
          <p:nvPr/>
        </p:nvSpPr>
        <p:spPr>
          <a:xfrm>
            <a:off x="590719" y="2330505"/>
            <a:ext cx="4559425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Local functions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FF0000"/>
                </a:solidFill>
              </a:rPr>
              <a:t>Runs basic application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Presentation</a:t>
            </a:r>
          </a:p>
          <a:p>
            <a:pPr marL="120015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Warping (pose correction, LSR) only</a:t>
            </a:r>
          </a:p>
          <a:p>
            <a:pPr marL="1657350" lvl="3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hlinkClick r:id="rId2"/>
              </a:rPr>
              <a:t>https://docs.microsoft.com/en-us/azure/remote-rendering/overview/features/late-stage-reprojection</a:t>
            </a:r>
            <a:endParaRPr lang="en-US" sz="1100" dirty="0"/>
          </a:p>
          <a:p>
            <a:pPr marL="120015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AR Chip requires support from remote, real time frame – AR CHIP can only LSR, using codecs of </a:t>
            </a:r>
            <a:r>
              <a:rPr lang="en-US" sz="1100" dirty="0" err="1"/>
              <a:t>WiFi</a:t>
            </a:r>
            <a:r>
              <a:rPr lang="en-US" sz="1100" dirty="0"/>
              <a:t>, it is frame by frame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Sensing:</a:t>
            </a:r>
          </a:p>
          <a:p>
            <a:pPr marL="120015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6 DOF pose generation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FF0000"/>
                </a:solidFill>
              </a:rPr>
              <a:t>5G</a:t>
            </a:r>
            <a:r>
              <a:rPr lang="en-US" sz="1100" dirty="0"/>
              <a:t> communication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Remote </a:t>
            </a:r>
            <a:r>
              <a:rPr lang="en-US" sz="1100" dirty="0">
                <a:solidFill>
                  <a:srgbClr val="FF0000"/>
                </a:solidFill>
              </a:rPr>
              <a:t>edge</a:t>
            </a:r>
            <a:r>
              <a:rPr lang="en-US" sz="1100" dirty="0"/>
              <a:t> functions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FF0000"/>
                </a:solidFill>
              </a:rPr>
              <a:t>5G Connected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Runs part of the application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Compositing (GPU) and Content Rendering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Scene understanding and 3D reconstruction goes remote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B7F06C8-8B03-4683-947A-0B475E42EB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" r="2" b="2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BAA95DD-0F78-49F1-BD89-E9C587A1F120}"/>
              </a:ext>
            </a:extLst>
          </p:cNvPr>
          <p:cNvSpPr/>
          <p:nvPr/>
        </p:nvSpPr>
        <p:spPr>
          <a:xfrm>
            <a:off x="10280714" y="3495674"/>
            <a:ext cx="94297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Edge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208E0A7-1E46-4ABF-9981-3B9C27B277B3}"/>
              </a:ext>
            </a:extLst>
          </p:cNvPr>
          <p:cNvSpPr/>
          <p:nvPr/>
        </p:nvSpPr>
        <p:spPr>
          <a:xfrm>
            <a:off x="10534650" y="2743202"/>
            <a:ext cx="447675" cy="5048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5G</a:t>
            </a:r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5F4CA29-041B-4144-8DB2-2C104FA6A63E}"/>
              </a:ext>
            </a:extLst>
          </p:cNvPr>
          <p:cNvSpPr/>
          <p:nvPr/>
        </p:nvSpPr>
        <p:spPr>
          <a:xfrm>
            <a:off x="10534650" y="4248147"/>
            <a:ext cx="561975" cy="5048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5GS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385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8961541-9320-430C-B456-491193A19D62}"/>
              </a:ext>
            </a:extLst>
          </p:cNvPr>
          <p:cNvSpPr/>
          <p:nvPr/>
        </p:nvSpPr>
        <p:spPr>
          <a:xfrm>
            <a:off x="9737889" y="1121790"/>
            <a:ext cx="2117399" cy="4225198"/>
          </a:xfrm>
          <a:custGeom>
            <a:avLst/>
            <a:gdLst>
              <a:gd name="connsiteX0" fmla="*/ 0 w 2117399"/>
              <a:gd name="connsiteY0" fmla="*/ 352907 h 4225198"/>
              <a:gd name="connsiteX1" fmla="*/ 352907 w 2117399"/>
              <a:gd name="connsiteY1" fmla="*/ 0 h 4225198"/>
              <a:gd name="connsiteX2" fmla="*/ 823435 w 2117399"/>
              <a:gd name="connsiteY2" fmla="*/ 0 h 4225198"/>
              <a:gd name="connsiteX3" fmla="*/ 1265732 w 2117399"/>
              <a:gd name="connsiteY3" fmla="*/ 0 h 4225198"/>
              <a:gd name="connsiteX4" fmla="*/ 1764492 w 2117399"/>
              <a:gd name="connsiteY4" fmla="*/ 0 h 4225198"/>
              <a:gd name="connsiteX5" fmla="*/ 2117399 w 2117399"/>
              <a:gd name="connsiteY5" fmla="*/ 352907 h 4225198"/>
              <a:gd name="connsiteX6" fmla="*/ 2117399 w 2117399"/>
              <a:gd name="connsiteY6" fmla="*/ 1009859 h 4225198"/>
              <a:gd name="connsiteX7" fmla="*/ 2117399 w 2117399"/>
              <a:gd name="connsiteY7" fmla="*/ 1631617 h 4225198"/>
              <a:gd name="connsiteX8" fmla="*/ 2117399 w 2117399"/>
              <a:gd name="connsiteY8" fmla="*/ 2147793 h 4225198"/>
              <a:gd name="connsiteX9" fmla="*/ 2117399 w 2117399"/>
              <a:gd name="connsiteY9" fmla="*/ 2628775 h 4225198"/>
              <a:gd name="connsiteX10" fmla="*/ 2117399 w 2117399"/>
              <a:gd name="connsiteY10" fmla="*/ 3144952 h 4225198"/>
              <a:gd name="connsiteX11" fmla="*/ 2117399 w 2117399"/>
              <a:gd name="connsiteY11" fmla="*/ 3872291 h 4225198"/>
              <a:gd name="connsiteX12" fmla="*/ 1764492 w 2117399"/>
              <a:gd name="connsiteY12" fmla="*/ 4225198 h 4225198"/>
              <a:gd name="connsiteX13" fmla="*/ 1322195 w 2117399"/>
              <a:gd name="connsiteY13" fmla="*/ 4225198 h 4225198"/>
              <a:gd name="connsiteX14" fmla="*/ 865783 w 2117399"/>
              <a:gd name="connsiteY14" fmla="*/ 4225198 h 4225198"/>
              <a:gd name="connsiteX15" fmla="*/ 352907 w 2117399"/>
              <a:gd name="connsiteY15" fmla="*/ 4225198 h 4225198"/>
              <a:gd name="connsiteX16" fmla="*/ 0 w 2117399"/>
              <a:gd name="connsiteY16" fmla="*/ 3872291 h 4225198"/>
              <a:gd name="connsiteX17" fmla="*/ 0 w 2117399"/>
              <a:gd name="connsiteY17" fmla="*/ 3215339 h 4225198"/>
              <a:gd name="connsiteX18" fmla="*/ 0 w 2117399"/>
              <a:gd name="connsiteY18" fmla="*/ 2558388 h 4225198"/>
              <a:gd name="connsiteX19" fmla="*/ 0 w 2117399"/>
              <a:gd name="connsiteY19" fmla="*/ 1936630 h 4225198"/>
              <a:gd name="connsiteX20" fmla="*/ 0 w 2117399"/>
              <a:gd name="connsiteY20" fmla="*/ 1385260 h 4225198"/>
              <a:gd name="connsiteX21" fmla="*/ 0 w 2117399"/>
              <a:gd name="connsiteY21" fmla="*/ 352907 h 4225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17399" h="4225198" fill="none" extrusionOk="0">
                <a:moveTo>
                  <a:pt x="0" y="352907"/>
                </a:moveTo>
                <a:cubicBezTo>
                  <a:pt x="-16657" y="157059"/>
                  <a:pt x="200153" y="36289"/>
                  <a:pt x="352907" y="0"/>
                </a:cubicBezTo>
                <a:cubicBezTo>
                  <a:pt x="561842" y="-2013"/>
                  <a:pt x="641354" y="3601"/>
                  <a:pt x="823435" y="0"/>
                </a:cubicBezTo>
                <a:cubicBezTo>
                  <a:pt x="1005516" y="-3601"/>
                  <a:pt x="1139633" y="6357"/>
                  <a:pt x="1265732" y="0"/>
                </a:cubicBezTo>
                <a:cubicBezTo>
                  <a:pt x="1391831" y="-6357"/>
                  <a:pt x="1523557" y="15454"/>
                  <a:pt x="1764492" y="0"/>
                </a:cubicBezTo>
                <a:cubicBezTo>
                  <a:pt x="1972255" y="-2820"/>
                  <a:pt x="2160019" y="193114"/>
                  <a:pt x="2117399" y="352907"/>
                </a:cubicBezTo>
                <a:cubicBezTo>
                  <a:pt x="2146361" y="581850"/>
                  <a:pt x="2061424" y="815695"/>
                  <a:pt x="2117399" y="1009859"/>
                </a:cubicBezTo>
                <a:cubicBezTo>
                  <a:pt x="2173374" y="1204023"/>
                  <a:pt x="2081092" y="1333085"/>
                  <a:pt x="2117399" y="1631617"/>
                </a:cubicBezTo>
                <a:cubicBezTo>
                  <a:pt x="2153706" y="1930149"/>
                  <a:pt x="2108664" y="1961019"/>
                  <a:pt x="2117399" y="2147793"/>
                </a:cubicBezTo>
                <a:cubicBezTo>
                  <a:pt x="2126134" y="2334567"/>
                  <a:pt x="2059969" y="2396855"/>
                  <a:pt x="2117399" y="2628775"/>
                </a:cubicBezTo>
                <a:cubicBezTo>
                  <a:pt x="2174829" y="2860695"/>
                  <a:pt x="2114106" y="2955614"/>
                  <a:pt x="2117399" y="3144952"/>
                </a:cubicBezTo>
                <a:cubicBezTo>
                  <a:pt x="2120692" y="3334290"/>
                  <a:pt x="2064667" y="3553473"/>
                  <a:pt x="2117399" y="3872291"/>
                </a:cubicBezTo>
                <a:cubicBezTo>
                  <a:pt x="2121989" y="4065981"/>
                  <a:pt x="1956052" y="4248366"/>
                  <a:pt x="1764492" y="4225198"/>
                </a:cubicBezTo>
                <a:cubicBezTo>
                  <a:pt x="1557234" y="4229673"/>
                  <a:pt x="1528736" y="4199332"/>
                  <a:pt x="1322195" y="4225198"/>
                </a:cubicBezTo>
                <a:cubicBezTo>
                  <a:pt x="1115654" y="4251064"/>
                  <a:pt x="965125" y="4191273"/>
                  <a:pt x="865783" y="4225198"/>
                </a:cubicBezTo>
                <a:cubicBezTo>
                  <a:pt x="766441" y="4259123"/>
                  <a:pt x="603370" y="4201319"/>
                  <a:pt x="352907" y="4225198"/>
                </a:cubicBezTo>
                <a:cubicBezTo>
                  <a:pt x="137836" y="4245216"/>
                  <a:pt x="40529" y="4076292"/>
                  <a:pt x="0" y="3872291"/>
                </a:cubicBezTo>
                <a:cubicBezTo>
                  <a:pt x="-74207" y="3553112"/>
                  <a:pt x="14207" y="3536007"/>
                  <a:pt x="0" y="3215339"/>
                </a:cubicBezTo>
                <a:cubicBezTo>
                  <a:pt x="-14207" y="2894671"/>
                  <a:pt x="42369" y="2853993"/>
                  <a:pt x="0" y="2558388"/>
                </a:cubicBezTo>
                <a:cubicBezTo>
                  <a:pt x="-42369" y="2262783"/>
                  <a:pt x="30237" y="2081876"/>
                  <a:pt x="0" y="1936630"/>
                </a:cubicBezTo>
                <a:cubicBezTo>
                  <a:pt x="-30237" y="1791384"/>
                  <a:pt x="47234" y="1643642"/>
                  <a:pt x="0" y="1385260"/>
                </a:cubicBezTo>
                <a:cubicBezTo>
                  <a:pt x="-47234" y="1126878"/>
                  <a:pt x="38493" y="811137"/>
                  <a:pt x="0" y="352907"/>
                </a:cubicBezTo>
                <a:close/>
              </a:path>
              <a:path w="2117399" h="4225198" stroke="0" extrusionOk="0">
                <a:moveTo>
                  <a:pt x="0" y="352907"/>
                </a:moveTo>
                <a:cubicBezTo>
                  <a:pt x="-22304" y="144245"/>
                  <a:pt x="134767" y="8720"/>
                  <a:pt x="352907" y="0"/>
                </a:cubicBezTo>
                <a:cubicBezTo>
                  <a:pt x="567888" y="-38484"/>
                  <a:pt x="722527" y="54912"/>
                  <a:pt x="851667" y="0"/>
                </a:cubicBezTo>
                <a:cubicBezTo>
                  <a:pt x="980807" y="-54912"/>
                  <a:pt x="1124324" y="32008"/>
                  <a:pt x="1308080" y="0"/>
                </a:cubicBezTo>
                <a:cubicBezTo>
                  <a:pt x="1491836" y="-32008"/>
                  <a:pt x="1545980" y="19525"/>
                  <a:pt x="1764492" y="0"/>
                </a:cubicBezTo>
                <a:cubicBezTo>
                  <a:pt x="1951316" y="-26027"/>
                  <a:pt x="2119767" y="149241"/>
                  <a:pt x="2117399" y="352907"/>
                </a:cubicBezTo>
                <a:cubicBezTo>
                  <a:pt x="2160295" y="502988"/>
                  <a:pt x="2080909" y="701784"/>
                  <a:pt x="2117399" y="869083"/>
                </a:cubicBezTo>
                <a:cubicBezTo>
                  <a:pt x="2153889" y="1036382"/>
                  <a:pt x="2062471" y="1240419"/>
                  <a:pt x="2117399" y="1385260"/>
                </a:cubicBezTo>
                <a:cubicBezTo>
                  <a:pt x="2172327" y="1530101"/>
                  <a:pt x="2050493" y="1802473"/>
                  <a:pt x="2117399" y="2042211"/>
                </a:cubicBezTo>
                <a:cubicBezTo>
                  <a:pt x="2184305" y="2281949"/>
                  <a:pt x="2076474" y="2380629"/>
                  <a:pt x="2117399" y="2523194"/>
                </a:cubicBezTo>
                <a:cubicBezTo>
                  <a:pt x="2158324" y="2665759"/>
                  <a:pt x="2097628" y="2897118"/>
                  <a:pt x="2117399" y="3109758"/>
                </a:cubicBezTo>
                <a:cubicBezTo>
                  <a:pt x="2137170" y="3322398"/>
                  <a:pt x="2041762" y="3505121"/>
                  <a:pt x="2117399" y="3872291"/>
                </a:cubicBezTo>
                <a:cubicBezTo>
                  <a:pt x="2150629" y="4034359"/>
                  <a:pt x="2001896" y="4197794"/>
                  <a:pt x="1764492" y="4225198"/>
                </a:cubicBezTo>
                <a:cubicBezTo>
                  <a:pt x="1569404" y="4258698"/>
                  <a:pt x="1503648" y="4206857"/>
                  <a:pt x="1293964" y="4225198"/>
                </a:cubicBezTo>
                <a:cubicBezTo>
                  <a:pt x="1084280" y="4243539"/>
                  <a:pt x="976784" y="4220423"/>
                  <a:pt x="851667" y="4225198"/>
                </a:cubicBezTo>
                <a:cubicBezTo>
                  <a:pt x="726550" y="4229973"/>
                  <a:pt x="565796" y="4166789"/>
                  <a:pt x="352907" y="4225198"/>
                </a:cubicBezTo>
                <a:cubicBezTo>
                  <a:pt x="140479" y="4189479"/>
                  <a:pt x="4131" y="4011314"/>
                  <a:pt x="0" y="3872291"/>
                </a:cubicBezTo>
                <a:cubicBezTo>
                  <a:pt x="-58891" y="3596566"/>
                  <a:pt x="24666" y="3446263"/>
                  <a:pt x="0" y="3250533"/>
                </a:cubicBezTo>
                <a:cubicBezTo>
                  <a:pt x="-24666" y="3054803"/>
                  <a:pt x="54041" y="2917633"/>
                  <a:pt x="0" y="2734357"/>
                </a:cubicBezTo>
                <a:cubicBezTo>
                  <a:pt x="-54041" y="2551081"/>
                  <a:pt x="36520" y="2269968"/>
                  <a:pt x="0" y="2077405"/>
                </a:cubicBezTo>
                <a:cubicBezTo>
                  <a:pt x="-36520" y="1884842"/>
                  <a:pt x="65219" y="1653379"/>
                  <a:pt x="0" y="1490841"/>
                </a:cubicBezTo>
                <a:cubicBezTo>
                  <a:pt x="-65219" y="1328303"/>
                  <a:pt x="9068" y="1079757"/>
                  <a:pt x="0" y="974665"/>
                </a:cubicBezTo>
                <a:cubicBezTo>
                  <a:pt x="-9068" y="869573"/>
                  <a:pt x="43507" y="482483"/>
                  <a:pt x="0" y="352907"/>
                </a:cubicBezTo>
                <a:close/>
              </a:path>
            </a:pathLst>
          </a:custGeom>
          <a:solidFill>
            <a:schemeClr val="bg1"/>
          </a:solidFill>
          <a:ln w="19050" cmpd="dbl">
            <a:solidFill>
              <a:schemeClr val="tx1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5267BD9-F118-47E2-874A-3FA2F38925DC}"/>
              </a:ext>
            </a:extLst>
          </p:cNvPr>
          <p:cNvSpPr/>
          <p:nvPr/>
        </p:nvSpPr>
        <p:spPr>
          <a:xfrm>
            <a:off x="9842007" y="2405555"/>
            <a:ext cx="1865787" cy="26164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D69B8BA-9B8D-48BC-9928-B133304AB765}"/>
              </a:ext>
            </a:extLst>
          </p:cNvPr>
          <p:cNvSpPr txBox="1"/>
          <p:nvPr/>
        </p:nvSpPr>
        <p:spPr>
          <a:xfrm>
            <a:off x="953364" y="283761"/>
            <a:ext cx="771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Standalone AR glasses or HMDs (AR HMD)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5A40B6-1FC4-48C4-A1F2-5E33D18E7EE4}"/>
              </a:ext>
            </a:extLst>
          </p:cNvPr>
          <p:cNvSpPr/>
          <p:nvPr/>
        </p:nvSpPr>
        <p:spPr>
          <a:xfrm>
            <a:off x="573058" y="766354"/>
            <a:ext cx="8581623" cy="48855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36B8B2-651D-4947-B96F-0B446E2210ED}"/>
              </a:ext>
            </a:extLst>
          </p:cNvPr>
          <p:cNvSpPr/>
          <p:nvPr/>
        </p:nvSpPr>
        <p:spPr>
          <a:xfrm>
            <a:off x="1434716" y="3480293"/>
            <a:ext cx="1263281" cy="7709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AV display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B5567F-CD14-4628-88C5-4A1326324FAB}"/>
              </a:ext>
            </a:extLst>
          </p:cNvPr>
          <p:cNvSpPr/>
          <p:nvPr/>
        </p:nvSpPr>
        <p:spPr>
          <a:xfrm>
            <a:off x="1565609" y="4519910"/>
            <a:ext cx="2585593" cy="3587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AR/MR media processing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30E9570-3324-4FA3-9D45-3691958F18D2}"/>
              </a:ext>
            </a:extLst>
          </p:cNvPr>
          <p:cNvSpPr/>
          <p:nvPr/>
        </p:nvSpPr>
        <p:spPr>
          <a:xfrm>
            <a:off x="4738616" y="4411481"/>
            <a:ext cx="2442372" cy="57164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AR/MR media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coding/decoding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8C2589-000E-43C1-B5AB-407747EDD1BD}"/>
              </a:ext>
            </a:extLst>
          </p:cNvPr>
          <p:cNvSpPr/>
          <p:nvPr/>
        </p:nvSpPr>
        <p:spPr>
          <a:xfrm>
            <a:off x="3123675" y="3480292"/>
            <a:ext cx="1336727" cy="3587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compositing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2AD6A9-860D-40EA-B038-7A4F1EEBCA2F}"/>
              </a:ext>
            </a:extLst>
          </p:cNvPr>
          <p:cNvSpPr/>
          <p:nvPr/>
        </p:nvSpPr>
        <p:spPr>
          <a:xfrm>
            <a:off x="4732266" y="3480293"/>
            <a:ext cx="2442372" cy="3587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AR/MR rendering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AC18FD-8E9B-4FFF-906B-C743AC72FC05}"/>
              </a:ext>
            </a:extLst>
          </p:cNvPr>
          <p:cNvSpPr/>
          <p:nvPr/>
        </p:nvSpPr>
        <p:spPr>
          <a:xfrm>
            <a:off x="4732266" y="2358521"/>
            <a:ext cx="1755046" cy="3587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Vision engine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78E6ED-86E2-4A2A-95B2-18BD6C6AA4C6}"/>
              </a:ext>
            </a:extLst>
          </p:cNvPr>
          <p:cNvSpPr/>
          <p:nvPr/>
        </p:nvSpPr>
        <p:spPr>
          <a:xfrm>
            <a:off x="4732266" y="1449812"/>
            <a:ext cx="2442372" cy="3587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User control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AF7C48-6A6D-4DB6-ADAF-85F9EDDE136A}"/>
              </a:ext>
            </a:extLst>
          </p:cNvPr>
          <p:cNvSpPr/>
          <p:nvPr/>
        </p:nvSpPr>
        <p:spPr>
          <a:xfrm rot="16200000">
            <a:off x="5866286" y="3158482"/>
            <a:ext cx="4018300" cy="3587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AR/MR Media Content Network Delivery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AE526A59-34B8-4E76-9885-511810D7576F}"/>
              </a:ext>
            </a:extLst>
          </p:cNvPr>
          <p:cNvCxnSpPr>
            <a:cxnSpLocks/>
            <a:stCxn id="2" idx="6"/>
            <a:endCxn id="14" idx="1"/>
          </p:cNvCxnSpPr>
          <p:nvPr/>
        </p:nvCxnSpPr>
        <p:spPr>
          <a:xfrm>
            <a:off x="3204393" y="1620494"/>
            <a:ext cx="1527873" cy="8674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1FC00846-EB03-4642-8572-3CDE2E4A25B2}"/>
              </a:ext>
            </a:extLst>
          </p:cNvPr>
          <p:cNvCxnSpPr>
            <a:cxnSpLocks/>
            <a:stCxn id="2" idx="4"/>
            <a:endCxn id="13" idx="0"/>
          </p:cNvCxnSpPr>
          <p:nvPr/>
        </p:nvCxnSpPr>
        <p:spPr>
          <a:xfrm rot="16200000" flipH="1">
            <a:off x="3863940" y="612672"/>
            <a:ext cx="446222" cy="3045476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2C90A05B-CF5D-4931-90E8-90ABF25D8133}"/>
              </a:ext>
            </a:extLst>
          </p:cNvPr>
          <p:cNvCxnSpPr>
            <a:cxnSpLocks/>
            <a:stCxn id="36" idx="6"/>
            <a:endCxn id="13" idx="1"/>
          </p:cNvCxnSpPr>
          <p:nvPr/>
        </p:nvCxnSpPr>
        <p:spPr>
          <a:xfrm>
            <a:off x="2871897" y="2536663"/>
            <a:ext cx="1860369" cy="1214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45BDA28C-A62B-47D6-BDB1-EA7065F103FD}"/>
              </a:ext>
            </a:extLst>
          </p:cNvPr>
          <p:cNvCxnSpPr>
            <a:cxnSpLocks/>
            <a:stCxn id="14" idx="3"/>
            <a:endCxn id="12" idx="3"/>
          </p:cNvCxnSpPr>
          <p:nvPr/>
        </p:nvCxnSpPr>
        <p:spPr>
          <a:xfrm>
            <a:off x="7174638" y="1629168"/>
            <a:ext cx="12700" cy="2030481"/>
          </a:xfrm>
          <a:prstGeom prst="bentConnector3">
            <a:avLst>
              <a:gd name="adj1" fmla="val 180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5F6C72C9-FE6D-452C-AFB0-6EDFEDC4869B}"/>
              </a:ext>
            </a:extLst>
          </p:cNvPr>
          <p:cNvCxnSpPr>
            <a:cxnSpLocks/>
            <a:stCxn id="36" idx="4"/>
            <a:endCxn id="9" idx="1"/>
          </p:cNvCxnSpPr>
          <p:nvPr/>
        </p:nvCxnSpPr>
        <p:spPr>
          <a:xfrm rot="5400000">
            <a:off x="963314" y="3430763"/>
            <a:ext cx="1870798" cy="666208"/>
          </a:xfrm>
          <a:prstGeom prst="bentConnector4">
            <a:avLst>
              <a:gd name="adj1" fmla="val 21465"/>
              <a:gd name="adj2" fmla="val 153922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88E65F94-865A-46C8-A807-E4D389BA54FA}"/>
              </a:ext>
            </a:extLst>
          </p:cNvPr>
          <p:cNvCxnSpPr>
            <a:cxnSpLocks/>
            <a:stCxn id="11" idx="1"/>
            <a:endCxn id="8" idx="3"/>
          </p:cNvCxnSpPr>
          <p:nvPr/>
        </p:nvCxnSpPr>
        <p:spPr>
          <a:xfrm rot="10800000" flipV="1">
            <a:off x="2697997" y="3659648"/>
            <a:ext cx="425678" cy="206124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836631B7-319F-4F21-BAAC-354A93062871}"/>
              </a:ext>
            </a:extLst>
          </p:cNvPr>
          <p:cNvCxnSpPr>
            <a:cxnSpLocks/>
            <a:stCxn id="12" idx="1"/>
            <a:endCxn id="11" idx="3"/>
          </p:cNvCxnSpPr>
          <p:nvPr/>
        </p:nvCxnSpPr>
        <p:spPr>
          <a:xfrm rot="10800000">
            <a:off x="4460402" y="3659649"/>
            <a:ext cx="271864" cy="1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6C21E739-B1AF-4FDE-ABDF-373397349D44}"/>
              </a:ext>
            </a:extLst>
          </p:cNvPr>
          <p:cNvCxnSpPr>
            <a:cxnSpLocks/>
            <a:endCxn id="12" idx="0"/>
          </p:cNvCxnSpPr>
          <p:nvPr/>
        </p:nvCxnSpPr>
        <p:spPr>
          <a:xfrm rot="16200000" flipH="1">
            <a:off x="5571098" y="3097938"/>
            <a:ext cx="763061" cy="1648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CDC0DFFF-34A5-4647-9FDB-001270E2FB76}"/>
              </a:ext>
            </a:extLst>
          </p:cNvPr>
          <p:cNvCxnSpPr>
            <a:cxnSpLocks/>
          </p:cNvCxnSpPr>
          <p:nvPr/>
        </p:nvCxnSpPr>
        <p:spPr>
          <a:xfrm>
            <a:off x="6487312" y="2536663"/>
            <a:ext cx="1208768" cy="1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5B7A566A-143B-484A-B5A7-45EA974FD6A2}"/>
              </a:ext>
            </a:extLst>
          </p:cNvPr>
          <p:cNvCxnSpPr>
            <a:cxnSpLocks/>
            <a:stCxn id="36" idx="2"/>
            <a:endCxn id="14" idx="0"/>
          </p:cNvCxnSpPr>
          <p:nvPr/>
        </p:nvCxnSpPr>
        <p:spPr>
          <a:xfrm rot="10800000" flipH="1">
            <a:off x="1591736" y="1449813"/>
            <a:ext cx="4361716" cy="1086851"/>
          </a:xfrm>
          <a:prstGeom prst="bentConnector4">
            <a:avLst>
              <a:gd name="adj1" fmla="val -8835"/>
              <a:gd name="adj2" fmla="val 121033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47376CC0-9FA0-4F75-B9E6-04629669191C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5400000">
            <a:off x="3332760" y="2242880"/>
            <a:ext cx="1802677" cy="2751383"/>
          </a:xfrm>
          <a:prstGeom prst="bentConnector3">
            <a:avLst>
              <a:gd name="adj1" fmla="val 22464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0406A7E-6927-4AF3-BBD7-3726D554D5D7}"/>
              </a:ext>
            </a:extLst>
          </p:cNvPr>
          <p:cNvCxnSpPr>
            <a:cxnSpLocks/>
            <a:stCxn id="15" idx="2"/>
            <a:endCxn id="107" idx="0"/>
          </p:cNvCxnSpPr>
          <p:nvPr/>
        </p:nvCxnSpPr>
        <p:spPr>
          <a:xfrm>
            <a:off x="8054792" y="3337838"/>
            <a:ext cx="39218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09622D5D-C6B4-4AD0-AE28-7CEDDAF95868}"/>
              </a:ext>
            </a:extLst>
          </p:cNvPr>
          <p:cNvCxnSpPr>
            <a:cxnSpLocks/>
          </p:cNvCxnSpPr>
          <p:nvPr/>
        </p:nvCxnSpPr>
        <p:spPr>
          <a:xfrm>
            <a:off x="7187338" y="4690562"/>
            <a:ext cx="508742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8CC8818E-EE1C-4643-A051-0C8C156079E1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 flipV="1">
            <a:off x="4151202" y="4697306"/>
            <a:ext cx="587414" cy="1960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FFEC7182-1239-4AB9-91E2-EED2F5333F89}"/>
              </a:ext>
            </a:extLst>
          </p:cNvPr>
          <p:cNvSpPr/>
          <p:nvPr/>
        </p:nvSpPr>
        <p:spPr>
          <a:xfrm rot="16200000">
            <a:off x="7712919" y="3158482"/>
            <a:ext cx="1826826" cy="3587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5G connectivity</a:t>
            </a:r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F7F65CED-CBC0-4B99-B787-FF90DE23CE4F}"/>
              </a:ext>
            </a:extLst>
          </p:cNvPr>
          <p:cNvCxnSpPr>
            <a:cxnSpLocks/>
            <a:stCxn id="12" idx="2"/>
            <a:endCxn id="10" idx="0"/>
          </p:cNvCxnSpPr>
          <p:nvPr/>
        </p:nvCxnSpPr>
        <p:spPr>
          <a:xfrm>
            <a:off x="5953452" y="3839005"/>
            <a:ext cx="6350" cy="572476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8096100E-23B5-41DB-8CE7-D2A667AE5F41}"/>
              </a:ext>
            </a:extLst>
          </p:cNvPr>
          <p:cNvSpPr/>
          <p:nvPr/>
        </p:nvSpPr>
        <p:spPr>
          <a:xfrm>
            <a:off x="1924232" y="1328688"/>
            <a:ext cx="1280161" cy="583611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Sensor inputs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3B85165-2E57-442E-A932-CE2EA01F71AF}"/>
              </a:ext>
            </a:extLst>
          </p:cNvPr>
          <p:cNvSpPr/>
          <p:nvPr/>
        </p:nvSpPr>
        <p:spPr>
          <a:xfrm>
            <a:off x="1591736" y="2244857"/>
            <a:ext cx="1280161" cy="583611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Media inputs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4E1A536-1C68-494A-887C-695E1A42A2E4}"/>
              </a:ext>
            </a:extLst>
          </p:cNvPr>
          <p:cNvSpPr/>
          <p:nvPr/>
        </p:nvSpPr>
        <p:spPr>
          <a:xfrm>
            <a:off x="10120363" y="1402975"/>
            <a:ext cx="1280161" cy="583611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Media inputs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F6F725D-C584-4032-B40C-734139E3CCF3}"/>
              </a:ext>
            </a:extLst>
          </p:cNvPr>
          <p:cNvSpPr/>
          <p:nvPr/>
        </p:nvSpPr>
        <p:spPr>
          <a:xfrm>
            <a:off x="9996879" y="2569539"/>
            <a:ext cx="1558517" cy="6517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AR/MR media processing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254A626-BCFA-45A5-AAA0-A484F9DCC8B6}"/>
              </a:ext>
            </a:extLst>
          </p:cNvPr>
          <p:cNvSpPr/>
          <p:nvPr/>
        </p:nvSpPr>
        <p:spPr>
          <a:xfrm>
            <a:off x="9996878" y="3405033"/>
            <a:ext cx="1558517" cy="65173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AR/MR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pre-rendering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40EBFFF-07AA-40C8-A8E7-AAE023D3DD67}"/>
              </a:ext>
            </a:extLst>
          </p:cNvPr>
          <p:cNvSpPr/>
          <p:nvPr/>
        </p:nvSpPr>
        <p:spPr>
          <a:xfrm>
            <a:off x="9996877" y="4217846"/>
            <a:ext cx="1558517" cy="65173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Vision engine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5EEE04-FB47-40D5-ADBB-2DDF1F0242A2}"/>
              </a:ext>
            </a:extLst>
          </p:cNvPr>
          <p:cNvSpPr txBox="1"/>
          <p:nvPr/>
        </p:nvSpPr>
        <p:spPr>
          <a:xfrm>
            <a:off x="9791071" y="2047809"/>
            <a:ext cx="2117399" cy="36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Edge processing</a:t>
            </a:r>
          </a:p>
        </p:txBody>
      </p:sp>
      <p:sp>
        <p:nvSpPr>
          <p:cNvPr id="7" name="Arrow: Left-Right 6">
            <a:extLst>
              <a:ext uri="{FF2B5EF4-FFF2-40B4-BE49-F238E27FC236}">
                <a16:creationId xmlns:a16="http://schemas.microsoft.com/office/drawing/2014/main" id="{A06A0096-AAB7-4223-804A-B4867E216416}"/>
              </a:ext>
            </a:extLst>
          </p:cNvPr>
          <p:cNvSpPr/>
          <p:nvPr/>
        </p:nvSpPr>
        <p:spPr>
          <a:xfrm>
            <a:off x="8805688" y="3221272"/>
            <a:ext cx="932201" cy="342060"/>
          </a:xfrm>
          <a:prstGeom prst="leftRightArrow">
            <a:avLst>
              <a:gd name="adj1" fmla="val 4448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852C9FC8-F88E-4D34-8FB8-6EA0AD6E345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651" y="3865772"/>
            <a:ext cx="2442271" cy="2940525"/>
          </a:xfrm>
          <a:prstGeom prst="rect">
            <a:avLst/>
          </a:prstGeom>
          <a:noFill/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E1C21579-AD6F-4259-B7EB-53C00CC57CAE}"/>
              </a:ext>
            </a:extLst>
          </p:cNvPr>
          <p:cNvSpPr/>
          <p:nvPr/>
        </p:nvSpPr>
        <p:spPr>
          <a:xfrm>
            <a:off x="226637" y="5765124"/>
            <a:ext cx="296071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Samsung interest</a:t>
            </a:r>
          </a:p>
          <a:p>
            <a:pPr algn="ctr"/>
            <a:r>
              <a:rPr lang="de-DE" sz="1600" dirty="0"/>
              <a:t>Xiaomi is not interested</a:t>
            </a:r>
          </a:p>
          <a:p>
            <a:pPr algn="ctr"/>
            <a:r>
              <a:rPr lang="de-DE" sz="1600" dirty="0"/>
              <a:t>Qualcomm mildly interested</a:t>
            </a:r>
            <a:endParaRPr lang="en-US" sz="16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0ABB2F0-2F81-4519-8406-CEF83F4CFCB9}"/>
              </a:ext>
            </a:extLst>
          </p:cNvPr>
          <p:cNvSpPr/>
          <p:nvPr/>
        </p:nvSpPr>
        <p:spPr>
          <a:xfrm>
            <a:off x="3272642" y="5771248"/>
            <a:ext cx="38488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Qualcomm: QoS, traffic patterns, requirements for edge for complex operations, framework, not media formats</a:t>
            </a:r>
          </a:p>
          <a:p>
            <a:pPr algn="ctr"/>
            <a:r>
              <a:rPr lang="de-DE" sz="1600" dirty="0"/>
              <a:t>Xiaomi ok</a:t>
            </a:r>
            <a:endParaRPr lang="en-US" sz="16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9FA3A7C-4196-496E-9309-B1AC15E09AFB}"/>
              </a:ext>
            </a:extLst>
          </p:cNvPr>
          <p:cNvSpPr/>
          <p:nvPr/>
        </p:nvSpPr>
        <p:spPr>
          <a:xfrm>
            <a:off x="7206738" y="5765680"/>
            <a:ext cx="232813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Samsung: QoS, edge, media format, scene description</a:t>
            </a:r>
            <a:endParaRPr lang="en-US" sz="16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39FD937-B560-405D-9249-0D732896DF3F}"/>
              </a:ext>
            </a:extLst>
          </p:cNvPr>
          <p:cNvSpPr/>
          <p:nvPr/>
        </p:nvSpPr>
        <p:spPr>
          <a:xfrm>
            <a:off x="9842007" y="283761"/>
            <a:ext cx="1396629" cy="77615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/>
              <a:t>1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81400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Box 119">
            <a:extLst>
              <a:ext uri="{FF2B5EF4-FFF2-40B4-BE49-F238E27FC236}">
                <a16:creationId xmlns:a16="http://schemas.microsoft.com/office/drawing/2014/main" id="{AD69B8BA-9B8D-48BC-9928-B133304AB765}"/>
              </a:ext>
            </a:extLst>
          </p:cNvPr>
          <p:cNvSpPr txBox="1"/>
          <p:nvPr/>
        </p:nvSpPr>
        <p:spPr>
          <a:xfrm>
            <a:off x="475915" y="321651"/>
            <a:ext cx="56077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Smart Tethered AR glasses (AR HMD)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FAE60B4-2307-4F80-90F5-62C2320601EA}"/>
              </a:ext>
            </a:extLst>
          </p:cNvPr>
          <p:cNvSpPr/>
          <p:nvPr/>
        </p:nvSpPr>
        <p:spPr>
          <a:xfrm>
            <a:off x="475915" y="672608"/>
            <a:ext cx="5430638" cy="355224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FCF687-ACA2-4DF7-9CA8-37CCAE179B39}"/>
              </a:ext>
            </a:extLst>
          </p:cNvPr>
          <p:cNvSpPr/>
          <p:nvPr/>
        </p:nvSpPr>
        <p:spPr>
          <a:xfrm>
            <a:off x="859884" y="2645909"/>
            <a:ext cx="918530" cy="5605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AV display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93B96A9-AA58-44E2-A643-EE922C94F0C5}"/>
              </a:ext>
            </a:extLst>
          </p:cNvPr>
          <p:cNvSpPr/>
          <p:nvPr/>
        </p:nvSpPr>
        <p:spPr>
          <a:xfrm>
            <a:off x="955056" y="3401814"/>
            <a:ext cx="1879981" cy="260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processing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F3292FC-6D19-4B3F-A993-F0BCB4E39041}"/>
              </a:ext>
            </a:extLst>
          </p:cNvPr>
          <p:cNvSpPr/>
          <p:nvPr/>
        </p:nvSpPr>
        <p:spPr>
          <a:xfrm>
            <a:off x="3262145" y="3322975"/>
            <a:ext cx="1775845" cy="4156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>coding/decoding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C33F98A-71CF-4D01-8237-9AF713C67B8E}"/>
              </a:ext>
            </a:extLst>
          </p:cNvPr>
          <p:cNvSpPr/>
          <p:nvPr/>
        </p:nvSpPr>
        <p:spPr>
          <a:xfrm>
            <a:off x="2087924" y="2645909"/>
            <a:ext cx="971932" cy="260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compositing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889B9CC-9DE0-4E24-A953-29AFAA02494C}"/>
              </a:ext>
            </a:extLst>
          </p:cNvPr>
          <p:cNvSpPr/>
          <p:nvPr/>
        </p:nvSpPr>
        <p:spPr>
          <a:xfrm>
            <a:off x="3257528" y="2645909"/>
            <a:ext cx="1775845" cy="260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rendering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7A3EAC3-FA00-4E36-B0CE-E9DCD9A91014}"/>
              </a:ext>
            </a:extLst>
          </p:cNvPr>
          <p:cNvSpPr/>
          <p:nvPr/>
        </p:nvSpPr>
        <p:spPr>
          <a:xfrm>
            <a:off x="3257528" y="1830270"/>
            <a:ext cx="1276091" cy="260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Vision engine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CF6C0CE-4054-4D25-8A62-EAD80A841BE5}"/>
              </a:ext>
            </a:extLst>
          </p:cNvPr>
          <p:cNvSpPr/>
          <p:nvPr/>
        </p:nvSpPr>
        <p:spPr>
          <a:xfrm>
            <a:off x="3257528" y="1169549"/>
            <a:ext cx="1775845" cy="260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User control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7121C9D-AE83-4A61-A38E-6FB6032E8AAA}"/>
              </a:ext>
            </a:extLst>
          </p:cNvPr>
          <p:cNvSpPr/>
          <p:nvPr/>
        </p:nvSpPr>
        <p:spPr>
          <a:xfrm rot="16200000">
            <a:off x="4082073" y="2411921"/>
            <a:ext cx="2921701" cy="260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Content Network Delivery</a:t>
            </a:r>
          </a:p>
        </p:txBody>
      </p: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3D20867D-46B0-4C80-AB73-E4383BC1F289}"/>
              </a:ext>
            </a:extLst>
          </p:cNvPr>
          <p:cNvCxnSpPr>
            <a:cxnSpLocks/>
            <a:stCxn id="94" idx="6"/>
            <a:endCxn id="70" idx="1"/>
          </p:cNvCxnSpPr>
          <p:nvPr/>
        </p:nvCxnSpPr>
        <p:spPr>
          <a:xfrm>
            <a:off x="2146614" y="1293652"/>
            <a:ext cx="1110914" cy="6307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C50660E2-64F8-46BE-9E62-5E0836A7A5B2}"/>
              </a:ext>
            </a:extLst>
          </p:cNvPr>
          <p:cNvCxnSpPr>
            <a:cxnSpLocks/>
            <a:stCxn id="94" idx="4"/>
            <a:endCxn id="69" idx="0"/>
          </p:cNvCxnSpPr>
          <p:nvPr/>
        </p:nvCxnSpPr>
        <p:spPr>
          <a:xfrm rot="16200000" flipH="1">
            <a:off x="2626170" y="560866"/>
            <a:ext cx="324447" cy="2214361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3C42D284-4DFD-4639-8ECD-433703182224}"/>
              </a:ext>
            </a:extLst>
          </p:cNvPr>
          <p:cNvCxnSpPr>
            <a:cxnSpLocks/>
            <a:stCxn id="96" idx="6"/>
            <a:endCxn id="69" idx="1"/>
          </p:cNvCxnSpPr>
          <p:nvPr/>
        </p:nvCxnSpPr>
        <p:spPr>
          <a:xfrm>
            <a:off x="1904857" y="1959797"/>
            <a:ext cx="1352672" cy="883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or: Elbow 77">
            <a:extLst>
              <a:ext uri="{FF2B5EF4-FFF2-40B4-BE49-F238E27FC236}">
                <a16:creationId xmlns:a16="http://schemas.microsoft.com/office/drawing/2014/main" id="{15742251-1084-4E86-AE43-7D58274DC36B}"/>
              </a:ext>
            </a:extLst>
          </p:cNvPr>
          <p:cNvCxnSpPr>
            <a:cxnSpLocks/>
            <a:stCxn id="70" idx="3"/>
            <a:endCxn id="68" idx="3"/>
          </p:cNvCxnSpPr>
          <p:nvPr/>
        </p:nvCxnSpPr>
        <p:spPr>
          <a:xfrm>
            <a:off x="5033374" y="1299959"/>
            <a:ext cx="9234" cy="1476360"/>
          </a:xfrm>
          <a:prstGeom prst="bentConnector3">
            <a:avLst>
              <a:gd name="adj1" fmla="val 180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FDCDFA56-333B-4ADC-8039-81BBFB48D8FE}"/>
              </a:ext>
            </a:extLst>
          </p:cNvPr>
          <p:cNvCxnSpPr>
            <a:cxnSpLocks/>
            <a:stCxn id="96" idx="4"/>
            <a:endCxn id="63" idx="1"/>
          </p:cNvCxnSpPr>
          <p:nvPr/>
        </p:nvCxnSpPr>
        <p:spPr>
          <a:xfrm rot="5400000">
            <a:off x="517129" y="2609896"/>
            <a:ext cx="1360255" cy="484399"/>
          </a:xfrm>
          <a:prstGeom prst="bentConnector4">
            <a:avLst>
              <a:gd name="adj1" fmla="val 21465"/>
              <a:gd name="adj2" fmla="val 153922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or: Elbow 81">
            <a:extLst>
              <a:ext uri="{FF2B5EF4-FFF2-40B4-BE49-F238E27FC236}">
                <a16:creationId xmlns:a16="http://schemas.microsoft.com/office/drawing/2014/main" id="{A66CA42F-320A-4833-ABAA-5D67AA7A50E4}"/>
              </a:ext>
            </a:extLst>
          </p:cNvPr>
          <p:cNvCxnSpPr>
            <a:cxnSpLocks/>
            <a:stCxn id="65" idx="1"/>
            <a:endCxn id="61" idx="3"/>
          </p:cNvCxnSpPr>
          <p:nvPr/>
        </p:nvCxnSpPr>
        <p:spPr>
          <a:xfrm rot="10800000" flipV="1">
            <a:off x="1778414" y="2776318"/>
            <a:ext cx="309510" cy="149872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02B927F2-0A07-4447-A026-E4B7265C4BBE}"/>
              </a:ext>
            </a:extLst>
          </p:cNvPr>
          <p:cNvCxnSpPr>
            <a:cxnSpLocks/>
            <a:stCxn id="68" idx="1"/>
            <a:endCxn id="65" idx="3"/>
          </p:cNvCxnSpPr>
          <p:nvPr/>
        </p:nvCxnSpPr>
        <p:spPr>
          <a:xfrm rot="10800000">
            <a:off x="3059856" y="2776319"/>
            <a:ext cx="197672" cy="1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0BB2147F-F1DF-49F7-83F1-C086A0FB9D2F}"/>
              </a:ext>
            </a:extLst>
          </p:cNvPr>
          <p:cNvCxnSpPr>
            <a:cxnSpLocks/>
            <a:endCxn id="68" idx="0"/>
          </p:cNvCxnSpPr>
          <p:nvPr/>
        </p:nvCxnSpPr>
        <p:spPr>
          <a:xfrm rot="16200000" flipH="1">
            <a:off x="3867442" y="2367900"/>
            <a:ext cx="554821" cy="1198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or: Elbow 84">
            <a:extLst>
              <a:ext uri="{FF2B5EF4-FFF2-40B4-BE49-F238E27FC236}">
                <a16:creationId xmlns:a16="http://schemas.microsoft.com/office/drawing/2014/main" id="{E0711B09-FFCD-464E-8369-6543496E9E1F}"/>
              </a:ext>
            </a:extLst>
          </p:cNvPr>
          <p:cNvCxnSpPr>
            <a:cxnSpLocks/>
          </p:cNvCxnSpPr>
          <p:nvPr/>
        </p:nvCxnSpPr>
        <p:spPr>
          <a:xfrm>
            <a:off x="4533620" y="1959797"/>
            <a:ext cx="878894" cy="1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or: Elbow 85">
            <a:extLst>
              <a:ext uri="{FF2B5EF4-FFF2-40B4-BE49-F238E27FC236}">
                <a16:creationId xmlns:a16="http://schemas.microsoft.com/office/drawing/2014/main" id="{3A332A31-D592-4CEE-B049-D5B7A7DB3FDB}"/>
              </a:ext>
            </a:extLst>
          </p:cNvPr>
          <p:cNvCxnSpPr>
            <a:cxnSpLocks/>
            <a:stCxn id="96" idx="2"/>
            <a:endCxn id="70" idx="0"/>
          </p:cNvCxnSpPr>
          <p:nvPr/>
        </p:nvCxnSpPr>
        <p:spPr>
          <a:xfrm rot="10800000" flipH="1">
            <a:off x="974053" y="1169550"/>
            <a:ext cx="3171398" cy="790248"/>
          </a:xfrm>
          <a:prstGeom prst="bentConnector4">
            <a:avLst>
              <a:gd name="adj1" fmla="val -8835"/>
              <a:gd name="adj2" fmla="val 121033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or: Elbow 86">
            <a:extLst>
              <a:ext uri="{FF2B5EF4-FFF2-40B4-BE49-F238E27FC236}">
                <a16:creationId xmlns:a16="http://schemas.microsoft.com/office/drawing/2014/main" id="{999E1993-C6E5-49C9-8A6F-BDA17A6CB924}"/>
              </a:ext>
            </a:extLst>
          </p:cNvPr>
          <p:cNvCxnSpPr>
            <a:cxnSpLocks/>
            <a:stCxn id="69" idx="2"/>
            <a:endCxn id="63" idx="0"/>
          </p:cNvCxnSpPr>
          <p:nvPr/>
        </p:nvCxnSpPr>
        <p:spPr>
          <a:xfrm rot="5400000">
            <a:off x="2239949" y="1746188"/>
            <a:ext cx="1310724" cy="2000527"/>
          </a:xfrm>
          <a:prstGeom prst="bentConnector3">
            <a:avLst>
              <a:gd name="adj1" fmla="val 22464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F2B36C08-3579-4D6F-889E-687E93F2DAAB}"/>
              </a:ext>
            </a:extLst>
          </p:cNvPr>
          <p:cNvCxnSpPr>
            <a:cxnSpLocks/>
          </p:cNvCxnSpPr>
          <p:nvPr/>
        </p:nvCxnSpPr>
        <p:spPr>
          <a:xfrm>
            <a:off x="5042608" y="3525894"/>
            <a:ext cx="369906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7380648C-FBA0-40CB-8CDC-7313FC2AAEFB}"/>
              </a:ext>
            </a:extLst>
          </p:cNvPr>
          <p:cNvCxnSpPr>
            <a:cxnSpLocks/>
            <a:stCxn id="63" idx="3"/>
            <a:endCxn id="64" idx="1"/>
          </p:cNvCxnSpPr>
          <p:nvPr/>
        </p:nvCxnSpPr>
        <p:spPr>
          <a:xfrm flipV="1">
            <a:off x="2835037" y="3530798"/>
            <a:ext cx="427108" cy="1425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1CFA2CB7-F29B-49B3-988F-973774AE831C}"/>
              </a:ext>
            </a:extLst>
          </p:cNvPr>
          <p:cNvCxnSpPr>
            <a:cxnSpLocks/>
            <a:stCxn id="68" idx="2"/>
            <a:endCxn id="64" idx="0"/>
          </p:cNvCxnSpPr>
          <p:nvPr/>
        </p:nvCxnSpPr>
        <p:spPr>
          <a:xfrm>
            <a:off x="4145451" y="2906728"/>
            <a:ext cx="4617" cy="416247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val 93">
            <a:extLst>
              <a:ext uri="{FF2B5EF4-FFF2-40B4-BE49-F238E27FC236}">
                <a16:creationId xmlns:a16="http://schemas.microsoft.com/office/drawing/2014/main" id="{72AFF1AB-93FB-4868-A408-F39B88E1203F}"/>
              </a:ext>
            </a:extLst>
          </p:cNvPr>
          <p:cNvSpPr/>
          <p:nvPr/>
        </p:nvSpPr>
        <p:spPr>
          <a:xfrm>
            <a:off x="1215811" y="1081480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Sensor inputs</a:t>
            </a: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778620B3-6BA3-4618-9DA9-E87B5C3638C6}"/>
              </a:ext>
            </a:extLst>
          </p:cNvPr>
          <p:cNvSpPr/>
          <p:nvPr/>
        </p:nvSpPr>
        <p:spPr>
          <a:xfrm>
            <a:off x="974053" y="1747626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inputs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04BAE05-03E6-4E33-B67D-D20FB24E8460}"/>
              </a:ext>
            </a:extLst>
          </p:cNvPr>
          <p:cNvSpPr/>
          <p:nvPr/>
        </p:nvSpPr>
        <p:spPr>
          <a:xfrm>
            <a:off x="6198025" y="672608"/>
            <a:ext cx="3996740" cy="35529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FFEC7182-1239-4AB9-91E2-EED2F5333F89}"/>
              </a:ext>
            </a:extLst>
          </p:cNvPr>
          <p:cNvSpPr/>
          <p:nvPr/>
        </p:nvSpPr>
        <p:spPr>
          <a:xfrm rot="16200000">
            <a:off x="9165184" y="2412242"/>
            <a:ext cx="1328528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5G connectivity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B1DD6CF-8F5B-46C1-AE13-D6CD6C1BA42D}"/>
              </a:ext>
            </a:extLst>
          </p:cNvPr>
          <p:cNvSpPr/>
          <p:nvPr/>
        </p:nvSpPr>
        <p:spPr>
          <a:xfrm rot="16200000">
            <a:off x="5082031" y="2412242"/>
            <a:ext cx="2922240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Content Delivery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318432E-BF26-482B-B985-34A486C063B6}"/>
              </a:ext>
            </a:extLst>
          </p:cNvPr>
          <p:cNvSpPr/>
          <p:nvPr/>
        </p:nvSpPr>
        <p:spPr>
          <a:xfrm>
            <a:off x="6974953" y="3742929"/>
            <a:ext cx="1624911" cy="39287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>coding/decoding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2E8E1BE-E2A9-44B3-A350-2B322BE5A05B}"/>
              </a:ext>
            </a:extLst>
          </p:cNvPr>
          <p:cNvSpPr/>
          <p:nvPr/>
        </p:nvSpPr>
        <p:spPr>
          <a:xfrm>
            <a:off x="6923024" y="3271884"/>
            <a:ext cx="1305755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rendering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E173172-9A83-4C77-9D94-040332635C86}"/>
              </a:ext>
            </a:extLst>
          </p:cNvPr>
          <p:cNvSpPr/>
          <p:nvPr/>
        </p:nvSpPr>
        <p:spPr>
          <a:xfrm>
            <a:off x="6952452" y="2800839"/>
            <a:ext cx="1276327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Vision engine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FFF431B-B554-46B5-BB40-8B8F32952087}"/>
              </a:ext>
            </a:extLst>
          </p:cNvPr>
          <p:cNvSpPr/>
          <p:nvPr/>
        </p:nvSpPr>
        <p:spPr>
          <a:xfrm>
            <a:off x="6961169" y="2139365"/>
            <a:ext cx="1049191" cy="451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processing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EAB5D39-27D6-4DDC-BEA3-44608EF840C6}"/>
              </a:ext>
            </a:extLst>
          </p:cNvPr>
          <p:cNvSpPr/>
          <p:nvPr/>
        </p:nvSpPr>
        <p:spPr>
          <a:xfrm>
            <a:off x="8322984" y="1471636"/>
            <a:ext cx="630841" cy="4540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User control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4CCF1660-1D62-4D69-97C7-2A028FB9C015}"/>
              </a:ext>
            </a:extLst>
          </p:cNvPr>
          <p:cNvCxnSpPr>
            <a:cxnSpLocks/>
            <a:endCxn id="40" idx="1"/>
          </p:cNvCxnSpPr>
          <p:nvPr/>
        </p:nvCxnSpPr>
        <p:spPr>
          <a:xfrm>
            <a:off x="6680017" y="3939364"/>
            <a:ext cx="294936" cy="1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41D3DDE0-E64E-44EF-817D-AAD6475038DD}"/>
              </a:ext>
            </a:extLst>
          </p:cNvPr>
          <p:cNvSpPr/>
          <p:nvPr/>
        </p:nvSpPr>
        <p:spPr>
          <a:xfrm rot="16200000">
            <a:off x="7872578" y="2412243"/>
            <a:ext cx="2922240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Content Delivery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93C37722-068B-41EC-8026-6A2C74EAA626}"/>
              </a:ext>
            </a:extLst>
          </p:cNvPr>
          <p:cNvCxnSpPr>
            <a:cxnSpLocks/>
          </p:cNvCxnSpPr>
          <p:nvPr/>
        </p:nvCxnSpPr>
        <p:spPr>
          <a:xfrm>
            <a:off x="9464132" y="2542676"/>
            <a:ext cx="234882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2BBA604-299B-474C-8D08-1A9A4DA30AE1}"/>
              </a:ext>
            </a:extLst>
          </p:cNvPr>
          <p:cNvCxnSpPr>
            <a:cxnSpLocks/>
          </p:cNvCxnSpPr>
          <p:nvPr/>
        </p:nvCxnSpPr>
        <p:spPr>
          <a:xfrm>
            <a:off x="8599864" y="3870491"/>
            <a:ext cx="60340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ECD41E8-677B-4D72-ADAC-60B7B0206059}"/>
              </a:ext>
            </a:extLst>
          </p:cNvPr>
          <p:cNvCxnSpPr>
            <a:cxnSpLocks/>
            <a:stCxn id="41" idx="2"/>
          </p:cNvCxnSpPr>
          <p:nvPr/>
        </p:nvCxnSpPr>
        <p:spPr>
          <a:xfrm>
            <a:off x="7575902" y="3532751"/>
            <a:ext cx="26270" cy="210178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55A36B62-FFFC-4788-96FE-17AC7149B37D}"/>
              </a:ext>
            </a:extLst>
          </p:cNvPr>
          <p:cNvCxnSpPr>
            <a:cxnSpLocks/>
            <a:stCxn id="42" idx="2"/>
          </p:cNvCxnSpPr>
          <p:nvPr/>
        </p:nvCxnSpPr>
        <p:spPr>
          <a:xfrm>
            <a:off x="7590616" y="3061706"/>
            <a:ext cx="0" cy="210178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7862A990-46BD-4330-99A3-7FB4FF023F0B}"/>
              </a:ext>
            </a:extLst>
          </p:cNvPr>
          <p:cNvCxnSpPr>
            <a:cxnSpLocks/>
            <a:endCxn id="42" idx="1"/>
          </p:cNvCxnSpPr>
          <p:nvPr/>
        </p:nvCxnSpPr>
        <p:spPr>
          <a:xfrm>
            <a:off x="6680017" y="2931273"/>
            <a:ext cx="272435" cy="0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4DC7FC32-7C6D-4253-A629-B40522BEDF57}"/>
              </a:ext>
            </a:extLst>
          </p:cNvPr>
          <p:cNvCxnSpPr>
            <a:cxnSpLocks/>
            <a:stCxn id="43" idx="3"/>
          </p:cNvCxnSpPr>
          <p:nvPr/>
        </p:nvCxnSpPr>
        <p:spPr>
          <a:xfrm>
            <a:off x="8010360" y="2365013"/>
            <a:ext cx="462271" cy="1377916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F8EAB5E3-2F70-45AC-A09D-0C258E707F13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7485764" y="1925696"/>
            <a:ext cx="1" cy="213669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361D7A64-6BFE-4D3C-9A49-5D918426D8D0}"/>
              </a:ext>
            </a:extLst>
          </p:cNvPr>
          <p:cNvCxnSpPr>
            <a:cxnSpLocks/>
            <a:stCxn id="98" idx="6"/>
          </p:cNvCxnSpPr>
          <p:nvPr/>
        </p:nvCxnSpPr>
        <p:spPr>
          <a:xfrm>
            <a:off x="7905756" y="1193708"/>
            <a:ext cx="213415" cy="1607131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734661CE-33AE-4CC0-94B3-508745135CAA}"/>
              </a:ext>
            </a:extLst>
          </p:cNvPr>
          <p:cNvCxnSpPr>
            <a:cxnSpLocks/>
            <a:endCxn id="53" idx="3"/>
          </p:cNvCxnSpPr>
          <p:nvPr/>
        </p:nvCxnSpPr>
        <p:spPr>
          <a:xfrm>
            <a:off x="6510482" y="751800"/>
            <a:ext cx="2823217" cy="329757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9F3B525E-428D-4D6D-8CD2-85FD12149076}"/>
              </a:ext>
            </a:extLst>
          </p:cNvPr>
          <p:cNvCxnSpPr>
            <a:cxnSpLocks/>
          </p:cNvCxnSpPr>
          <p:nvPr/>
        </p:nvCxnSpPr>
        <p:spPr>
          <a:xfrm>
            <a:off x="6510481" y="757233"/>
            <a:ext cx="6372" cy="32424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5BEE2E5-1056-4882-8AF0-7A0D9543C09C}"/>
              </a:ext>
            </a:extLst>
          </p:cNvPr>
          <p:cNvCxnSpPr>
            <a:cxnSpLocks/>
            <a:stCxn id="42" idx="3"/>
          </p:cNvCxnSpPr>
          <p:nvPr/>
        </p:nvCxnSpPr>
        <p:spPr>
          <a:xfrm>
            <a:off x="8228779" y="2931273"/>
            <a:ext cx="974485" cy="0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8EAE1FD0-CCEE-424C-A461-9F83F87FFD84}"/>
              </a:ext>
            </a:extLst>
          </p:cNvPr>
          <p:cNvCxnSpPr>
            <a:cxnSpLocks/>
            <a:stCxn id="99" idx="6"/>
            <a:endCxn id="47" idx="1"/>
          </p:cNvCxnSpPr>
          <p:nvPr/>
        </p:nvCxnSpPr>
        <p:spPr>
          <a:xfrm flipV="1">
            <a:off x="7936199" y="1698666"/>
            <a:ext cx="386785" cy="6813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or: Elbow 111">
            <a:extLst>
              <a:ext uri="{FF2B5EF4-FFF2-40B4-BE49-F238E27FC236}">
                <a16:creationId xmlns:a16="http://schemas.microsoft.com/office/drawing/2014/main" id="{293FE9C7-642D-4029-80C1-E7D1A5662B1B}"/>
              </a:ext>
            </a:extLst>
          </p:cNvPr>
          <p:cNvCxnSpPr>
            <a:cxnSpLocks/>
            <a:stCxn id="98" idx="0"/>
            <a:endCxn id="47" idx="0"/>
          </p:cNvCxnSpPr>
          <p:nvPr/>
        </p:nvCxnSpPr>
        <p:spPr>
          <a:xfrm rot="16200000" flipH="1">
            <a:off x="7794330" y="627561"/>
            <a:ext cx="490100" cy="1198050"/>
          </a:xfrm>
          <a:prstGeom prst="bentConnector3">
            <a:avLst>
              <a:gd name="adj1" fmla="val -21767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ctor: Elbow 115">
            <a:extLst>
              <a:ext uri="{FF2B5EF4-FFF2-40B4-BE49-F238E27FC236}">
                <a16:creationId xmlns:a16="http://schemas.microsoft.com/office/drawing/2014/main" id="{587766C5-6ACF-4CFA-A05E-177D508A9989}"/>
              </a:ext>
            </a:extLst>
          </p:cNvPr>
          <p:cNvCxnSpPr>
            <a:cxnSpLocks/>
            <a:stCxn id="47" idx="2"/>
            <a:endCxn id="41" idx="3"/>
          </p:cNvCxnSpPr>
          <p:nvPr/>
        </p:nvCxnSpPr>
        <p:spPr>
          <a:xfrm rot="5400000">
            <a:off x="7695281" y="2459194"/>
            <a:ext cx="1476622" cy="409626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4A350E40-5B51-469B-8B25-889AAB7723F3}"/>
              </a:ext>
            </a:extLst>
          </p:cNvPr>
          <p:cNvSpPr txBox="1"/>
          <p:nvPr/>
        </p:nvSpPr>
        <p:spPr>
          <a:xfrm>
            <a:off x="6149933" y="321651"/>
            <a:ext cx="3314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Tethered device (UE)</a:t>
            </a: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A25DB5BE-EB63-4876-BD08-35518EA9786A}"/>
              </a:ext>
            </a:extLst>
          </p:cNvPr>
          <p:cNvSpPr/>
          <p:nvPr/>
        </p:nvSpPr>
        <p:spPr>
          <a:xfrm>
            <a:off x="6974953" y="981536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Sensor inputs</a:t>
            </a: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5B669EDD-53E4-46F9-B402-FB75E1D48CDF}"/>
              </a:ext>
            </a:extLst>
          </p:cNvPr>
          <p:cNvSpPr/>
          <p:nvPr/>
        </p:nvSpPr>
        <p:spPr>
          <a:xfrm>
            <a:off x="7005396" y="1493307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inputs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D39CBD6-C3F1-417B-8DE3-006C8DE39C12}"/>
              </a:ext>
            </a:extLst>
          </p:cNvPr>
          <p:cNvGrpSpPr/>
          <p:nvPr/>
        </p:nvGrpSpPr>
        <p:grpSpPr>
          <a:xfrm>
            <a:off x="10443186" y="853501"/>
            <a:ext cx="1658908" cy="3229189"/>
            <a:chOff x="9737889" y="1121790"/>
            <a:chExt cx="2170581" cy="4225198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0BBD9F8C-53E3-45E0-B0B9-1CBF95AB6A02}"/>
                </a:ext>
              </a:extLst>
            </p:cNvPr>
            <p:cNvSpPr/>
            <p:nvPr/>
          </p:nvSpPr>
          <p:spPr>
            <a:xfrm>
              <a:off x="9737889" y="1121790"/>
              <a:ext cx="2117399" cy="4225198"/>
            </a:xfrm>
            <a:custGeom>
              <a:avLst/>
              <a:gdLst>
                <a:gd name="connsiteX0" fmla="*/ 0 w 2117399"/>
                <a:gd name="connsiteY0" fmla="*/ 352907 h 4225198"/>
                <a:gd name="connsiteX1" fmla="*/ 352907 w 2117399"/>
                <a:gd name="connsiteY1" fmla="*/ 0 h 4225198"/>
                <a:gd name="connsiteX2" fmla="*/ 823435 w 2117399"/>
                <a:gd name="connsiteY2" fmla="*/ 0 h 4225198"/>
                <a:gd name="connsiteX3" fmla="*/ 1265732 w 2117399"/>
                <a:gd name="connsiteY3" fmla="*/ 0 h 4225198"/>
                <a:gd name="connsiteX4" fmla="*/ 1764492 w 2117399"/>
                <a:gd name="connsiteY4" fmla="*/ 0 h 4225198"/>
                <a:gd name="connsiteX5" fmla="*/ 2117399 w 2117399"/>
                <a:gd name="connsiteY5" fmla="*/ 352907 h 4225198"/>
                <a:gd name="connsiteX6" fmla="*/ 2117399 w 2117399"/>
                <a:gd name="connsiteY6" fmla="*/ 1009859 h 4225198"/>
                <a:gd name="connsiteX7" fmla="*/ 2117399 w 2117399"/>
                <a:gd name="connsiteY7" fmla="*/ 1631617 h 4225198"/>
                <a:gd name="connsiteX8" fmla="*/ 2117399 w 2117399"/>
                <a:gd name="connsiteY8" fmla="*/ 2147793 h 4225198"/>
                <a:gd name="connsiteX9" fmla="*/ 2117399 w 2117399"/>
                <a:gd name="connsiteY9" fmla="*/ 2628775 h 4225198"/>
                <a:gd name="connsiteX10" fmla="*/ 2117399 w 2117399"/>
                <a:gd name="connsiteY10" fmla="*/ 3144952 h 4225198"/>
                <a:gd name="connsiteX11" fmla="*/ 2117399 w 2117399"/>
                <a:gd name="connsiteY11" fmla="*/ 3872291 h 4225198"/>
                <a:gd name="connsiteX12" fmla="*/ 1764492 w 2117399"/>
                <a:gd name="connsiteY12" fmla="*/ 4225198 h 4225198"/>
                <a:gd name="connsiteX13" fmla="*/ 1322195 w 2117399"/>
                <a:gd name="connsiteY13" fmla="*/ 4225198 h 4225198"/>
                <a:gd name="connsiteX14" fmla="*/ 865783 w 2117399"/>
                <a:gd name="connsiteY14" fmla="*/ 4225198 h 4225198"/>
                <a:gd name="connsiteX15" fmla="*/ 352907 w 2117399"/>
                <a:gd name="connsiteY15" fmla="*/ 4225198 h 4225198"/>
                <a:gd name="connsiteX16" fmla="*/ 0 w 2117399"/>
                <a:gd name="connsiteY16" fmla="*/ 3872291 h 4225198"/>
                <a:gd name="connsiteX17" fmla="*/ 0 w 2117399"/>
                <a:gd name="connsiteY17" fmla="*/ 3215339 h 4225198"/>
                <a:gd name="connsiteX18" fmla="*/ 0 w 2117399"/>
                <a:gd name="connsiteY18" fmla="*/ 2558388 h 4225198"/>
                <a:gd name="connsiteX19" fmla="*/ 0 w 2117399"/>
                <a:gd name="connsiteY19" fmla="*/ 1936630 h 4225198"/>
                <a:gd name="connsiteX20" fmla="*/ 0 w 2117399"/>
                <a:gd name="connsiteY20" fmla="*/ 1385260 h 4225198"/>
                <a:gd name="connsiteX21" fmla="*/ 0 w 2117399"/>
                <a:gd name="connsiteY21" fmla="*/ 352907 h 422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17399" h="4225198" fill="none" extrusionOk="0">
                  <a:moveTo>
                    <a:pt x="0" y="352907"/>
                  </a:moveTo>
                  <a:cubicBezTo>
                    <a:pt x="-16657" y="157059"/>
                    <a:pt x="200153" y="36289"/>
                    <a:pt x="352907" y="0"/>
                  </a:cubicBezTo>
                  <a:cubicBezTo>
                    <a:pt x="561842" y="-2013"/>
                    <a:pt x="641354" y="3601"/>
                    <a:pt x="823435" y="0"/>
                  </a:cubicBezTo>
                  <a:cubicBezTo>
                    <a:pt x="1005516" y="-3601"/>
                    <a:pt x="1139633" y="6357"/>
                    <a:pt x="1265732" y="0"/>
                  </a:cubicBezTo>
                  <a:cubicBezTo>
                    <a:pt x="1391831" y="-6357"/>
                    <a:pt x="1523557" y="15454"/>
                    <a:pt x="1764492" y="0"/>
                  </a:cubicBezTo>
                  <a:cubicBezTo>
                    <a:pt x="1972255" y="-2820"/>
                    <a:pt x="2160019" y="193114"/>
                    <a:pt x="2117399" y="352907"/>
                  </a:cubicBezTo>
                  <a:cubicBezTo>
                    <a:pt x="2146361" y="581850"/>
                    <a:pt x="2061424" y="815695"/>
                    <a:pt x="2117399" y="1009859"/>
                  </a:cubicBezTo>
                  <a:cubicBezTo>
                    <a:pt x="2173374" y="1204023"/>
                    <a:pt x="2081092" y="1333085"/>
                    <a:pt x="2117399" y="1631617"/>
                  </a:cubicBezTo>
                  <a:cubicBezTo>
                    <a:pt x="2153706" y="1930149"/>
                    <a:pt x="2108664" y="1961019"/>
                    <a:pt x="2117399" y="2147793"/>
                  </a:cubicBezTo>
                  <a:cubicBezTo>
                    <a:pt x="2126134" y="2334567"/>
                    <a:pt x="2059969" y="2396855"/>
                    <a:pt x="2117399" y="2628775"/>
                  </a:cubicBezTo>
                  <a:cubicBezTo>
                    <a:pt x="2174829" y="2860695"/>
                    <a:pt x="2114106" y="2955614"/>
                    <a:pt x="2117399" y="3144952"/>
                  </a:cubicBezTo>
                  <a:cubicBezTo>
                    <a:pt x="2120692" y="3334290"/>
                    <a:pt x="2064667" y="3553473"/>
                    <a:pt x="2117399" y="3872291"/>
                  </a:cubicBezTo>
                  <a:cubicBezTo>
                    <a:pt x="2121989" y="4065981"/>
                    <a:pt x="1956052" y="4248366"/>
                    <a:pt x="1764492" y="4225198"/>
                  </a:cubicBezTo>
                  <a:cubicBezTo>
                    <a:pt x="1557234" y="4229673"/>
                    <a:pt x="1528736" y="4199332"/>
                    <a:pt x="1322195" y="4225198"/>
                  </a:cubicBezTo>
                  <a:cubicBezTo>
                    <a:pt x="1115654" y="4251064"/>
                    <a:pt x="965125" y="4191273"/>
                    <a:pt x="865783" y="4225198"/>
                  </a:cubicBezTo>
                  <a:cubicBezTo>
                    <a:pt x="766441" y="4259123"/>
                    <a:pt x="603370" y="4201319"/>
                    <a:pt x="352907" y="4225198"/>
                  </a:cubicBezTo>
                  <a:cubicBezTo>
                    <a:pt x="137836" y="4245216"/>
                    <a:pt x="40529" y="4076292"/>
                    <a:pt x="0" y="3872291"/>
                  </a:cubicBezTo>
                  <a:cubicBezTo>
                    <a:pt x="-74207" y="3553112"/>
                    <a:pt x="14207" y="3536007"/>
                    <a:pt x="0" y="3215339"/>
                  </a:cubicBezTo>
                  <a:cubicBezTo>
                    <a:pt x="-14207" y="2894671"/>
                    <a:pt x="42369" y="2853993"/>
                    <a:pt x="0" y="2558388"/>
                  </a:cubicBezTo>
                  <a:cubicBezTo>
                    <a:pt x="-42369" y="2262783"/>
                    <a:pt x="30237" y="2081876"/>
                    <a:pt x="0" y="1936630"/>
                  </a:cubicBezTo>
                  <a:cubicBezTo>
                    <a:pt x="-30237" y="1791384"/>
                    <a:pt x="47234" y="1643642"/>
                    <a:pt x="0" y="1385260"/>
                  </a:cubicBezTo>
                  <a:cubicBezTo>
                    <a:pt x="-47234" y="1126878"/>
                    <a:pt x="38493" y="811137"/>
                    <a:pt x="0" y="352907"/>
                  </a:cubicBezTo>
                  <a:close/>
                </a:path>
                <a:path w="2117399" h="4225198" stroke="0" extrusionOk="0">
                  <a:moveTo>
                    <a:pt x="0" y="352907"/>
                  </a:moveTo>
                  <a:cubicBezTo>
                    <a:pt x="-22304" y="144245"/>
                    <a:pt x="134767" y="8720"/>
                    <a:pt x="352907" y="0"/>
                  </a:cubicBezTo>
                  <a:cubicBezTo>
                    <a:pt x="567888" y="-38484"/>
                    <a:pt x="722527" y="54912"/>
                    <a:pt x="851667" y="0"/>
                  </a:cubicBezTo>
                  <a:cubicBezTo>
                    <a:pt x="980807" y="-54912"/>
                    <a:pt x="1124324" y="32008"/>
                    <a:pt x="1308080" y="0"/>
                  </a:cubicBezTo>
                  <a:cubicBezTo>
                    <a:pt x="1491836" y="-32008"/>
                    <a:pt x="1545980" y="19525"/>
                    <a:pt x="1764492" y="0"/>
                  </a:cubicBezTo>
                  <a:cubicBezTo>
                    <a:pt x="1951316" y="-26027"/>
                    <a:pt x="2119767" y="149241"/>
                    <a:pt x="2117399" y="352907"/>
                  </a:cubicBezTo>
                  <a:cubicBezTo>
                    <a:pt x="2160295" y="502988"/>
                    <a:pt x="2080909" y="701784"/>
                    <a:pt x="2117399" y="869083"/>
                  </a:cubicBezTo>
                  <a:cubicBezTo>
                    <a:pt x="2153889" y="1036382"/>
                    <a:pt x="2062471" y="1240419"/>
                    <a:pt x="2117399" y="1385260"/>
                  </a:cubicBezTo>
                  <a:cubicBezTo>
                    <a:pt x="2172327" y="1530101"/>
                    <a:pt x="2050493" y="1802473"/>
                    <a:pt x="2117399" y="2042211"/>
                  </a:cubicBezTo>
                  <a:cubicBezTo>
                    <a:pt x="2184305" y="2281949"/>
                    <a:pt x="2076474" y="2380629"/>
                    <a:pt x="2117399" y="2523194"/>
                  </a:cubicBezTo>
                  <a:cubicBezTo>
                    <a:pt x="2158324" y="2665759"/>
                    <a:pt x="2097628" y="2897118"/>
                    <a:pt x="2117399" y="3109758"/>
                  </a:cubicBezTo>
                  <a:cubicBezTo>
                    <a:pt x="2137170" y="3322398"/>
                    <a:pt x="2041762" y="3505121"/>
                    <a:pt x="2117399" y="3872291"/>
                  </a:cubicBezTo>
                  <a:cubicBezTo>
                    <a:pt x="2150629" y="4034359"/>
                    <a:pt x="2001896" y="4197794"/>
                    <a:pt x="1764492" y="4225198"/>
                  </a:cubicBezTo>
                  <a:cubicBezTo>
                    <a:pt x="1569404" y="4258698"/>
                    <a:pt x="1503648" y="4206857"/>
                    <a:pt x="1293964" y="4225198"/>
                  </a:cubicBezTo>
                  <a:cubicBezTo>
                    <a:pt x="1084280" y="4243539"/>
                    <a:pt x="976784" y="4220423"/>
                    <a:pt x="851667" y="4225198"/>
                  </a:cubicBezTo>
                  <a:cubicBezTo>
                    <a:pt x="726550" y="4229973"/>
                    <a:pt x="565796" y="4166789"/>
                    <a:pt x="352907" y="4225198"/>
                  </a:cubicBezTo>
                  <a:cubicBezTo>
                    <a:pt x="140479" y="4189479"/>
                    <a:pt x="4131" y="4011314"/>
                    <a:pt x="0" y="3872291"/>
                  </a:cubicBezTo>
                  <a:cubicBezTo>
                    <a:pt x="-58891" y="3596566"/>
                    <a:pt x="24666" y="3446263"/>
                    <a:pt x="0" y="3250533"/>
                  </a:cubicBezTo>
                  <a:cubicBezTo>
                    <a:pt x="-24666" y="3054803"/>
                    <a:pt x="54041" y="2917633"/>
                    <a:pt x="0" y="2734357"/>
                  </a:cubicBezTo>
                  <a:cubicBezTo>
                    <a:pt x="-54041" y="2551081"/>
                    <a:pt x="36520" y="2269968"/>
                    <a:pt x="0" y="2077405"/>
                  </a:cubicBezTo>
                  <a:cubicBezTo>
                    <a:pt x="-36520" y="1884842"/>
                    <a:pt x="65219" y="1653379"/>
                    <a:pt x="0" y="1490841"/>
                  </a:cubicBezTo>
                  <a:cubicBezTo>
                    <a:pt x="-65219" y="1328303"/>
                    <a:pt x="9068" y="1079757"/>
                    <a:pt x="0" y="974665"/>
                  </a:cubicBezTo>
                  <a:cubicBezTo>
                    <a:pt x="-9068" y="869573"/>
                    <a:pt x="43507" y="482483"/>
                    <a:pt x="0" y="352907"/>
                  </a:cubicBezTo>
                  <a:close/>
                </a:path>
              </a:pathLst>
            </a:custGeom>
            <a:solidFill>
              <a:schemeClr val="bg1"/>
            </a:solidFill>
            <a:ln w="19050" cmpd="dbl">
              <a:solidFill>
                <a:schemeClr val="tx1"/>
              </a:solidFill>
              <a:prstDash val="lgDash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CDF3EB3A-6283-443C-A9D6-ACAB0028622F}"/>
                </a:ext>
              </a:extLst>
            </p:cNvPr>
            <p:cNvSpPr/>
            <p:nvPr/>
          </p:nvSpPr>
          <p:spPr>
            <a:xfrm>
              <a:off x="9842007" y="2405555"/>
              <a:ext cx="1865787" cy="26164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0E722931-9A17-41D3-BBB5-6C3A0E098ECD}"/>
                </a:ext>
              </a:extLst>
            </p:cNvPr>
            <p:cNvSpPr/>
            <p:nvPr/>
          </p:nvSpPr>
          <p:spPr>
            <a:xfrm>
              <a:off x="10120363" y="1402975"/>
              <a:ext cx="1280161" cy="58361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Media inputs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8B94DAEB-0F85-411A-B6C5-30B1F5B9CF9B}"/>
                </a:ext>
              </a:extLst>
            </p:cNvPr>
            <p:cNvSpPr/>
            <p:nvPr/>
          </p:nvSpPr>
          <p:spPr>
            <a:xfrm>
              <a:off x="9996879" y="2569539"/>
              <a:ext cx="1558517" cy="6517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AR/MR media processing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7414344-D1B0-480F-953C-65A8C2213A48}"/>
                </a:ext>
              </a:extLst>
            </p:cNvPr>
            <p:cNvSpPr/>
            <p:nvPr/>
          </p:nvSpPr>
          <p:spPr>
            <a:xfrm>
              <a:off x="9996878" y="3405033"/>
              <a:ext cx="1558517" cy="65173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AR/MR</a:t>
              </a:r>
              <a:br>
                <a:rPr lang="en-US" sz="1200" dirty="0">
                  <a:solidFill>
                    <a:schemeClr val="tx1"/>
                  </a:solidFill>
                </a:rPr>
              </a:br>
              <a:r>
                <a:rPr lang="en-US" sz="1200" dirty="0">
                  <a:solidFill>
                    <a:schemeClr val="tx1"/>
                  </a:solidFill>
                </a:rPr>
                <a:t>pre-rendering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1F756B59-84AD-41A9-AF00-418D2DA3789B}"/>
                </a:ext>
              </a:extLst>
            </p:cNvPr>
            <p:cNvSpPr/>
            <p:nvPr/>
          </p:nvSpPr>
          <p:spPr>
            <a:xfrm>
              <a:off x="9996877" y="4217846"/>
              <a:ext cx="1558517" cy="65173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Vision engine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E15C373-1797-4AAC-9298-4EEE18B883FB}"/>
                </a:ext>
              </a:extLst>
            </p:cNvPr>
            <p:cNvSpPr txBox="1"/>
            <p:nvPr/>
          </p:nvSpPr>
          <p:spPr>
            <a:xfrm>
              <a:off x="9791071" y="2047809"/>
              <a:ext cx="2117399" cy="362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Edge processing</a:t>
              </a:r>
            </a:p>
          </p:txBody>
        </p:sp>
      </p:grp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0F7E792D-A43B-42BA-BC68-CA9596601F9C}"/>
              </a:ext>
            </a:extLst>
          </p:cNvPr>
          <p:cNvCxnSpPr>
            <a:cxnSpLocks/>
            <a:stCxn id="71" idx="2"/>
            <a:endCxn id="39" idx="0"/>
          </p:cNvCxnSpPr>
          <p:nvPr/>
        </p:nvCxnSpPr>
        <p:spPr>
          <a:xfrm>
            <a:off x="5673333" y="2542330"/>
            <a:ext cx="739385" cy="346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Arrow: Left-Right 104">
            <a:extLst>
              <a:ext uri="{FF2B5EF4-FFF2-40B4-BE49-F238E27FC236}">
                <a16:creationId xmlns:a16="http://schemas.microsoft.com/office/drawing/2014/main" id="{4F71E8EB-9E1E-4AA5-81BB-BCA6C762CBB6}"/>
              </a:ext>
            </a:extLst>
          </p:cNvPr>
          <p:cNvSpPr/>
          <p:nvPr/>
        </p:nvSpPr>
        <p:spPr>
          <a:xfrm>
            <a:off x="9962774" y="2458071"/>
            <a:ext cx="490933" cy="210724"/>
          </a:xfrm>
          <a:prstGeom prst="leftRightArrow">
            <a:avLst>
              <a:gd name="adj1" fmla="val 4448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F0DB468-9DB2-44A8-8064-32A0F21945E4}"/>
              </a:ext>
            </a:extLst>
          </p:cNvPr>
          <p:cNvSpPr/>
          <p:nvPr/>
        </p:nvSpPr>
        <p:spPr>
          <a:xfrm>
            <a:off x="809655" y="5250949"/>
            <a:ext cx="296071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Samsung interest</a:t>
            </a:r>
          </a:p>
          <a:p>
            <a:pPr algn="ctr"/>
            <a:r>
              <a:rPr lang="de-DE" sz="1600" dirty="0"/>
              <a:t>Xiaomi not interested</a:t>
            </a:r>
          </a:p>
          <a:p>
            <a:pPr algn="ctr"/>
            <a:r>
              <a:rPr lang="de-DE" sz="1600" dirty="0"/>
              <a:t>Qualcomm not interested</a:t>
            </a:r>
            <a:endParaRPr lang="en-US" sz="1600" dirty="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7D5D10E-597D-4BC2-9EC0-768BCBEDC95F}"/>
              </a:ext>
            </a:extLst>
          </p:cNvPr>
          <p:cNvSpPr/>
          <p:nvPr/>
        </p:nvSpPr>
        <p:spPr>
          <a:xfrm>
            <a:off x="3855660" y="5257073"/>
            <a:ext cx="38488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Samsung: SLAM and Registration integrated in glass, but this is also the case for 3.</a:t>
            </a:r>
            <a:endParaRPr lang="en-US" sz="1600" dirty="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256A2C8-4857-47A3-94E4-27D56AEB8170}"/>
              </a:ext>
            </a:extLst>
          </p:cNvPr>
          <p:cNvSpPr/>
          <p:nvPr/>
        </p:nvSpPr>
        <p:spPr>
          <a:xfrm>
            <a:off x="9783889" y="4512339"/>
            <a:ext cx="1929998" cy="77615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/>
              <a:t>In 2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85904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85A40B6-1FC4-48C4-A1F2-5E33D18E7EE4}"/>
              </a:ext>
            </a:extLst>
          </p:cNvPr>
          <p:cNvSpPr/>
          <p:nvPr/>
        </p:nvSpPr>
        <p:spPr>
          <a:xfrm>
            <a:off x="366294" y="656446"/>
            <a:ext cx="5266723" cy="35529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36B8B2-651D-4947-B96F-0B446E2210ED}"/>
              </a:ext>
            </a:extLst>
          </p:cNvPr>
          <p:cNvSpPr/>
          <p:nvPr/>
        </p:nvSpPr>
        <p:spPr>
          <a:xfrm>
            <a:off x="1667250" y="1776529"/>
            <a:ext cx="918700" cy="5606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AV display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30E9570-3324-4FA3-9D45-3691958F18D2}"/>
              </a:ext>
            </a:extLst>
          </p:cNvPr>
          <p:cNvSpPr/>
          <p:nvPr/>
        </p:nvSpPr>
        <p:spPr>
          <a:xfrm>
            <a:off x="2781300" y="3386155"/>
            <a:ext cx="1937941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2D Media coding/decoding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8C2589-000E-43C1-B5AB-407747EDD1BD}"/>
              </a:ext>
            </a:extLst>
          </p:cNvPr>
          <p:cNvSpPr/>
          <p:nvPr/>
        </p:nvSpPr>
        <p:spPr>
          <a:xfrm>
            <a:off x="1405801" y="2563436"/>
            <a:ext cx="1119603" cy="3863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Composition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>(LSR)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2AD6A9-860D-40EA-B038-7A4F1EEBCA2F}"/>
              </a:ext>
            </a:extLst>
          </p:cNvPr>
          <p:cNvSpPr/>
          <p:nvPr/>
        </p:nvSpPr>
        <p:spPr>
          <a:xfrm>
            <a:off x="2862250" y="2630112"/>
            <a:ext cx="1776173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Rendering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78E6ED-86E2-4A2A-95B2-18BD6C6AA4C6}"/>
              </a:ext>
            </a:extLst>
          </p:cNvPr>
          <p:cNvSpPr/>
          <p:nvPr/>
        </p:nvSpPr>
        <p:spPr>
          <a:xfrm>
            <a:off x="2938450" y="1153479"/>
            <a:ext cx="1776173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Basic User control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AF7C48-6A6D-4DB6-ADAF-85F9EDDE136A}"/>
              </a:ext>
            </a:extLst>
          </p:cNvPr>
          <p:cNvSpPr/>
          <p:nvPr/>
        </p:nvSpPr>
        <p:spPr>
          <a:xfrm rot="16200000">
            <a:off x="3763146" y="2396080"/>
            <a:ext cx="2922240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Content and Control Delivery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AE526A59-34B8-4E76-9885-511810D7576F}"/>
              </a:ext>
            </a:extLst>
          </p:cNvPr>
          <p:cNvCxnSpPr>
            <a:cxnSpLocks/>
            <a:stCxn id="51" idx="6"/>
            <a:endCxn id="14" idx="1"/>
          </p:cNvCxnSpPr>
          <p:nvPr/>
        </p:nvCxnSpPr>
        <p:spPr>
          <a:xfrm>
            <a:off x="1716486" y="1277564"/>
            <a:ext cx="1221964" cy="6349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5F6C72C9-FE6D-452C-AFB0-6EDFEDC4869B}"/>
              </a:ext>
            </a:extLst>
          </p:cNvPr>
          <p:cNvCxnSpPr>
            <a:cxnSpLocks/>
            <a:stCxn id="52" idx="4"/>
            <a:endCxn id="10" idx="1"/>
          </p:cNvCxnSpPr>
          <p:nvPr/>
        </p:nvCxnSpPr>
        <p:spPr>
          <a:xfrm rot="5400000" flipH="1" flipV="1">
            <a:off x="1907708" y="2711205"/>
            <a:ext cx="68208" cy="1678975"/>
          </a:xfrm>
          <a:prstGeom prst="bentConnector4">
            <a:avLst>
              <a:gd name="adj1" fmla="val -335151"/>
              <a:gd name="adj2" fmla="val 6386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88E65F94-865A-46C8-A807-E4D389BA54FA}"/>
              </a:ext>
            </a:extLst>
          </p:cNvPr>
          <p:cNvCxnSpPr>
            <a:cxnSpLocks/>
            <a:stCxn id="11" idx="0"/>
            <a:endCxn id="8" idx="2"/>
          </p:cNvCxnSpPr>
          <p:nvPr/>
        </p:nvCxnSpPr>
        <p:spPr>
          <a:xfrm rot="5400000" flipH="1" flipV="1">
            <a:off x="1932981" y="2369818"/>
            <a:ext cx="226241" cy="160997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836631B7-319F-4F21-BAAC-354A93062871}"/>
              </a:ext>
            </a:extLst>
          </p:cNvPr>
          <p:cNvCxnSpPr>
            <a:cxnSpLocks/>
            <a:stCxn id="12" idx="1"/>
            <a:endCxn id="11" idx="3"/>
          </p:cNvCxnSpPr>
          <p:nvPr/>
        </p:nvCxnSpPr>
        <p:spPr>
          <a:xfrm rot="10800000">
            <a:off x="2525404" y="2756628"/>
            <a:ext cx="336846" cy="3918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5B7A566A-143B-484A-B5A7-45EA974FD6A2}"/>
              </a:ext>
            </a:extLst>
          </p:cNvPr>
          <p:cNvCxnSpPr>
            <a:cxnSpLocks/>
            <a:stCxn id="52" idx="2"/>
            <a:endCxn id="14" idx="0"/>
          </p:cNvCxnSpPr>
          <p:nvPr/>
        </p:nvCxnSpPr>
        <p:spPr>
          <a:xfrm rot="10800000" flipH="1">
            <a:off x="636923" y="1153480"/>
            <a:ext cx="3189614" cy="2219147"/>
          </a:xfrm>
          <a:prstGeom prst="bentConnector4">
            <a:avLst>
              <a:gd name="adj1" fmla="val -7167"/>
              <a:gd name="adj2" fmla="val 110301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09622D5D-C6B4-4AD0-AE28-7CEDDAF95868}"/>
              </a:ext>
            </a:extLst>
          </p:cNvPr>
          <p:cNvCxnSpPr>
            <a:cxnSpLocks/>
          </p:cNvCxnSpPr>
          <p:nvPr/>
        </p:nvCxnSpPr>
        <p:spPr>
          <a:xfrm>
            <a:off x="4723859" y="3516589"/>
            <a:ext cx="36997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F7F65CED-CBC0-4B99-B787-FF90DE23CE4F}"/>
              </a:ext>
            </a:extLst>
          </p:cNvPr>
          <p:cNvCxnSpPr>
            <a:cxnSpLocks/>
            <a:stCxn id="12" idx="2"/>
            <a:endCxn id="10" idx="0"/>
          </p:cNvCxnSpPr>
          <p:nvPr/>
        </p:nvCxnSpPr>
        <p:spPr>
          <a:xfrm flipH="1">
            <a:off x="3750271" y="2890979"/>
            <a:ext cx="66" cy="495176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>
            <a:extLst>
              <a:ext uri="{FF2B5EF4-FFF2-40B4-BE49-F238E27FC236}">
                <a16:creationId xmlns:a16="http://schemas.microsoft.com/office/drawing/2014/main" id="{AD69B8BA-9B8D-48BC-9928-B133304AB765}"/>
              </a:ext>
            </a:extLst>
          </p:cNvPr>
          <p:cNvSpPr txBox="1"/>
          <p:nvPr/>
        </p:nvSpPr>
        <p:spPr>
          <a:xfrm>
            <a:off x="419995" y="305488"/>
            <a:ext cx="56077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Lightweight Wireless Tethered AR glasses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11DD8809-ECD9-4183-8A9C-5950C36572E9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3750336" y="1414346"/>
            <a:ext cx="1" cy="121576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1E59E117-075C-4952-8306-A1AE3316735E}"/>
              </a:ext>
            </a:extLst>
          </p:cNvPr>
          <p:cNvCxnSpPr>
            <a:cxnSpLocks/>
            <a:stCxn id="51" idx="4"/>
          </p:cNvCxnSpPr>
          <p:nvPr/>
        </p:nvCxnSpPr>
        <p:spPr>
          <a:xfrm rot="16200000" flipH="1">
            <a:off x="3113595" y="-372776"/>
            <a:ext cx="111294" cy="3836315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5EE175EA-7FEB-4EF5-88BE-4E6A41E02034}"/>
              </a:ext>
            </a:extLst>
          </p:cNvPr>
          <p:cNvSpPr/>
          <p:nvPr/>
        </p:nvSpPr>
        <p:spPr>
          <a:xfrm>
            <a:off x="785683" y="1065392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Sensor inputs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94E2A86-78E9-4617-94CF-874E89B998B3}"/>
              </a:ext>
            </a:extLst>
          </p:cNvPr>
          <p:cNvSpPr/>
          <p:nvPr/>
        </p:nvSpPr>
        <p:spPr>
          <a:xfrm>
            <a:off x="636923" y="3160454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inputs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9E3B8BC-4D73-4204-A646-CF4C2B3F234C}"/>
              </a:ext>
            </a:extLst>
          </p:cNvPr>
          <p:cNvSpPr/>
          <p:nvPr/>
        </p:nvSpPr>
        <p:spPr>
          <a:xfrm>
            <a:off x="5915866" y="656445"/>
            <a:ext cx="3996740" cy="35529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EEBC71B-7CA1-4431-99FF-52341CFD5FAE}"/>
              </a:ext>
            </a:extLst>
          </p:cNvPr>
          <p:cNvSpPr/>
          <p:nvPr/>
        </p:nvSpPr>
        <p:spPr>
          <a:xfrm rot="16200000">
            <a:off x="8883025" y="2396079"/>
            <a:ext cx="1328528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5G connectivity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BBE476A-9373-414F-9259-A318E1A7DBF0}"/>
              </a:ext>
            </a:extLst>
          </p:cNvPr>
          <p:cNvSpPr/>
          <p:nvPr/>
        </p:nvSpPr>
        <p:spPr>
          <a:xfrm rot="16200000">
            <a:off x="4799872" y="2396079"/>
            <a:ext cx="2922240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Content Delivery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F16CB94-EE7A-49C4-BDB8-AB372E31F458}"/>
              </a:ext>
            </a:extLst>
          </p:cNvPr>
          <p:cNvSpPr/>
          <p:nvPr/>
        </p:nvSpPr>
        <p:spPr>
          <a:xfrm>
            <a:off x="6692794" y="3726766"/>
            <a:ext cx="1624911" cy="39287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>coding/decoding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E2DE093-77F7-4C3E-8161-744A1508D48F}"/>
              </a:ext>
            </a:extLst>
          </p:cNvPr>
          <p:cNvSpPr/>
          <p:nvPr/>
        </p:nvSpPr>
        <p:spPr>
          <a:xfrm>
            <a:off x="6640865" y="3255721"/>
            <a:ext cx="1305755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rendering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5F29A9C-4923-47AF-A355-70EDBB4D7BF5}"/>
              </a:ext>
            </a:extLst>
          </p:cNvPr>
          <p:cNvSpPr/>
          <p:nvPr/>
        </p:nvSpPr>
        <p:spPr>
          <a:xfrm>
            <a:off x="6670293" y="2784676"/>
            <a:ext cx="1276327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Vision engine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915D31F-1F50-402B-95B0-63EBBB055C25}"/>
              </a:ext>
            </a:extLst>
          </p:cNvPr>
          <p:cNvSpPr/>
          <p:nvPr/>
        </p:nvSpPr>
        <p:spPr>
          <a:xfrm>
            <a:off x="6679010" y="2123202"/>
            <a:ext cx="1049191" cy="451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processing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061FDF3-3082-4E71-9F36-2566F08106F7}"/>
              </a:ext>
            </a:extLst>
          </p:cNvPr>
          <p:cNvSpPr/>
          <p:nvPr/>
        </p:nvSpPr>
        <p:spPr>
          <a:xfrm>
            <a:off x="8040825" y="1455473"/>
            <a:ext cx="630841" cy="4540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User control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529D1621-9408-4584-8D05-C3578DE64087}"/>
              </a:ext>
            </a:extLst>
          </p:cNvPr>
          <p:cNvCxnSpPr>
            <a:cxnSpLocks/>
            <a:endCxn id="71" idx="1"/>
          </p:cNvCxnSpPr>
          <p:nvPr/>
        </p:nvCxnSpPr>
        <p:spPr>
          <a:xfrm>
            <a:off x="6397858" y="3923201"/>
            <a:ext cx="294936" cy="1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7C655B7D-2D06-4BFD-A382-B80D118771DE}"/>
              </a:ext>
            </a:extLst>
          </p:cNvPr>
          <p:cNvSpPr/>
          <p:nvPr/>
        </p:nvSpPr>
        <p:spPr>
          <a:xfrm rot="16200000">
            <a:off x="7590419" y="2396080"/>
            <a:ext cx="2922240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Content Delivery</a:t>
            </a: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8262D580-FDD3-412A-A587-B19A382863B8}"/>
              </a:ext>
            </a:extLst>
          </p:cNvPr>
          <p:cNvCxnSpPr>
            <a:cxnSpLocks/>
          </p:cNvCxnSpPr>
          <p:nvPr/>
        </p:nvCxnSpPr>
        <p:spPr>
          <a:xfrm>
            <a:off x="9181973" y="2526513"/>
            <a:ext cx="234882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792FDBF-46B9-45A0-91CB-FB394EA3A8B7}"/>
              </a:ext>
            </a:extLst>
          </p:cNvPr>
          <p:cNvCxnSpPr>
            <a:cxnSpLocks/>
          </p:cNvCxnSpPr>
          <p:nvPr/>
        </p:nvCxnSpPr>
        <p:spPr>
          <a:xfrm>
            <a:off x="8317705" y="3854328"/>
            <a:ext cx="60340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0F54CFC-89A2-4010-824F-C8F29DD9813A}"/>
              </a:ext>
            </a:extLst>
          </p:cNvPr>
          <p:cNvCxnSpPr>
            <a:cxnSpLocks/>
            <a:stCxn id="73" idx="2"/>
          </p:cNvCxnSpPr>
          <p:nvPr/>
        </p:nvCxnSpPr>
        <p:spPr>
          <a:xfrm>
            <a:off x="7293743" y="3516588"/>
            <a:ext cx="26270" cy="210178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377D17A0-79D6-4AFC-8761-4194545A0857}"/>
              </a:ext>
            </a:extLst>
          </p:cNvPr>
          <p:cNvCxnSpPr>
            <a:cxnSpLocks/>
            <a:stCxn id="74" idx="2"/>
          </p:cNvCxnSpPr>
          <p:nvPr/>
        </p:nvCxnSpPr>
        <p:spPr>
          <a:xfrm>
            <a:off x="7308457" y="3045543"/>
            <a:ext cx="0" cy="210178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205B466-1A52-4A1A-8879-D8E1CD77C8CD}"/>
              </a:ext>
            </a:extLst>
          </p:cNvPr>
          <p:cNvCxnSpPr>
            <a:cxnSpLocks/>
            <a:endCxn id="74" idx="1"/>
          </p:cNvCxnSpPr>
          <p:nvPr/>
        </p:nvCxnSpPr>
        <p:spPr>
          <a:xfrm>
            <a:off x="6397858" y="2915110"/>
            <a:ext cx="272435" cy="0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or: Elbow 86">
            <a:extLst>
              <a:ext uri="{FF2B5EF4-FFF2-40B4-BE49-F238E27FC236}">
                <a16:creationId xmlns:a16="http://schemas.microsoft.com/office/drawing/2014/main" id="{B62571C4-0F5E-456F-8C3D-0219757D237B}"/>
              </a:ext>
            </a:extLst>
          </p:cNvPr>
          <p:cNvCxnSpPr>
            <a:cxnSpLocks/>
            <a:stCxn id="77" idx="3"/>
          </p:cNvCxnSpPr>
          <p:nvPr/>
        </p:nvCxnSpPr>
        <p:spPr>
          <a:xfrm>
            <a:off x="7728201" y="2348850"/>
            <a:ext cx="462271" cy="1377916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B3B9BE4E-1753-43FC-A1E6-6066DC564D62}"/>
              </a:ext>
            </a:extLst>
          </p:cNvPr>
          <p:cNvCxnSpPr>
            <a:cxnSpLocks/>
            <a:endCxn id="77" idx="0"/>
          </p:cNvCxnSpPr>
          <p:nvPr/>
        </p:nvCxnSpPr>
        <p:spPr>
          <a:xfrm>
            <a:off x="7203605" y="1909533"/>
            <a:ext cx="1" cy="213669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6A0985A2-253C-4A73-844A-D93251A1AE80}"/>
              </a:ext>
            </a:extLst>
          </p:cNvPr>
          <p:cNvCxnSpPr>
            <a:cxnSpLocks/>
            <a:stCxn id="100" idx="6"/>
          </p:cNvCxnSpPr>
          <p:nvPr/>
        </p:nvCxnSpPr>
        <p:spPr>
          <a:xfrm>
            <a:off x="7623597" y="1177545"/>
            <a:ext cx="213415" cy="1607131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B42644B4-C95F-42C5-88EE-A232E3CB21FE}"/>
              </a:ext>
            </a:extLst>
          </p:cNvPr>
          <p:cNvCxnSpPr>
            <a:cxnSpLocks/>
            <a:stCxn id="74" idx="3"/>
          </p:cNvCxnSpPr>
          <p:nvPr/>
        </p:nvCxnSpPr>
        <p:spPr>
          <a:xfrm>
            <a:off x="7946620" y="2915110"/>
            <a:ext cx="974485" cy="0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8366F138-52AE-4376-B8E5-8FBB1528C9C8}"/>
              </a:ext>
            </a:extLst>
          </p:cNvPr>
          <p:cNvCxnSpPr>
            <a:cxnSpLocks/>
            <a:stCxn id="101" idx="6"/>
            <a:endCxn id="78" idx="1"/>
          </p:cNvCxnSpPr>
          <p:nvPr/>
        </p:nvCxnSpPr>
        <p:spPr>
          <a:xfrm flipV="1">
            <a:off x="7654040" y="1682503"/>
            <a:ext cx="386785" cy="6813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or: Elbow 95">
            <a:extLst>
              <a:ext uri="{FF2B5EF4-FFF2-40B4-BE49-F238E27FC236}">
                <a16:creationId xmlns:a16="http://schemas.microsoft.com/office/drawing/2014/main" id="{8CFE1184-FC7C-49D4-BA18-3DB2FA3D4768}"/>
              </a:ext>
            </a:extLst>
          </p:cNvPr>
          <p:cNvCxnSpPr>
            <a:cxnSpLocks/>
            <a:stCxn id="100" idx="0"/>
            <a:endCxn id="78" idx="0"/>
          </p:cNvCxnSpPr>
          <p:nvPr/>
        </p:nvCxnSpPr>
        <p:spPr>
          <a:xfrm rot="16200000" flipH="1">
            <a:off x="7512171" y="611398"/>
            <a:ext cx="490100" cy="1198050"/>
          </a:xfrm>
          <a:prstGeom prst="bentConnector3">
            <a:avLst>
              <a:gd name="adj1" fmla="val -21767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or: Elbow 97">
            <a:extLst>
              <a:ext uri="{FF2B5EF4-FFF2-40B4-BE49-F238E27FC236}">
                <a16:creationId xmlns:a16="http://schemas.microsoft.com/office/drawing/2014/main" id="{BE4FA343-EFEF-4A05-80E7-6BAEE34CA2FE}"/>
              </a:ext>
            </a:extLst>
          </p:cNvPr>
          <p:cNvCxnSpPr>
            <a:cxnSpLocks/>
            <a:stCxn id="78" idx="2"/>
            <a:endCxn id="73" idx="3"/>
          </p:cNvCxnSpPr>
          <p:nvPr/>
        </p:nvCxnSpPr>
        <p:spPr>
          <a:xfrm rot="5400000">
            <a:off x="7413122" y="2443031"/>
            <a:ext cx="1476622" cy="409626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901B322F-F10F-4654-B5B3-30CA6277E5B0}"/>
              </a:ext>
            </a:extLst>
          </p:cNvPr>
          <p:cNvSpPr txBox="1"/>
          <p:nvPr/>
        </p:nvSpPr>
        <p:spPr>
          <a:xfrm>
            <a:off x="5867774" y="305488"/>
            <a:ext cx="3314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Tethered device (UE)</a:t>
            </a: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B0636978-93E4-4237-A7FA-FC97B2D68FFE}"/>
              </a:ext>
            </a:extLst>
          </p:cNvPr>
          <p:cNvSpPr/>
          <p:nvPr/>
        </p:nvSpPr>
        <p:spPr>
          <a:xfrm>
            <a:off x="6692794" y="965373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Sensor inputs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A6F47839-755E-436C-BC54-53556D802189}"/>
              </a:ext>
            </a:extLst>
          </p:cNvPr>
          <p:cNvSpPr/>
          <p:nvPr/>
        </p:nvSpPr>
        <p:spPr>
          <a:xfrm>
            <a:off x="6723237" y="1477144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inputs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FF8FFA07-A311-45A6-BA39-EE8412B9386C}"/>
              </a:ext>
            </a:extLst>
          </p:cNvPr>
          <p:cNvCxnSpPr>
            <a:cxnSpLocks/>
            <a:stCxn id="15" idx="2"/>
            <a:endCxn id="70" idx="0"/>
          </p:cNvCxnSpPr>
          <p:nvPr/>
        </p:nvCxnSpPr>
        <p:spPr>
          <a:xfrm flipV="1">
            <a:off x="5354700" y="2526513"/>
            <a:ext cx="775859" cy="1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5F11558-9DAC-4E9E-9AA7-85B768B7F0DE}"/>
              </a:ext>
            </a:extLst>
          </p:cNvPr>
          <p:cNvGrpSpPr/>
          <p:nvPr/>
        </p:nvGrpSpPr>
        <p:grpSpPr>
          <a:xfrm>
            <a:off x="10177798" y="865171"/>
            <a:ext cx="1658908" cy="3229189"/>
            <a:chOff x="9737889" y="1121790"/>
            <a:chExt cx="2170581" cy="4225198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0627B02-D00C-4905-B30A-85F21FBC58EF}"/>
                </a:ext>
              </a:extLst>
            </p:cNvPr>
            <p:cNvSpPr/>
            <p:nvPr/>
          </p:nvSpPr>
          <p:spPr>
            <a:xfrm>
              <a:off x="9737889" y="1121790"/>
              <a:ext cx="2117399" cy="4225198"/>
            </a:xfrm>
            <a:custGeom>
              <a:avLst/>
              <a:gdLst>
                <a:gd name="connsiteX0" fmla="*/ 0 w 2117399"/>
                <a:gd name="connsiteY0" fmla="*/ 352907 h 4225198"/>
                <a:gd name="connsiteX1" fmla="*/ 352907 w 2117399"/>
                <a:gd name="connsiteY1" fmla="*/ 0 h 4225198"/>
                <a:gd name="connsiteX2" fmla="*/ 823435 w 2117399"/>
                <a:gd name="connsiteY2" fmla="*/ 0 h 4225198"/>
                <a:gd name="connsiteX3" fmla="*/ 1265732 w 2117399"/>
                <a:gd name="connsiteY3" fmla="*/ 0 h 4225198"/>
                <a:gd name="connsiteX4" fmla="*/ 1764492 w 2117399"/>
                <a:gd name="connsiteY4" fmla="*/ 0 h 4225198"/>
                <a:gd name="connsiteX5" fmla="*/ 2117399 w 2117399"/>
                <a:gd name="connsiteY5" fmla="*/ 352907 h 4225198"/>
                <a:gd name="connsiteX6" fmla="*/ 2117399 w 2117399"/>
                <a:gd name="connsiteY6" fmla="*/ 1009859 h 4225198"/>
                <a:gd name="connsiteX7" fmla="*/ 2117399 w 2117399"/>
                <a:gd name="connsiteY7" fmla="*/ 1631617 h 4225198"/>
                <a:gd name="connsiteX8" fmla="*/ 2117399 w 2117399"/>
                <a:gd name="connsiteY8" fmla="*/ 2147793 h 4225198"/>
                <a:gd name="connsiteX9" fmla="*/ 2117399 w 2117399"/>
                <a:gd name="connsiteY9" fmla="*/ 2628775 h 4225198"/>
                <a:gd name="connsiteX10" fmla="*/ 2117399 w 2117399"/>
                <a:gd name="connsiteY10" fmla="*/ 3144952 h 4225198"/>
                <a:gd name="connsiteX11" fmla="*/ 2117399 w 2117399"/>
                <a:gd name="connsiteY11" fmla="*/ 3872291 h 4225198"/>
                <a:gd name="connsiteX12" fmla="*/ 1764492 w 2117399"/>
                <a:gd name="connsiteY12" fmla="*/ 4225198 h 4225198"/>
                <a:gd name="connsiteX13" fmla="*/ 1322195 w 2117399"/>
                <a:gd name="connsiteY13" fmla="*/ 4225198 h 4225198"/>
                <a:gd name="connsiteX14" fmla="*/ 865783 w 2117399"/>
                <a:gd name="connsiteY14" fmla="*/ 4225198 h 4225198"/>
                <a:gd name="connsiteX15" fmla="*/ 352907 w 2117399"/>
                <a:gd name="connsiteY15" fmla="*/ 4225198 h 4225198"/>
                <a:gd name="connsiteX16" fmla="*/ 0 w 2117399"/>
                <a:gd name="connsiteY16" fmla="*/ 3872291 h 4225198"/>
                <a:gd name="connsiteX17" fmla="*/ 0 w 2117399"/>
                <a:gd name="connsiteY17" fmla="*/ 3215339 h 4225198"/>
                <a:gd name="connsiteX18" fmla="*/ 0 w 2117399"/>
                <a:gd name="connsiteY18" fmla="*/ 2558388 h 4225198"/>
                <a:gd name="connsiteX19" fmla="*/ 0 w 2117399"/>
                <a:gd name="connsiteY19" fmla="*/ 1936630 h 4225198"/>
                <a:gd name="connsiteX20" fmla="*/ 0 w 2117399"/>
                <a:gd name="connsiteY20" fmla="*/ 1385260 h 4225198"/>
                <a:gd name="connsiteX21" fmla="*/ 0 w 2117399"/>
                <a:gd name="connsiteY21" fmla="*/ 352907 h 422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17399" h="4225198" fill="none" extrusionOk="0">
                  <a:moveTo>
                    <a:pt x="0" y="352907"/>
                  </a:moveTo>
                  <a:cubicBezTo>
                    <a:pt x="-16657" y="157059"/>
                    <a:pt x="200153" y="36289"/>
                    <a:pt x="352907" y="0"/>
                  </a:cubicBezTo>
                  <a:cubicBezTo>
                    <a:pt x="561842" y="-2013"/>
                    <a:pt x="641354" y="3601"/>
                    <a:pt x="823435" y="0"/>
                  </a:cubicBezTo>
                  <a:cubicBezTo>
                    <a:pt x="1005516" y="-3601"/>
                    <a:pt x="1139633" y="6357"/>
                    <a:pt x="1265732" y="0"/>
                  </a:cubicBezTo>
                  <a:cubicBezTo>
                    <a:pt x="1391831" y="-6357"/>
                    <a:pt x="1523557" y="15454"/>
                    <a:pt x="1764492" y="0"/>
                  </a:cubicBezTo>
                  <a:cubicBezTo>
                    <a:pt x="1972255" y="-2820"/>
                    <a:pt x="2160019" y="193114"/>
                    <a:pt x="2117399" y="352907"/>
                  </a:cubicBezTo>
                  <a:cubicBezTo>
                    <a:pt x="2146361" y="581850"/>
                    <a:pt x="2061424" y="815695"/>
                    <a:pt x="2117399" y="1009859"/>
                  </a:cubicBezTo>
                  <a:cubicBezTo>
                    <a:pt x="2173374" y="1204023"/>
                    <a:pt x="2081092" y="1333085"/>
                    <a:pt x="2117399" y="1631617"/>
                  </a:cubicBezTo>
                  <a:cubicBezTo>
                    <a:pt x="2153706" y="1930149"/>
                    <a:pt x="2108664" y="1961019"/>
                    <a:pt x="2117399" y="2147793"/>
                  </a:cubicBezTo>
                  <a:cubicBezTo>
                    <a:pt x="2126134" y="2334567"/>
                    <a:pt x="2059969" y="2396855"/>
                    <a:pt x="2117399" y="2628775"/>
                  </a:cubicBezTo>
                  <a:cubicBezTo>
                    <a:pt x="2174829" y="2860695"/>
                    <a:pt x="2114106" y="2955614"/>
                    <a:pt x="2117399" y="3144952"/>
                  </a:cubicBezTo>
                  <a:cubicBezTo>
                    <a:pt x="2120692" y="3334290"/>
                    <a:pt x="2064667" y="3553473"/>
                    <a:pt x="2117399" y="3872291"/>
                  </a:cubicBezTo>
                  <a:cubicBezTo>
                    <a:pt x="2121989" y="4065981"/>
                    <a:pt x="1956052" y="4248366"/>
                    <a:pt x="1764492" y="4225198"/>
                  </a:cubicBezTo>
                  <a:cubicBezTo>
                    <a:pt x="1557234" y="4229673"/>
                    <a:pt x="1528736" y="4199332"/>
                    <a:pt x="1322195" y="4225198"/>
                  </a:cubicBezTo>
                  <a:cubicBezTo>
                    <a:pt x="1115654" y="4251064"/>
                    <a:pt x="965125" y="4191273"/>
                    <a:pt x="865783" y="4225198"/>
                  </a:cubicBezTo>
                  <a:cubicBezTo>
                    <a:pt x="766441" y="4259123"/>
                    <a:pt x="603370" y="4201319"/>
                    <a:pt x="352907" y="4225198"/>
                  </a:cubicBezTo>
                  <a:cubicBezTo>
                    <a:pt x="137836" y="4245216"/>
                    <a:pt x="40529" y="4076292"/>
                    <a:pt x="0" y="3872291"/>
                  </a:cubicBezTo>
                  <a:cubicBezTo>
                    <a:pt x="-74207" y="3553112"/>
                    <a:pt x="14207" y="3536007"/>
                    <a:pt x="0" y="3215339"/>
                  </a:cubicBezTo>
                  <a:cubicBezTo>
                    <a:pt x="-14207" y="2894671"/>
                    <a:pt x="42369" y="2853993"/>
                    <a:pt x="0" y="2558388"/>
                  </a:cubicBezTo>
                  <a:cubicBezTo>
                    <a:pt x="-42369" y="2262783"/>
                    <a:pt x="30237" y="2081876"/>
                    <a:pt x="0" y="1936630"/>
                  </a:cubicBezTo>
                  <a:cubicBezTo>
                    <a:pt x="-30237" y="1791384"/>
                    <a:pt x="47234" y="1643642"/>
                    <a:pt x="0" y="1385260"/>
                  </a:cubicBezTo>
                  <a:cubicBezTo>
                    <a:pt x="-47234" y="1126878"/>
                    <a:pt x="38493" y="811137"/>
                    <a:pt x="0" y="352907"/>
                  </a:cubicBezTo>
                  <a:close/>
                </a:path>
                <a:path w="2117399" h="4225198" stroke="0" extrusionOk="0">
                  <a:moveTo>
                    <a:pt x="0" y="352907"/>
                  </a:moveTo>
                  <a:cubicBezTo>
                    <a:pt x="-22304" y="144245"/>
                    <a:pt x="134767" y="8720"/>
                    <a:pt x="352907" y="0"/>
                  </a:cubicBezTo>
                  <a:cubicBezTo>
                    <a:pt x="567888" y="-38484"/>
                    <a:pt x="722527" y="54912"/>
                    <a:pt x="851667" y="0"/>
                  </a:cubicBezTo>
                  <a:cubicBezTo>
                    <a:pt x="980807" y="-54912"/>
                    <a:pt x="1124324" y="32008"/>
                    <a:pt x="1308080" y="0"/>
                  </a:cubicBezTo>
                  <a:cubicBezTo>
                    <a:pt x="1491836" y="-32008"/>
                    <a:pt x="1545980" y="19525"/>
                    <a:pt x="1764492" y="0"/>
                  </a:cubicBezTo>
                  <a:cubicBezTo>
                    <a:pt x="1951316" y="-26027"/>
                    <a:pt x="2119767" y="149241"/>
                    <a:pt x="2117399" y="352907"/>
                  </a:cubicBezTo>
                  <a:cubicBezTo>
                    <a:pt x="2160295" y="502988"/>
                    <a:pt x="2080909" y="701784"/>
                    <a:pt x="2117399" y="869083"/>
                  </a:cubicBezTo>
                  <a:cubicBezTo>
                    <a:pt x="2153889" y="1036382"/>
                    <a:pt x="2062471" y="1240419"/>
                    <a:pt x="2117399" y="1385260"/>
                  </a:cubicBezTo>
                  <a:cubicBezTo>
                    <a:pt x="2172327" y="1530101"/>
                    <a:pt x="2050493" y="1802473"/>
                    <a:pt x="2117399" y="2042211"/>
                  </a:cubicBezTo>
                  <a:cubicBezTo>
                    <a:pt x="2184305" y="2281949"/>
                    <a:pt x="2076474" y="2380629"/>
                    <a:pt x="2117399" y="2523194"/>
                  </a:cubicBezTo>
                  <a:cubicBezTo>
                    <a:pt x="2158324" y="2665759"/>
                    <a:pt x="2097628" y="2897118"/>
                    <a:pt x="2117399" y="3109758"/>
                  </a:cubicBezTo>
                  <a:cubicBezTo>
                    <a:pt x="2137170" y="3322398"/>
                    <a:pt x="2041762" y="3505121"/>
                    <a:pt x="2117399" y="3872291"/>
                  </a:cubicBezTo>
                  <a:cubicBezTo>
                    <a:pt x="2150629" y="4034359"/>
                    <a:pt x="2001896" y="4197794"/>
                    <a:pt x="1764492" y="4225198"/>
                  </a:cubicBezTo>
                  <a:cubicBezTo>
                    <a:pt x="1569404" y="4258698"/>
                    <a:pt x="1503648" y="4206857"/>
                    <a:pt x="1293964" y="4225198"/>
                  </a:cubicBezTo>
                  <a:cubicBezTo>
                    <a:pt x="1084280" y="4243539"/>
                    <a:pt x="976784" y="4220423"/>
                    <a:pt x="851667" y="4225198"/>
                  </a:cubicBezTo>
                  <a:cubicBezTo>
                    <a:pt x="726550" y="4229973"/>
                    <a:pt x="565796" y="4166789"/>
                    <a:pt x="352907" y="4225198"/>
                  </a:cubicBezTo>
                  <a:cubicBezTo>
                    <a:pt x="140479" y="4189479"/>
                    <a:pt x="4131" y="4011314"/>
                    <a:pt x="0" y="3872291"/>
                  </a:cubicBezTo>
                  <a:cubicBezTo>
                    <a:pt x="-58891" y="3596566"/>
                    <a:pt x="24666" y="3446263"/>
                    <a:pt x="0" y="3250533"/>
                  </a:cubicBezTo>
                  <a:cubicBezTo>
                    <a:pt x="-24666" y="3054803"/>
                    <a:pt x="54041" y="2917633"/>
                    <a:pt x="0" y="2734357"/>
                  </a:cubicBezTo>
                  <a:cubicBezTo>
                    <a:pt x="-54041" y="2551081"/>
                    <a:pt x="36520" y="2269968"/>
                    <a:pt x="0" y="2077405"/>
                  </a:cubicBezTo>
                  <a:cubicBezTo>
                    <a:pt x="-36520" y="1884842"/>
                    <a:pt x="65219" y="1653379"/>
                    <a:pt x="0" y="1490841"/>
                  </a:cubicBezTo>
                  <a:cubicBezTo>
                    <a:pt x="-65219" y="1328303"/>
                    <a:pt x="9068" y="1079757"/>
                    <a:pt x="0" y="974665"/>
                  </a:cubicBezTo>
                  <a:cubicBezTo>
                    <a:pt x="-9068" y="869573"/>
                    <a:pt x="43507" y="482483"/>
                    <a:pt x="0" y="352907"/>
                  </a:cubicBezTo>
                  <a:close/>
                </a:path>
              </a:pathLst>
            </a:custGeom>
            <a:solidFill>
              <a:schemeClr val="bg1"/>
            </a:solidFill>
            <a:ln w="19050" cmpd="dbl">
              <a:solidFill>
                <a:schemeClr val="tx1"/>
              </a:solidFill>
              <a:prstDash val="lgDash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B9CCF50-FCAC-44DE-9AF0-34A6BC5FFD5B}"/>
                </a:ext>
              </a:extLst>
            </p:cNvPr>
            <p:cNvSpPr/>
            <p:nvPr/>
          </p:nvSpPr>
          <p:spPr>
            <a:xfrm>
              <a:off x="9842007" y="2405555"/>
              <a:ext cx="1865787" cy="26164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B9E910E-A0D2-423E-928F-3CDBD846D6E7}"/>
                </a:ext>
              </a:extLst>
            </p:cNvPr>
            <p:cNvSpPr/>
            <p:nvPr/>
          </p:nvSpPr>
          <p:spPr>
            <a:xfrm>
              <a:off x="10120363" y="1402975"/>
              <a:ext cx="1280161" cy="58361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Media inputs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2D36E93-2D88-4A6E-BBEF-A487F96AB755}"/>
                </a:ext>
              </a:extLst>
            </p:cNvPr>
            <p:cNvSpPr/>
            <p:nvPr/>
          </p:nvSpPr>
          <p:spPr>
            <a:xfrm>
              <a:off x="9996879" y="2569539"/>
              <a:ext cx="1558517" cy="6517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AR/MR media processing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C8F1510-4512-43E2-837A-09976D026137}"/>
                </a:ext>
              </a:extLst>
            </p:cNvPr>
            <p:cNvSpPr/>
            <p:nvPr/>
          </p:nvSpPr>
          <p:spPr>
            <a:xfrm>
              <a:off x="9996878" y="3405033"/>
              <a:ext cx="1558517" cy="65173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AR/MR</a:t>
              </a:r>
              <a:br>
                <a:rPr lang="en-US" sz="1200" dirty="0">
                  <a:solidFill>
                    <a:schemeClr val="tx1"/>
                  </a:solidFill>
                </a:rPr>
              </a:br>
              <a:r>
                <a:rPr lang="en-US" sz="1200" dirty="0">
                  <a:solidFill>
                    <a:schemeClr val="tx1"/>
                  </a:solidFill>
                </a:rPr>
                <a:t>pre-rendering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75BA236-4EE0-4897-892A-FE4AD63E0F28}"/>
                </a:ext>
              </a:extLst>
            </p:cNvPr>
            <p:cNvSpPr/>
            <p:nvPr/>
          </p:nvSpPr>
          <p:spPr>
            <a:xfrm>
              <a:off x="9996877" y="4217846"/>
              <a:ext cx="1558517" cy="65173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Vision engine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CC5BC0E-A835-43B5-BD4C-35A0C545AC26}"/>
                </a:ext>
              </a:extLst>
            </p:cNvPr>
            <p:cNvSpPr txBox="1"/>
            <p:nvPr/>
          </p:nvSpPr>
          <p:spPr>
            <a:xfrm>
              <a:off x="9791071" y="2047809"/>
              <a:ext cx="2117399" cy="362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Edge processing</a:t>
              </a:r>
            </a:p>
          </p:txBody>
        </p:sp>
      </p:grpSp>
      <p:sp>
        <p:nvSpPr>
          <p:cNvPr id="66" name="Arrow: Left-Right 65">
            <a:extLst>
              <a:ext uri="{FF2B5EF4-FFF2-40B4-BE49-F238E27FC236}">
                <a16:creationId xmlns:a16="http://schemas.microsoft.com/office/drawing/2014/main" id="{A6B14C16-12C0-4066-A942-A326D5ABA907}"/>
              </a:ext>
            </a:extLst>
          </p:cNvPr>
          <p:cNvSpPr/>
          <p:nvPr/>
        </p:nvSpPr>
        <p:spPr>
          <a:xfrm>
            <a:off x="9654405" y="2421150"/>
            <a:ext cx="490933" cy="210724"/>
          </a:xfrm>
          <a:prstGeom prst="leftRightArrow">
            <a:avLst>
              <a:gd name="adj1" fmla="val 4448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C52943F-DA1F-4934-8D28-E65B017E38B2}"/>
              </a:ext>
            </a:extLst>
          </p:cNvPr>
          <p:cNvSpPr/>
          <p:nvPr/>
        </p:nvSpPr>
        <p:spPr>
          <a:xfrm>
            <a:off x="2775145" y="1689316"/>
            <a:ext cx="2091173" cy="148175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45EC778B-886B-48B2-8757-347E8DB0E18D}"/>
              </a:ext>
            </a:extLst>
          </p:cNvPr>
          <p:cNvSpPr/>
          <p:nvPr/>
        </p:nvSpPr>
        <p:spPr>
          <a:xfrm>
            <a:off x="366295" y="4679022"/>
            <a:ext cx="3055876" cy="15225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Qualcomm next device ok, more as a reference of today</a:t>
            </a:r>
          </a:p>
          <a:p>
            <a:pPr algn="ctr"/>
            <a:r>
              <a:rPr lang="de-DE" sz="1600" dirty="0"/>
              <a:t>QoS, QoE/KPIs, formats, pass through tethered to 5G Modem, latency questions</a:t>
            </a:r>
          </a:p>
          <a:p>
            <a:pPr algn="ctr"/>
            <a:r>
              <a:rPr lang="de-DE" sz="1600" dirty="0"/>
              <a:t>Somehow interested</a:t>
            </a:r>
            <a:endParaRPr lang="en-US" sz="1600" dirty="0"/>
          </a:p>
        </p:txBody>
      </p:sp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34D79371-6EBC-426F-B7B4-73097C003993}"/>
              </a:ext>
            </a:extLst>
          </p:cNvPr>
          <p:cNvCxnSpPr>
            <a:cxnSpLocks/>
            <a:stCxn id="51" idx="4"/>
            <a:endCxn id="11" idx="1"/>
          </p:cNvCxnSpPr>
          <p:nvPr/>
        </p:nvCxnSpPr>
        <p:spPr>
          <a:xfrm rot="16200000" flipH="1">
            <a:off x="694997" y="2045823"/>
            <a:ext cx="1266893" cy="154716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>
            <a:extLst>
              <a:ext uri="{FF2B5EF4-FFF2-40B4-BE49-F238E27FC236}">
                <a16:creationId xmlns:a16="http://schemas.microsoft.com/office/drawing/2014/main" id="{8873DDDF-7D00-4E12-9431-FCD64096DD51}"/>
              </a:ext>
            </a:extLst>
          </p:cNvPr>
          <p:cNvSpPr/>
          <p:nvPr/>
        </p:nvSpPr>
        <p:spPr>
          <a:xfrm>
            <a:off x="9051539" y="5792607"/>
            <a:ext cx="296071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Composition needs to be defined</a:t>
            </a:r>
          </a:p>
          <a:p>
            <a:pPr algn="ctr"/>
            <a:r>
              <a:rPr lang="de-DE" sz="1600" dirty="0"/>
              <a:t>No GPU, 2D Rendering, LSR</a:t>
            </a:r>
          </a:p>
          <a:p>
            <a:pPr algn="ctr"/>
            <a:r>
              <a:rPr lang="de-DE" sz="1600" dirty="0"/>
              <a:t>Registration/SLAM</a:t>
            </a:r>
            <a:endParaRPr lang="en-US" sz="1600" dirty="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00CEF9E-4000-4038-95B2-9FE3D646299F}"/>
              </a:ext>
            </a:extLst>
          </p:cNvPr>
          <p:cNvSpPr/>
          <p:nvPr/>
        </p:nvSpPr>
        <p:spPr>
          <a:xfrm>
            <a:off x="3680149" y="4648182"/>
            <a:ext cx="2587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Xiaomi very interested</a:t>
            </a:r>
          </a:p>
          <a:p>
            <a:pPr algn="ctr"/>
            <a:r>
              <a:rPr lang="de-DE" sz="1600" dirty="0"/>
              <a:t>QoS, QoE, Formats on 5G connectivity</a:t>
            </a:r>
            <a:endParaRPr lang="en-US" sz="1600" dirty="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5C9C4C63-52A9-46BC-AB63-E5E734F508E2}"/>
              </a:ext>
            </a:extLst>
          </p:cNvPr>
          <p:cNvSpPr/>
          <p:nvPr/>
        </p:nvSpPr>
        <p:spPr>
          <a:xfrm>
            <a:off x="6397858" y="4634392"/>
            <a:ext cx="2587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Samsung QoS, Formats on 5G Connectivity, split processing</a:t>
            </a:r>
            <a:endParaRPr lang="en-US" sz="1600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3ACB94D1-0EF0-4231-9948-1B1B7E19B5F8}"/>
              </a:ext>
            </a:extLst>
          </p:cNvPr>
          <p:cNvSpPr/>
          <p:nvPr/>
        </p:nvSpPr>
        <p:spPr>
          <a:xfrm>
            <a:off x="9842007" y="283761"/>
            <a:ext cx="1396629" cy="77615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/>
              <a:t>2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38650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85A40B6-1FC4-48C4-A1F2-5E33D18E7EE4}"/>
              </a:ext>
            </a:extLst>
          </p:cNvPr>
          <p:cNvSpPr/>
          <p:nvPr/>
        </p:nvSpPr>
        <p:spPr>
          <a:xfrm>
            <a:off x="366294" y="656446"/>
            <a:ext cx="5266723" cy="35529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36B8B2-651D-4947-B96F-0B446E2210ED}"/>
              </a:ext>
            </a:extLst>
          </p:cNvPr>
          <p:cNvSpPr/>
          <p:nvPr/>
        </p:nvSpPr>
        <p:spPr>
          <a:xfrm>
            <a:off x="1972050" y="1776529"/>
            <a:ext cx="918700" cy="5606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AV display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30E9570-3324-4FA3-9D45-3691958F18D2}"/>
              </a:ext>
            </a:extLst>
          </p:cNvPr>
          <p:cNvSpPr/>
          <p:nvPr/>
        </p:nvSpPr>
        <p:spPr>
          <a:xfrm>
            <a:off x="2943068" y="3386155"/>
            <a:ext cx="1776173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coding/decoding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8C2589-000E-43C1-B5AB-407747EDD1BD}"/>
              </a:ext>
            </a:extLst>
          </p:cNvPr>
          <p:cNvSpPr/>
          <p:nvPr/>
        </p:nvSpPr>
        <p:spPr>
          <a:xfrm>
            <a:off x="1671155" y="2630111"/>
            <a:ext cx="1016174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compositing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2AD6A9-860D-40EA-B038-7A4F1EEBCA2F}"/>
              </a:ext>
            </a:extLst>
          </p:cNvPr>
          <p:cNvSpPr/>
          <p:nvPr/>
        </p:nvSpPr>
        <p:spPr>
          <a:xfrm>
            <a:off x="2938450" y="2630112"/>
            <a:ext cx="1776173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Rendering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78E6ED-86E2-4A2A-95B2-18BD6C6AA4C6}"/>
              </a:ext>
            </a:extLst>
          </p:cNvPr>
          <p:cNvSpPr/>
          <p:nvPr/>
        </p:nvSpPr>
        <p:spPr>
          <a:xfrm>
            <a:off x="2938450" y="1153479"/>
            <a:ext cx="1776173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Basic User control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AF7C48-6A6D-4DB6-ADAF-85F9EDDE136A}"/>
              </a:ext>
            </a:extLst>
          </p:cNvPr>
          <p:cNvSpPr/>
          <p:nvPr/>
        </p:nvSpPr>
        <p:spPr>
          <a:xfrm rot="16200000">
            <a:off x="3763146" y="2396080"/>
            <a:ext cx="2922240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Content and Control Delivery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AE526A59-34B8-4E76-9885-511810D7576F}"/>
              </a:ext>
            </a:extLst>
          </p:cNvPr>
          <p:cNvCxnSpPr>
            <a:cxnSpLocks/>
            <a:stCxn id="51" idx="6"/>
            <a:endCxn id="14" idx="1"/>
          </p:cNvCxnSpPr>
          <p:nvPr/>
        </p:nvCxnSpPr>
        <p:spPr>
          <a:xfrm>
            <a:off x="1716486" y="1277564"/>
            <a:ext cx="1221964" cy="6349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5F6C72C9-FE6D-452C-AFB0-6EDFEDC4869B}"/>
              </a:ext>
            </a:extLst>
          </p:cNvPr>
          <p:cNvCxnSpPr>
            <a:cxnSpLocks/>
            <a:stCxn id="52" idx="4"/>
            <a:endCxn id="10" idx="1"/>
          </p:cNvCxnSpPr>
          <p:nvPr/>
        </p:nvCxnSpPr>
        <p:spPr>
          <a:xfrm rot="16200000" flipH="1">
            <a:off x="1413863" y="1987384"/>
            <a:ext cx="1360542" cy="1697868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88E65F94-865A-46C8-A807-E4D389BA54FA}"/>
              </a:ext>
            </a:extLst>
          </p:cNvPr>
          <p:cNvCxnSpPr>
            <a:cxnSpLocks/>
            <a:stCxn id="11" idx="0"/>
            <a:endCxn id="8" idx="2"/>
          </p:cNvCxnSpPr>
          <p:nvPr/>
        </p:nvCxnSpPr>
        <p:spPr>
          <a:xfrm rot="5400000" flipH="1" flipV="1">
            <a:off x="2158863" y="2357574"/>
            <a:ext cx="292916" cy="252158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836631B7-319F-4F21-BAAC-354A93062871}"/>
              </a:ext>
            </a:extLst>
          </p:cNvPr>
          <p:cNvCxnSpPr>
            <a:cxnSpLocks/>
            <a:stCxn id="12" idx="1"/>
            <a:endCxn id="11" idx="3"/>
          </p:cNvCxnSpPr>
          <p:nvPr/>
        </p:nvCxnSpPr>
        <p:spPr>
          <a:xfrm rot="10800000">
            <a:off x="2687330" y="2760546"/>
            <a:ext cx="251121" cy="1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5B7A566A-143B-484A-B5A7-45EA974FD6A2}"/>
              </a:ext>
            </a:extLst>
          </p:cNvPr>
          <p:cNvCxnSpPr>
            <a:cxnSpLocks/>
            <a:stCxn id="52" idx="2"/>
            <a:endCxn id="14" idx="0"/>
          </p:cNvCxnSpPr>
          <p:nvPr/>
        </p:nvCxnSpPr>
        <p:spPr>
          <a:xfrm rot="10800000" flipH="1">
            <a:off x="779797" y="1153480"/>
            <a:ext cx="3046739" cy="790397"/>
          </a:xfrm>
          <a:prstGeom prst="bentConnector4">
            <a:avLst>
              <a:gd name="adj1" fmla="val -7503"/>
              <a:gd name="adj2" fmla="val 128922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09622D5D-C6B4-4AD0-AE28-7CEDDAF95868}"/>
              </a:ext>
            </a:extLst>
          </p:cNvPr>
          <p:cNvCxnSpPr>
            <a:cxnSpLocks/>
          </p:cNvCxnSpPr>
          <p:nvPr/>
        </p:nvCxnSpPr>
        <p:spPr>
          <a:xfrm>
            <a:off x="4723859" y="3516589"/>
            <a:ext cx="36997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F7F65CED-CBC0-4B99-B787-FF90DE23CE4F}"/>
              </a:ext>
            </a:extLst>
          </p:cNvPr>
          <p:cNvCxnSpPr>
            <a:cxnSpLocks/>
            <a:stCxn id="12" idx="2"/>
            <a:endCxn id="10" idx="0"/>
          </p:cNvCxnSpPr>
          <p:nvPr/>
        </p:nvCxnSpPr>
        <p:spPr>
          <a:xfrm>
            <a:off x="3826536" y="2890979"/>
            <a:ext cx="4618" cy="495177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>
            <a:extLst>
              <a:ext uri="{FF2B5EF4-FFF2-40B4-BE49-F238E27FC236}">
                <a16:creationId xmlns:a16="http://schemas.microsoft.com/office/drawing/2014/main" id="{AD69B8BA-9B8D-48BC-9928-B133304AB765}"/>
              </a:ext>
            </a:extLst>
          </p:cNvPr>
          <p:cNvSpPr txBox="1"/>
          <p:nvPr/>
        </p:nvSpPr>
        <p:spPr>
          <a:xfrm>
            <a:off x="419995" y="305488"/>
            <a:ext cx="56077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Lightweight Wired Tethered AR glasses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11DD8809-ECD9-4183-8A9C-5950C36572E9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3826536" y="1414346"/>
            <a:ext cx="1" cy="121576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1E59E117-075C-4952-8306-A1AE3316735E}"/>
              </a:ext>
            </a:extLst>
          </p:cNvPr>
          <p:cNvCxnSpPr>
            <a:cxnSpLocks/>
            <a:stCxn id="51" idx="4"/>
          </p:cNvCxnSpPr>
          <p:nvPr/>
        </p:nvCxnSpPr>
        <p:spPr>
          <a:xfrm rot="16200000" flipH="1">
            <a:off x="3113595" y="-372776"/>
            <a:ext cx="111294" cy="3836315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5EE175EA-7FEB-4EF5-88BE-4E6A41E02034}"/>
              </a:ext>
            </a:extLst>
          </p:cNvPr>
          <p:cNvSpPr/>
          <p:nvPr/>
        </p:nvSpPr>
        <p:spPr>
          <a:xfrm>
            <a:off x="785683" y="1065392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Sensor inputs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94E2A86-78E9-4617-94CF-874E89B998B3}"/>
              </a:ext>
            </a:extLst>
          </p:cNvPr>
          <p:cNvSpPr/>
          <p:nvPr/>
        </p:nvSpPr>
        <p:spPr>
          <a:xfrm>
            <a:off x="779798" y="1731704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inputs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9E3B8BC-4D73-4204-A646-CF4C2B3F234C}"/>
              </a:ext>
            </a:extLst>
          </p:cNvPr>
          <p:cNvSpPr/>
          <p:nvPr/>
        </p:nvSpPr>
        <p:spPr>
          <a:xfrm>
            <a:off x="5915866" y="656445"/>
            <a:ext cx="3996740" cy="35529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EEBC71B-7CA1-4431-99FF-52341CFD5FAE}"/>
              </a:ext>
            </a:extLst>
          </p:cNvPr>
          <p:cNvSpPr/>
          <p:nvPr/>
        </p:nvSpPr>
        <p:spPr>
          <a:xfrm rot="16200000">
            <a:off x="8883025" y="2396079"/>
            <a:ext cx="1328528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5G connectivity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BBE476A-9373-414F-9259-A318E1A7DBF0}"/>
              </a:ext>
            </a:extLst>
          </p:cNvPr>
          <p:cNvSpPr/>
          <p:nvPr/>
        </p:nvSpPr>
        <p:spPr>
          <a:xfrm rot="16200000">
            <a:off x="4799872" y="2396079"/>
            <a:ext cx="2922240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Content Delivery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F16CB94-EE7A-49C4-BDB8-AB372E31F458}"/>
              </a:ext>
            </a:extLst>
          </p:cNvPr>
          <p:cNvSpPr/>
          <p:nvPr/>
        </p:nvSpPr>
        <p:spPr>
          <a:xfrm>
            <a:off x="6692794" y="3726766"/>
            <a:ext cx="1624911" cy="39287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>coding/decoding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E2DE093-77F7-4C3E-8161-744A1508D48F}"/>
              </a:ext>
            </a:extLst>
          </p:cNvPr>
          <p:cNvSpPr/>
          <p:nvPr/>
        </p:nvSpPr>
        <p:spPr>
          <a:xfrm>
            <a:off x="6640865" y="3255721"/>
            <a:ext cx="1305755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rendering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5F29A9C-4923-47AF-A355-70EDBB4D7BF5}"/>
              </a:ext>
            </a:extLst>
          </p:cNvPr>
          <p:cNvSpPr/>
          <p:nvPr/>
        </p:nvSpPr>
        <p:spPr>
          <a:xfrm>
            <a:off x="6670293" y="2784676"/>
            <a:ext cx="1276327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Vision engine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915D31F-1F50-402B-95B0-63EBBB055C25}"/>
              </a:ext>
            </a:extLst>
          </p:cNvPr>
          <p:cNvSpPr/>
          <p:nvPr/>
        </p:nvSpPr>
        <p:spPr>
          <a:xfrm>
            <a:off x="6679010" y="2123202"/>
            <a:ext cx="1049191" cy="451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processing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061FDF3-3082-4E71-9F36-2566F08106F7}"/>
              </a:ext>
            </a:extLst>
          </p:cNvPr>
          <p:cNvSpPr/>
          <p:nvPr/>
        </p:nvSpPr>
        <p:spPr>
          <a:xfrm>
            <a:off x="8040825" y="1455473"/>
            <a:ext cx="630841" cy="4540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User control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529D1621-9408-4584-8D05-C3578DE64087}"/>
              </a:ext>
            </a:extLst>
          </p:cNvPr>
          <p:cNvCxnSpPr>
            <a:cxnSpLocks/>
            <a:endCxn id="71" idx="1"/>
          </p:cNvCxnSpPr>
          <p:nvPr/>
        </p:nvCxnSpPr>
        <p:spPr>
          <a:xfrm>
            <a:off x="6397858" y="3923201"/>
            <a:ext cx="294936" cy="1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7C655B7D-2D06-4BFD-A382-B80D118771DE}"/>
              </a:ext>
            </a:extLst>
          </p:cNvPr>
          <p:cNvSpPr/>
          <p:nvPr/>
        </p:nvSpPr>
        <p:spPr>
          <a:xfrm rot="16200000">
            <a:off x="7590419" y="2396080"/>
            <a:ext cx="2922240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AR/MR Media Content Delivery</a:t>
            </a: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8262D580-FDD3-412A-A587-B19A382863B8}"/>
              </a:ext>
            </a:extLst>
          </p:cNvPr>
          <p:cNvCxnSpPr>
            <a:cxnSpLocks/>
          </p:cNvCxnSpPr>
          <p:nvPr/>
        </p:nvCxnSpPr>
        <p:spPr>
          <a:xfrm>
            <a:off x="9181973" y="2526513"/>
            <a:ext cx="234882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792FDBF-46B9-45A0-91CB-FB394EA3A8B7}"/>
              </a:ext>
            </a:extLst>
          </p:cNvPr>
          <p:cNvCxnSpPr>
            <a:cxnSpLocks/>
          </p:cNvCxnSpPr>
          <p:nvPr/>
        </p:nvCxnSpPr>
        <p:spPr>
          <a:xfrm>
            <a:off x="8317705" y="3854328"/>
            <a:ext cx="60340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0F54CFC-89A2-4010-824F-C8F29DD9813A}"/>
              </a:ext>
            </a:extLst>
          </p:cNvPr>
          <p:cNvCxnSpPr>
            <a:cxnSpLocks/>
            <a:stCxn id="73" idx="2"/>
          </p:cNvCxnSpPr>
          <p:nvPr/>
        </p:nvCxnSpPr>
        <p:spPr>
          <a:xfrm>
            <a:off x="7293743" y="3516588"/>
            <a:ext cx="26270" cy="210178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377D17A0-79D6-4AFC-8761-4194545A0857}"/>
              </a:ext>
            </a:extLst>
          </p:cNvPr>
          <p:cNvCxnSpPr>
            <a:cxnSpLocks/>
            <a:stCxn id="74" idx="2"/>
          </p:cNvCxnSpPr>
          <p:nvPr/>
        </p:nvCxnSpPr>
        <p:spPr>
          <a:xfrm>
            <a:off x="7308457" y="3045543"/>
            <a:ext cx="0" cy="210178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205B466-1A52-4A1A-8879-D8E1CD77C8CD}"/>
              </a:ext>
            </a:extLst>
          </p:cNvPr>
          <p:cNvCxnSpPr>
            <a:cxnSpLocks/>
            <a:endCxn id="74" idx="1"/>
          </p:cNvCxnSpPr>
          <p:nvPr/>
        </p:nvCxnSpPr>
        <p:spPr>
          <a:xfrm>
            <a:off x="6397858" y="2915110"/>
            <a:ext cx="272435" cy="0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or: Elbow 86">
            <a:extLst>
              <a:ext uri="{FF2B5EF4-FFF2-40B4-BE49-F238E27FC236}">
                <a16:creationId xmlns:a16="http://schemas.microsoft.com/office/drawing/2014/main" id="{B62571C4-0F5E-456F-8C3D-0219757D237B}"/>
              </a:ext>
            </a:extLst>
          </p:cNvPr>
          <p:cNvCxnSpPr>
            <a:cxnSpLocks/>
            <a:stCxn id="77" idx="3"/>
          </p:cNvCxnSpPr>
          <p:nvPr/>
        </p:nvCxnSpPr>
        <p:spPr>
          <a:xfrm>
            <a:off x="7728201" y="2348850"/>
            <a:ext cx="462271" cy="1377916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B3B9BE4E-1753-43FC-A1E6-6066DC564D62}"/>
              </a:ext>
            </a:extLst>
          </p:cNvPr>
          <p:cNvCxnSpPr>
            <a:cxnSpLocks/>
            <a:endCxn id="77" idx="0"/>
          </p:cNvCxnSpPr>
          <p:nvPr/>
        </p:nvCxnSpPr>
        <p:spPr>
          <a:xfrm>
            <a:off x="7203605" y="1909533"/>
            <a:ext cx="1" cy="213669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6A0985A2-253C-4A73-844A-D93251A1AE80}"/>
              </a:ext>
            </a:extLst>
          </p:cNvPr>
          <p:cNvCxnSpPr>
            <a:cxnSpLocks/>
            <a:stCxn id="100" idx="6"/>
          </p:cNvCxnSpPr>
          <p:nvPr/>
        </p:nvCxnSpPr>
        <p:spPr>
          <a:xfrm>
            <a:off x="7623597" y="1177545"/>
            <a:ext cx="213415" cy="1607131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B42644B4-C95F-42C5-88EE-A232E3CB21FE}"/>
              </a:ext>
            </a:extLst>
          </p:cNvPr>
          <p:cNvCxnSpPr>
            <a:cxnSpLocks/>
            <a:stCxn id="74" idx="3"/>
          </p:cNvCxnSpPr>
          <p:nvPr/>
        </p:nvCxnSpPr>
        <p:spPr>
          <a:xfrm>
            <a:off x="7946620" y="2915110"/>
            <a:ext cx="974485" cy="0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8366F138-52AE-4376-B8E5-8FBB1528C9C8}"/>
              </a:ext>
            </a:extLst>
          </p:cNvPr>
          <p:cNvCxnSpPr>
            <a:cxnSpLocks/>
            <a:stCxn id="101" idx="6"/>
            <a:endCxn id="78" idx="1"/>
          </p:cNvCxnSpPr>
          <p:nvPr/>
        </p:nvCxnSpPr>
        <p:spPr>
          <a:xfrm flipV="1">
            <a:off x="7654040" y="1682503"/>
            <a:ext cx="386785" cy="6813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or: Elbow 95">
            <a:extLst>
              <a:ext uri="{FF2B5EF4-FFF2-40B4-BE49-F238E27FC236}">
                <a16:creationId xmlns:a16="http://schemas.microsoft.com/office/drawing/2014/main" id="{8CFE1184-FC7C-49D4-BA18-3DB2FA3D4768}"/>
              </a:ext>
            </a:extLst>
          </p:cNvPr>
          <p:cNvCxnSpPr>
            <a:cxnSpLocks/>
            <a:stCxn id="100" idx="0"/>
            <a:endCxn id="78" idx="0"/>
          </p:cNvCxnSpPr>
          <p:nvPr/>
        </p:nvCxnSpPr>
        <p:spPr>
          <a:xfrm rot="16200000" flipH="1">
            <a:off x="7512171" y="611398"/>
            <a:ext cx="490100" cy="1198050"/>
          </a:xfrm>
          <a:prstGeom prst="bentConnector3">
            <a:avLst>
              <a:gd name="adj1" fmla="val -21767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or: Elbow 97">
            <a:extLst>
              <a:ext uri="{FF2B5EF4-FFF2-40B4-BE49-F238E27FC236}">
                <a16:creationId xmlns:a16="http://schemas.microsoft.com/office/drawing/2014/main" id="{BE4FA343-EFEF-4A05-80E7-6BAEE34CA2FE}"/>
              </a:ext>
            </a:extLst>
          </p:cNvPr>
          <p:cNvCxnSpPr>
            <a:cxnSpLocks/>
            <a:stCxn id="78" idx="2"/>
            <a:endCxn id="73" idx="3"/>
          </p:cNvCxnSpPr>
          <p:nvPr/>
        </p:nvCxnSpPr>
        <p:spPr>
          <a:xfrm rot="5400000">
            <a:off x="7413122" y="2443031"/>
            <a:ext cx="1476622" cy="409626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901B322F-F10F-4654-B5B3-30CA6277E5B0}"/>
              </a:ext>
            </a:extLst>
          </p:cNvPr>
          <p:cNvSpPr txBox="1"/>
          <p:nvPr/>
        </p:nvSpPr>
        <p:spPr>
          <a:xfrm>
            <a:off x="5867774" y="305488"/>
            <a:ext cx="3314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Tethered device (UE)</a:t>
            </a: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B0636978-93E4-4237-A7FA-FC97B2D68FFE}"/>
              </a:ext>
            </a:extLst>
          </p:cNvPr>
          <p:cNvSpPr/>
          <p:nvPr/>
        </p:nvSpPr>
        <p:spPr>
          <a:xfrm>
            <a:off x="6692794" y="965373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Sensor inputs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A6F47839-755E-436C-BC54-53556D802189}"/>
              </a:ext>
            </a:extLst>
          </p:cNvPr>
          <p:cNvSpPr/>
          <p:nvPr/>
        </p:nvSpPr>
        <p:spPr>
          <a:xfrm>
            <a:off x="6723237" y="1477144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inputs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FF8FFA07-A311-45A6-BA39-EE8412B9386C}"/>
              </a:ext>
            </a:extLst>
          </p:cNvPr>
          <p:cNvCxnSpPr>
            <a:cxnSpLocks/>
            <a:stCxn id="15" idx="2"/>
            <a:endCxn id="70" idx="0"/>
          </p:cNvCxnSpPr>
          <p:nvPr/>
        </p:nvCxnSpPr>
        <p:spPr>
          <a:xfrm flipV="1">
            <a:off x="5354700" y="2526513"/>
            <a:ext cx="775859" cy="1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5F11558-9DAC-4E9E-9AA7-85B768B7F0DE}"/>
              </a:ext>
            </a:extLst>
          </p:cNvPr>
          <p:cNvGrpSpPr/>
          <p:nvPr/>
        </p:nvGrpSpPr>
        <p:grpSpPr>
          <a:xfrm>
            <a:off x="10177798" y="865171"/>
            <a:ext cx="1658908" cy="3229189"/>
            <a:chOff x="9737889" y="1121790"/>
            <a:chExt cx="2170581" cy="4225198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0627B02-D00C-4905-B30A-85F21FBC58EF}"/>
                </a:ext>
              </a:extLst>
            </p:cNvPr>
            <p:cNvSpPr/>
            <p:nvPr/>
          </p:nvSpPr>
          <p:spPr>
            <a:xfrm>
              <a:off x="9737889" y="1121790"/>
              <a:ext cx="2117399" cy="4225198"/>
            </a:xfrm>
            <a:custGeom>
              <a:avLst/>
              <a:gdLst>
                <a:gd name="connsiteX0" fmla="*/ 0 w 2117399"/>
                <a:gd name="connsiteY0" fmla="*/ 352907 h 4225198"/>
                <a:gd name="connsiteX1" fmla="*/ 352907 w 2117399"/>
                <a:gd name="connsiteY1" fmla="*/ 0 h 4225198"/>
                <a:gd name="connsiteX2" fmla="*/ 823435 w 2117399"/>
                <a:gd name="connsiteY2" fmla="*/ 0 h 4225198"/>
                <a:gd name="connsiteX3" fmla="*/ 1265732 w 2117399"/>
                <a:gd name="connsiteY3" fmla="*/ 0 h 4225198"/>
                <a:gd name="connsiteX4" fmla="*/ 1764492 w 2117399"/>
                <a:gd name="connsiteY4" fmla="*/ 0 h 4225198"/>
                <a:gd name="connsiteX5" fmla="*/ 2117399 w 2117399"/>
                <a:gd name="connsiteY5" fmla="*/ 352907 h 4225198"/>
                <a:gd name="connsiteX6" fmla="*/ 2117399 w 2117399"/>
                <a:gd name="connsiteY6" fmla="*/ 1009859 h 4225198"/>
                <a:gd name="connsiteX7" fmla="*/ 2117399 w 2117399"/>
                <a:gd name="connsiteY7" fmla="*/ 1631617 h 4225198"/>
                <a:gd name="connsiteX8" fmla="*/ 2117399 w 2117399"/>
                <a:gd name="connsiteY8" fmla="*/ 2147793 h 4225198"/>
                <a:gd name="connsiteX9" fmla="*/ 2117399 w 2117399"/>
                <a:gd name="connsiteY9" fmla="*/ 2628775 h 4225198"/>
                <a:gd name="connsiteX10" fmla="*/ 2117399 w 2117399"/>
                <a:gd name="connsiteY10" fmla="*/ 3144952 h 4225198"/>
                <a:gd name="connsiteX11" fmla="*/ 2117399 w 2117399"/>
                <a:gd name="connsiteY11" fmla="*/ 3872291 h 4225198"/>
                <a:gd name="connsiteX12" fmla="*/ 1764492 w 2117399"/>
                <a:gd name="connsiteY12" fmla="*/ 4225198 h 4225198"/>
                <a:gd name="connsiteX13" fmla="*/ 1322195 w 2117399"/>
                <a:gd name="connsiteY13" fmla="*/ 4225198 h 4225198"/>
                <a:gd name="connsiteX14" fmla="*/ 865783 w 2117399"/>
                <a:gd name="connsiteY14" fmla="*/ 4225198 h 4225198"/>
                <a:gd name="connsiteX15" fmla="*/ 352907 w 2117399"/>
                <a:gd name="connsiteY15" fmla="*/ 4225198 h 4225198"/>
                <a:gd name="connsiteX16" fmla="*/ 0 w 2117399"/>
                <a:gd name="connsiteY16" fmla="*/ 3872291 h 4225198"/>
                <a:gd name="connsiteX17" fmla="*/ 0 w 2117399"/>
                <a:gd name="connsiteY17" fmla="*/ 3215339 h 4225198"/>
                <a:gd name="connsiteX18" fmla="*/ 0 w 2117399"/>
                <a:gd name="connsiteY18" fmla="*/ 2558388 h 4225198"/>
                <a:gd name="connsiteX19" fmla="*/ 0 w 2117399"/>
                <a:gd name="connsiteY19" fmla="*/ 1936630 h 4225198"/>
                <a:gd name="connsiteX20" fmla="*/ 0 w 2117399"/>
                <a:gd name="connsiteY20" fmla="*/ 1385260 h 4225198"/>
                <a:gd name="connsiteX21" fmla="*/ 0 w 2117399"/>
                <a:gd name="connsiteY21" fmla="*/ 352907 h 422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17399" h="4225198" fill="none" extrusionOk="0">
                  <a:moveTo>
                    <a:pt x="0" y="352907"/>
                  </a:moveTo>
                  <a:cubicBezTo>
                    <a:pt x="-16657" y="157059"/>
                    <a:pt x="200153" y="36289"/>
                    <a:pt x="352907" y="0"/>
                  </a:cubicBezTo>
                  <a:cubicBezTo>
                    <a:pt x="561842" y="-2013"/>
                    <a:pt x="641354" y="3601"/>
                    <a:pt x="823435" y="0"/>
                  </a:cubicBezTo>
                  <a:cubicBezTo>
                    <a:pt x="1005516" y="-3601"/>
                    <a:pt x="1139633" y="6357"/>
                    <a:pt x="1265732" y="0"/>
                  </a:cubicBezTo>
                  <a:cubicBezTo>
                    <a:pt x="1391831" y="-6357"/>
                    <a:pt x="1523557" y="15454"/>
                    <a:pt x="1764492" y="0"/>
                  </a:cubicBezTo>
                  <a:cubicBezTo>
                    <a:pt x="1972255" y="-2820"/>
                    <a:pt x="2160019" y="193114"/>
                    <a:pt x="2117399" y="352907"/>
                  </a:cubicBezTo>
                  <a:cubicBezTo>
                    <a:pt x="2146361" y="581850"/>
                    <a:pt x="2061424" y="815695"/>
                    <a:pt x="2117399" y="1009859"/>
                  </a:cubicBezTo>
                  <a:cubicBezTo>
                    <a:pt x="2173374" y="1204023"/>
                    <a:pt x="2081092" y="1333085"/>
                    <a:pt x="2117399" y="1631617"/>
                  </a:cubicBezTo>
                  <a:cubicBezTo>
                    <a:pt x="2153706" y="1930149"/>
                    <a:pt x="2108664" y="1961019"/>
                    <a:pt x="2117399" y="2147793"/>
                  </a:cubicBezTo>
                  <a:cubicBezTo>
                    <a:pt x="2126134" y="2334567"/>
                    <a:pt x="2059969" y="2396855"/>
                    <a:pt x="2117399" y="2628775"/>
                  </a:cubicBezTo>
                  <a:cubicBezTo>
                    <a:pt x="2174829" y="2860695"/>
                    <a:pt x="2114106" y="2955614"/>
                    <a:pt x="2117399" y="3144952"/>
                  </a:cubicBezTo>
                  <a:cubicBezTo>
                    <a:pt x="2120692" y="3334290"/>
                    <a:pt x="2064667" y="3553473"/>
                    <a:pt x="2117399" y="3872291"/>
                  </a:cubicBezTo>
                  <a:cubicBezTo>
                    <a:pt x="2121989" y="4065981"/>
                    <a:pt x="1956052" y="4248366"/>
                    <a:pt x="1764492" y="4225198"/>
                  </a:cubicBezTo>
                  <a:cubicBezTo>
                    <a:pt x="1557234" y="4229673"/>
                    <a:pt x="1528736" y="4199332"/>
                    <a:pt x="1322195" y="4225198"/>
                  </a:cubicBezTo>
                  <a:cubicBezTo>
                    <a:pt x="1115654" y="4251064"/>
                    <a:pt x="965125" y="4191273"/>
                    <a:pt x="865783" y="4225198"/>
                  </a:cubicBezTo>
                  <a:cubicBezTo>
                    <a:pt x="766441" y="4259123"/>
                    <a:pt x="603370" y="4201319"/>
                    <a:pt x="352907" y="4225198"/>
                  </a:cubicBezTo>
                  <a:cubicBezTo>
                    <a:pt x="137836" y="4245216"/>
                    <a:pt x="40529" y="4076292"/>
                    <a:pt x="0" y="3872291"/>
                  </a:cubicBezTo>
                  <a:cubicBezTo>
                    <a:pt x="-74207" y="3553112"/>
                    <a:pt x="14207" y="3536007"/>
                    <a:pt x="0" y="3215339"/>
                  </a:cubicBezTo>
                  <a:cubicBezTo>
                    <a:pt x="-14207" y="2894671"/>
                    <a:pt x="42369" y="2853993"/>
                    <a:pt x="0" y="2558388"/>
                  </a:cubicBezTo>
                  <a:cubicBezTo>
                    <a:pt x="-42369" y="2262783"/>
                    <a:pt x="30237" y="2081876"/>
                    <a:pt x="0" y="1936630"/>
                  </a:cubicBezTo>
                  <a:cubicBezTo>
                    <a:pt x="-30237" y="1791384"/>
                    <a:pt x="47234" y="1643642"/>
                    <a:pt x="0" y="1385260"/>
                  </a:cubicBezTo>
                  <a:cubicBezTo>
                    <a:pt x="-47234" y="1126878"/>
                    <a:pt x="38493" y="811137"/>
                    <a:pt x="0" y="352907"/>
                  </a:cubicBezTo>
                  <a:close/>
                </a:path>
                <a:path w="2117399" h="4225198" stroke="0" extrusionOk="0">
                  <a:moveTo>
                    <a:pt x="0" y="352907"/>
                  </a:moveTo>
                  <a:cubicBezTo>
                    <a:pt x="-22304" y="144245"/>
                    <a:pt x="134767" y="8720"/>
                    <a:pt x="352907" y="0"/>
                  </a:cubicBezTo>
                  <a:cubicBezTo>
                    <a:pt x="567888" y="-38484"/>
                    <a:pt x="722527" y="54912"/>
                    <a:pt x="851667" y="0"/>
                  </a:cubicBezTo>
                  <a:cubicBezTo>
                    <a:pt x="980807" y="-54912"/>
                    <a:pt x="1124324" y="32008"/>
                    <a:pt x="1308080" y="0"/>
                  </a:cubicBezTo>
                  <a:cubicBezTo>
                    <a:pt x="1491836" y="-32008"/>
                    <a:pt x="1545980" y="19525"/>
                    <a:pt x="1764492" y="0"/>
                  </a:cubicBezTo>
                  <a:cubicBezTo>
                    <a:pt x="1951316" y="-26027"/>
                    <a:pt x="2119767" y="149241"/>
                    <a:pt x="2117399" y="352907"/>
                  </a:cubicBezTo>
                  <a:cubicBezTo>
                    <a:pt x="2160295" y="502988"/>
                    <a:pt x="2080909" y="701784"/>
                    <a:pt x="2117399" y="869083"/>
                  </a:cubicBezTo>
                  <a:cubicBezTo>
                    <a:pt x="2153889" y="1036382"/>
                    <a:pt x="2062471" y="1240419"/>
                    <a:pt x="2117399" y="1385260"/>
                  </a:cubicBezTo>
                  <a:cubicBezTo>
                    <a:pt x="2172327" y="1530101"/>
                    <a:pt x="2050493" y="1802473"/>
                    <a:pt x="2117399" y="2042211"/>
                  </a:cubicBezTo>
                  <a:cubicBezTo>
                    <a:pt x="2184305" y="2281949"/>
                    <a:pt x="2076474" y="2380629"/>
                    <a:pt x="2117399" y="2523194"/>
                  </a:cubicBezTo>
                  <a:cubicBezTo>
                    <a:pt x="2158324" y="2665759"/>
                    <a:pt x="2097628" y="2897118"/>
                    <a:pt x="2117399" y="3109758"/>
                  </a:cubicBezTo>
                  <a:cubicBezTo>
                    <a:pt x="2137170" y="3322398"/>
                    <a:pt x="2041762" y="3505121"/>
                    <a:pt x="2117399" y="3872291"/>
                  </a:cubicBezTo>
                  <a:cubicBezTo>
                    <a:pt x="2150629" y="4034359"/>
                    <a:pt x="2001896" y="4197794"/>
                    <a:pt x="1764492" y="4225198"/>
                  </a:cubicBezTo>
                  <a:cubicBezTo>
                    <a:pt x="1569404" y="4258698"/>
                    <a:pt x="1503648" y="4206857"/>
                    <a:pt x="1293964" y="4225198"/>
                  </a:cubicBezTo>
                  <a:cubicBezTo>
                    <a:pt x="1084280" y="4243539"/>
                    <a:pt x="976784" y="4220423"/>
                    <a:pt x="851667" y="4225198"/>
                  </a:cubicBezTo>
                  <a:cubicBezTo>
                    <a:pt x="726550" y="4229973"/>
                    <a:pt x="565796" y="4166789"/>
                    <a:pt x="352907" y="4225198"/>
                  </a:cubicBezTo>
                  <a:cubicBezTo>
                    <a:pt x="140479" y="4189479"/>
                    <a:pt x="4131" y="4011314"/>
                    <a:pt x="0" y="3872291"/>
                  </a:cubicBezTo>
                  <a:cubicBezTo>
                    <a:pt x="-58891" y="3596566"/>
                    <a:pt x="24666" y="3446263"/>
                    <a:pt x="0" y="3250533"/>
                  </a:cubicBezTo>
                  <a:cubicBezTo>
                    <a:pt x="-24666" y="3054803"/>
                    <a:pt x="54041" y="2917633"/>
                    <a:pt x="0" y="2734357"/>
                  </a:cubicBezTo>
                  <a:cubicBezTo>
                    <a:pt x="-54041" y="2551081"/>
                    <a:pt x="36520" y="2269968"/>
                    <a:pt x="0" y="2077405"/>
                  </a:cubicBezTo>
                  <a:cubicBezTo>
                    <a:pt x="-36520" y="1884842"/>
                    <a:pt x="65219" y="1653379"/>
                    <a:pt x="0" y="1490841"/>
                  </a:cubicBezTo>
                  <a:cubicBezTo>
                    <a:pt x="-65219" y="1328303"/>
                    <a:pt x="9068" y="1079757"/>
                    <a:pt x="0" y="974665"/>
                  </a:cubicBezTo>
                  <a:cubicBezTo>
                    <a:pt x="-9068" y="869573"/>
                    <a:pt x="43507" y="482483"/>
                    <a:pt x="0" y="352907"/>
                  </a:cubicBezTo>
                  <a:close/>
                </a:path>
              </a:pathLst>
            </a:custGeom>
            <a:solidFill>
              <a:schemeClr val="bg1"/>
            </a:solidFill>
            <a:ln w="19050" cmpd="dbl">
              <a:solidFill>
                <a:schemeClr val="tx1"/>
              </a:solidFill>
              <a:prstDash val="lgDash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B9CCF50-FCAC-44DE-9AF0-34A6BC5FFD5B}"/>
                </a:ext>
              </a:extLst>
            </p:cNvPr>
            <p:cNvSpPr/>
            <p:nvPr/>
          </p:nvSpPr>
          <p:spPr>
            <a:xfrm>
              <a:off x="9842007" y="2405555"/>
              <a:ext cx="1865787" cy="26164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B9E910E-A0D2-423E-928F-3CDBD846D6E7}"/>
                </a:ext>
              </a:extLst>
            </p:cNvPr>
            <p:cNvSpPr/>
            <p:nvPr/>
          </p:nvSpPr>
          <p:spPr>
            <a:xfrm>
              <a:off x="10120363" y="1402975"/>
              <a:ext cx="1280161" cy="58361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Media inputs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2D36E93-2D88-4A6E-BBEF-A487F96AB755}"/>
                </a:ext>
              </a:extLst>
            </p:cNvPr>
            <p:cNvSpPr/>
            <p:nvPr/>
          </p:nvSpPr>
          <p:spPr>
            <a:xfrm>
              <a:off x="9996879" y="2569539"/>
              <a:ext cx="1558517" cy="6517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AR/MR media processing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C8F1510-4512-43E2-837A-09976D026137}"/>
                </a:ext>
              </a:extLst>
            </p:cNvPr>
            <p:cNvSpPr/>
            <p:nvPr/>
          </p:nvSpPr>
          <p:spPr>
            <a:xfrm>
              <a:off x="9996878" y="3405033"/>
              <a:ext cx="1558517" cy="65173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AR/MR</a:t>
              </a:r>
              <a:br>
                <a:rPr lang="en-US" sz="1200" dirty="0">
                  <a:solidFill>
                    <a:schemeClr val="tx1"/>
                  </a:solidFill>
                </a:rPr>
              </a:br>
              <a:r>
                <a:rPr lang="en-US" sz="1200" dirty="0">
                  <a:solidFill>
                    <a:schemeClr val="tx1"/>
                  </a:solidFill>
                </a:rPr>
                <a:t>pre-rendering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75BA236-4EE0-4897-892A-FE4AD63E0F28}"/>
                </a:ext>
              </a:extLst>
            </p:cNvPr>
            <p:cNvSpPr/>
            <p:nvPr/>
          </p:nvSpPr>
          <p:spPr>
            <a:xfrm>
              <a:off x="9996877" y="4217846"/>
              <a:ext cx="1558517" cy="65173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Vision engine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CC5BC0E-A835-43B5-BD4C-35A0C545AC26}"/>
                </a:ext>
              </a:extLst>
            </p:cNvPr>
            <p:cNvSpPr txBox="1"/>
            <p:nvPr/>
          </p:nvSpPr>
          <p:spPr>
            <a:xfrm>
              <a:off x="9791071" y="2047809"/>
              <a:ext cx="2117399" cy="362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Edge processing</a:t>
              </a:r>
            </a:p>
          </p:txBody>
        </p:sp>
      </p:grpSp>
      <p:sp>
        <p:nvSpPr>
          <p:cNvPr id="66" name="Arrow: Left-Right 65">
            <a:extLst>
              <a:ext uri="{FF2B5EF4-FFF2-40B4-BE49-F238E27FC236}">
                <a16:creationId xmlns:a16="http://schemas.microsoft.com/office/drawing/2014/main" id="{A6B14C16-12C0-4066-A942-A326D5ABA907}"/>
              </a:ext>
            </a:extLst>
          </p:cNvPr>
          <p:cNvSpPr/>
          <p:nvPr/>
        </p:nvSpPr>
        <p:spPr>
          <a:xfrm>
            <a:off x="9654405" y="2421150"/>
            <a:ext cx="490933" cy="210724"/>
          </a:xfrm>
          <a:prstGeom prst="leftRightArrow">
            <a:avLst>
              <a:gd name="adj1" fmla="val 4448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1066CC70-6CDB-4AA0-8902-1EF5737CDE4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13" y="4668708"/>
            <a:ext cx="4067860" cy="1895536"/>
          </a:xfrm>
          <a:prstGeom prst="rect">
            <a:avLst/>
          </a:prstGeom>
          <a:noFill/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id="{0152175F-5D1E-4E32-9D44-14327D8040B7}"/>
              </a:ext>
            </a:extLst>
          </p:cNvPr>
          <p:cNvSpPr/>
          <p:nvPr/>
        </p:nvSpPr>
        <p:spPr>
          <a:xfrm>
            <a:off x="1571011" y="2560249"/>
            <a:ext cx="3956147" cy="150133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643DA8F-449D-4CC5-8243-B1825F90352B}"/>
              </a:ext>
            </a:extLst>
          </p:cNvPr>
          <p:cNvSpPr/>
          <p:nvPr/>
        </p:nvSpPr>
        <p:spPr>
          <a:xfrm>
            <a:off x="4784458" y="751632"/>
            <a:ext cx="770835" cy="258977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A7D5E12-39AE-4380-ADB8-B738A98A2C97}"/>
              </a:ext>
            </a:extLst>
          </p:cNvPr>
          <p:cNvSpPr/>
          <p:nvPr/>
        </p:nvSpPr>
        <p:spPr>
          <a:xfrm>
            <a:off x="366295" y="4679022"/>
            <a:ext cx="3055876" cy="15225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Qualcomm wants to mention, but integrate into 1 or 2. Where to integrate?</a:t>
            </a:r>
            <a:endParaRPr lang="en-US" sz="1600" dirty="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F3A885A-9974-4EAB-AE21-44EAE1DD9EBB}"/>
              </a:ext>
            </a:extLst>
          </p:cNvPr>
          <p:cNvSpPr/>
          <p:nvPr/>
        </p:nvSpPr>
        <p:spPr>
          <a:xfrm>
            <a:off x="3710136" y="4687487"/>
            <a:ext cx="3055876" cy="15225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Samsung and Xiaomi have no interest for this device.</a:t>
            </a:r>
            <a:endParaRPr lang="en-US" sz="1600" dirty="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74B86C76-EECE-47FD-9E1C-809EDD9516DF}"/>
              </a:ext>
            </a:extLst>
          </p:cNvPr>
          <p:cNvSpPr/>
          <p:nvPr/>
        </p:nvSpPr>
        <p:spPr>
          <a:xfrm>
            <a:off x="9842007" y="283761"/>
            <a:ext cx="1929998" cy="77615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/>
              <a:t>In 1 or 2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2157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DFA1EBF-C18A-4EA5-B57A-A6C032D43131}"/>
              </a:ext>
            </a:extLst>
          </p:cNvPr>
          <p:cNvSpPr/>
          <p:nvPr/>
        </p:nvSpPr>
        <p:spPr>
          <a:xfrm>
            <a:off x="1588577" y="975774"/>
            <a:ext cx="6135856" cy="35529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D69B8BA-9B8D-48BC-9928-B133304AB765}"/>
              </a:ext>
            </a:extLst>
          </p:cNvPr>
          <p:cNvSpPr txBox="1"/>
          <p:nvPr/>
        </p:nvSpPr>
        <p:spPr>
          <a:xfrm>
            <a:off x="1920595" y="587972"/>
            <a:ext cx="56077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Lightweight standalone AR glasses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FF8FFA07-A311-45A6-BA39-EE8412B9386C}"/>
              </a:ext>
            </a:extLst>
          </p:cNvPr>
          <p:cNvCxnSpPr>
            <a:cxnSpLocks/>
          </p:cNvCxnSpPr>
          <p:nvPr/>
        </p:nvCxnSpPr>
        <p:spPr>
          <a:xfrm>
            <a:off x="6855300" y="2808998"/>
            <a:ext cx="374591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5F11558-9DAC-4E9E-9AA7-85B768B7F0DE}"/>
              </a:ext>
            </a:extLst>
          </p:cNvPr>
          <p:cNvGrpSpPr/>
          <p:nvPr/>
        </p:nvGrpSpPr>
        <p:grpSpPr>
          <a:xfrm>
            <a:off x="7992421" y="1147656"/>
            <a:ext cx="1658908" cy="3229189"/>
            <a:chOff x="9737889" y="1121790"/>
            <a:chExt cx="2170581" cy="4225198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0627B02-D00C-4905-B30A-85F21FBC58EF}"/>
                </a:ext>
              </a:extLst>
            </p:cNvPr>
            <p:cNvSpPr/>
            <p:nvPr/>
          </p:nvSpPr>
          <p:spPr>
            <a:xfrm>
              <a:off x="9737889" y="1121790"/>
              <a:ext cx="2117399" cy="4225198"/>
            </a:xfrm>
            <a:custGeom>
              <a:avLst/>
              <a:gdLst>
                <a:gd name="connsiteX0" fmla="*/ 0 w 2117399"/>
                <a:gd name="connsiteY0" fmla="*/ 352907 h 4225198"/>
                <a:gd name="connsiteX1" fmla="*/ 352907 w 2117399"/>
                <a:gd name="connsiteY1" fmla="*/ 0 h 4225198"/>
                <a:gd name="connsiteX2" fmla="*/ 823435 w 2117399"/>
                <a:gd name="connsiteY2" fmla="*/ 0 h 4225198"/>
                <a:gd name="connsiteX3" fmla="*/ 1265732 w 2117399"/>
                <a:gd name="connsiteY3" fmla="*/ 0 h 4225198"/>
                <a:gd name="connsiteX4" fmla="*/ 1764492 w 2117399"/>
                <a:gd name="connsiteY4" fmla="*/ 0 h 4225198"/>
                <a:gd name="connsiteX5" fmla="*/ 2117399 w 2117399"/>
                <a:gd name="connsiteY5" fmla="*/ 352907 h 4225198"/>
                <a:gd name="connsiteX6" fmla="*/ 2117399 w 2117399"/>
                <a:gd name="connsiteY6" fmla="*/ 1009859 h 4225198"/>
                <a:gd name="connsiteX7" fmla="*/ 2117399 w 2117399"/>
                <a:gd name="connsiteY7" fmla="*/ 1631617 h 4225198"/>
                <a:gd name="connsiteX8" fmla="*/ 2117399 w 2117399"/>
                <a:gd name="connsiteY8" fmla="*/ 2147793 h 4225198"/>
                <a:gd name="connsiteX9" fmla="*/ 2117399 w 2117399"/>
                <a:gd name="connsiteY9" fmla="*/ 2628775 h 4225198"/>
                <a:gd name="connsiteX10" fmla="*/ 2117399 w 2117399"/>
                <a:gd name="connsiteY10" fmla="*/ 3144952 h 4225198"/>
                <a:gd name="connsiteX11" fmla="*/ 2117399 w 2117399"/>
                <a:gd name="connsiteY11" fmla="*/ 3872291 h 4225198"/>
                <a:gd name="connsiteX12" fmla="*/ 1764492 w 2117399"/>
                <a:gd name="connsiteY12" fmla="*/ 4225198 h 4225198"/>
                <a:gd name="connsiteX13" fmla="*/ 1322195 w 2117399"/>
                <a:gd name="connsiteY13" fmla="*/ 4225198 h 4225198"/>
                <a:gd name="connsiteX14" fmla="*/ 865783 w 2117399"/>
                <a:gd name="connsiteY14" fmla="*/ 4225198 h 4225198"/>
                <a:gd name="connsiteX15" fmla="*/ 352907 w 2117399"/>
                <a:gd name="connsiteY15" fmla="*/ 4225198 h 4225198"/>
                <a:gd name="connsiteX16" fmla="*/ 0 w 2117399"/>
                <a:gd name="connsiteY16" fmla="*/ 3872291 h 4225198"/>
                <a:gd name="connsiteX17" fmla="*/ 0 w 2117399"/>
                <a:gd name="connsiteY17" fmla="*/ 3215339 h 4225198"/>
                <a:gd name="connsiteX18" fmla="*/ 0 w 2117399"/>
                <a:gd name="connsiteY18" fmla="*/ 2558388 h 4225198"/>
                <a:gd name="connsiteX19" fmla="*/ 0 w 2117399"/>
                <a:gd name="connsiteY19" fmla="*/ 1936630 h 4225198"/>
                <a:gd name="connsiteX20" fmla="*/ 0 w 2117399"/>
                <a:gd name="connsiteY20" fmla="*/ 1385260 h 4225198"/>
                <a:gd name="connsiteX21" fmla="*/ 0 w 2117399"/>
                <a:gd name="connsiteY21" fmla="*/ 352907 h 422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17399" h="4225198" fill="none" extrusionOk="0">
                  <a:moveTo>
                    <a:pt x="0" y="352907"/>
                  </a:moveTo>
                  <a:cubicBezTo>
                    <a:pt x="-16657" y="157059"/>
                    <a:pt x="200153" y="36289"/>
                    <a:pt x="352907" y="0"/>
                  </a:cubicBezTo>
                  <a:cubicBezTo>
                    <a:pt x="561842" y="-2013"/>
                    <a:pt x="641354" y="3601"/>
                    <a:pt x="823435" y="0"/>
                  </a:cubicBezTo>
                  <a:cubicBezTo>
                    <a:pt x="1005516" y="-3601"/>
                    <a:pt x="1139633" y="6357"/>
                    <a:pt x="1265732" y="0"/>
                  </a:cubicBezTo>
                  <a:cubicBezTo>
                    <a:pt x="1391831" y="-6357"/>
                    <a:pt x="1523557" y="15454"/>
                    <a:pt x="1764492" y="0"/>
                  </a:cubicBezTo>
                  <a:cubicBezTo>
                    <a:pt x="1972255" y="-2820"/>
                    <a:pt x="2160019" y="193114"/>
                    <a:pt x="2117399" y="352907"/>
                  </a:cubicBezTo>
                  <a:cubicBezTo>
                    <a:pt x="2146361" y="581850"/>
                    <a:pt x="2061424" y="815695"/>
                    <a:pt x="2117399" y="1009859"/>
                  </a:cubicBezTo>
                  <a:cubicBezTo>
                    <a:pt x="2173374" y="1204023"/>
                    <a:pt x="2081092" y="1333085"/>
                    <a:pt x="2117399" y="1631617"/>
                  </a:cubicBezTo>
                  <a:cubicBezTo>
                    <a:pt x="2153706" y="1930149"/>
                    <a:pt x="2108664" y="1961019"/>
                    <a:pt x="2117399" y="2147793"/>
                  </a:cubicBezTo>
                  <a:cubicBezTo>
                    <a:pt x="2126134" y="2334567"/>
                    <a:pt x="2059969" y="2396855"/>
                    <a:pt x="2117399" y="2628775"/>
                  </a:cubicBezTo>
                  <a:cubicBezTo>
                    <a:pt x="2174829" y="2860695"/>
                    <a:pt x="2114106" y="2955614"/>
                    <a:pt x="2117399" y="3144952"/>
                  </a:cubicBezTo>
                  <a:cubicBezTo>
                    <a:pt x="2120692" y="3334290"/>
                    <a:pt x="2064667" y="3553473"/>
                    <a:pt x="2117399" y="3872291"/>
                  </a:cubicBezTo>
                  <a:cubicBezTo>
                    <a:pt x="2121989" y="4065981"/>
                    <a:pt x="1956052" y="4248366"/>
                    <a:pt x="1764492" y="4225198"/>
                  </a:cubicBezTo>
                  <a:cubicBezTo>
                    <a:pt x="1557234" y="4229673"/>
                    <a:pt x="1528736" y="4199332"/>
                    <a:pt x="1322195" y="4225198"/>
                  </a:cubicBezTo>
                  <a:cubicBezTo>
                    <a:pt x="1115654" y="4251064"/>
                    <a:pt x="965125" y="4191273"/>
                    <a:pt x="865783" y="4225198"/>
                  </a:cubicBezTo>
                  <a:cubicBezTo>
                    <a:pt x="766441" y="4259123"/>
                    <a:pt x="603370" y="4201319"/>
                    <a:pt x="352907" y="4225198"/>
                  </a:cubicBezTo>
                  <a:cubicBezTo>
                    <a:pt x="137836" y="4245216"/>
                    <a:pt x="40529" y="4076292"/>
                    <a:pt x="0" y="3872291"/>
                  </a:cubicBezTo>
                  <a:cubicBezTo>
                    <a:pt x="-74207" y="3553112"/>
                    <a:pt x="14207" y="3536007"/>
                    <a:pt x="0" y="3215339"/>
                  </a:cubicBezTo>
                  <a:cubicBezTo>
                    <a:pt x="-14207" y="2894671"/>
                    <a:pt x="42369" y="2853993"/>
                    <a:pt x="0" y="2558388"/>
                  </a:cubicBezTo>
                  <a:cubicBezTo>
                    <a:pt x="-42369" y="2262783"/>
                    <a:pt x="30237" y="2081876"/>
                    <a:pt x="0" y="1936630"/>
                  </a:cubicBezTo>
                  <a:cubicBezTo>
                    <a:pt x="-30237" y="1791384"/>
                    <a:pt x="47234" y="1643642"/>
                    <a:pt x="0" y="1385260"/>
                  </a:cubicBezTo>
                  <a:cubicBezTo>
                    <a:pt x="-47234" y="1126878"/>
                    <a:pt x="38493" y="811137"/>
                    <a:pt x="0" y="352907"/>
                  </a:cubicBezTo>
                  <a:close/>
                </a:path>
                <a:path w="2117399" h="4225198" stroke="0" extrusionOk="0">
                  <a:moveTo>
                    <a:pt x="0" y="352907"/>
                  </a:moveTo>
                  <a:cubicBezTo>
                    <a:pt x="-22304" y="144245"/>
                    <a:pt x="134767" y="8720"/>
                    <a:pt x="352907" y="0"/>
                  </a:cubicBezTo>
                  <a:cubicBezTo>
                    <a:pt x="567888" y="-38484"/>
                    <a:pt x="722527" y="54912"/>
                    <a:pt x="851667" y="0"/>
                  </a:cubicBezTo>
                  <a:cubicBezTo>
                    <a:pt x="980807" y="-54912"/>
                    <a:pt x="1124324" y="32008"/>
                    <a:pt x="1308080" y="0"/>
                  </a:cubicBezTo>
                  <a:cubicBezTo>
                    <a:pt x="1491836" y="-32008"/>
                    <a:pt x="1545980" y="19525"/>
                    <a:pt x="1764492" y="0"/>
                  </a:cubicBezTo>
                  <a:cubicBezTo>
                    <a:pt x="1951316" y="-26027"/>
                    <a:pt x="2119767" y="149241"/>
                    <a:pt x="2117399" y="352907"/>
                  </a:cubicBezTo>
                  <a:cubicBezTo>
                    <a:pt x="2160295" y="502988"/>
                    <a:pt x="2080909" y="701784"/>
                    <a:pt x="2117399" y="869083"/>
                  </a:cubicBezTo>
                  <a:cubicBezTo>
                    <a:pt x="2153889" y="1036382"/>
                    <a:pt x="2062471" y="1240419"/>
                    <a:pt x="2117399" y="1385260"/>
                  </a:cubicBezTo>
                  <a:cubicBezTo>
                    <a:pt x="2172327" y="1530101"/>
                    <a:pt x="2050493" y="1802473"/>
                    <a:pt x="2117399" y="2042211"/>
                  </a:cubicBezTo>
                  <a:cubicBezTo>
                    <a:pt x="2184305" y="2281949"/>
                    <a:pt x="2076474" y="2380629"/>
                    <a:pt x="2117399" y="2523194"/>
                  </a:cubicBezTo>
                  <a:cubicBezTo>
                    <a:pt x="2158324" y="2665759"/>
                    <a:pt x="2097628" y="2897118"/>
                    <a:pt x="2117399" y="3109758"/>
                  </a:cubicBezTo>
                  <a:cubicBezTo>
                    <a:pt x="2137170" y="3322398"/>
                    <a:pt x="2041762" y="3505121"/>
                    <a:pt x="2117399" y="3872291"/>
                  </a:cubicBezTo>
                  <a:cubicBezTo>
                    <a:pt x="2150629" y="4034359"/>
                    <a:pt x="2001896" y="4197794"/>
                    <a:pt x="1764492" y="4225198"/>
                  </a:cubicBezTo>
                  <a:cubicBezTo>
                    <a:pt x="1569404" y="4258698"/>
                    <a:pt x="1503648" y="4206857"/>
                    <a:pt x="1293964" y="4225198"/>
                  </a:cubicBezTo>
                  <a:cubicBezTo>
                    <a:pt x="1084280" y="4243539"/>
                    <a:pt x="976784" y="4220423"/>
                    <a:pt x="851667" y="4225198"/>
                  </a:cubicBezTo>
                  <a:cubicBezTo>
                    <a:pt x="726550" y="4229973"/>
                    <a:pt x="565796" y="4166789"/>
                    <a:pt x="352907" y="4225198"/>
                  </a:cubicBezTo>
                  <a:cubicBezTo>
                    <a:pt x="140479" y="4189479"/>
                    <a:pt x="4131" y="4011314"/>
                    <a:pt x="0" y="3872291"/>
                  </a:cubicBezTo>
                  <a:cubicBezTo>
                    <a:pt x="-58891" y="3596566"/>
                    <a:pt x="24666" y="3446263"/>
                    <a:pt x="0" y="3250533"/>
                  </a:cubicBezTo>
                  <a:cubicBezTo>
                    <a:pt x="-24666" y="3054803"/>
                    <a:pt x="54041" y="2917633"/>
                    <a:pt x="0" y="2734357"/>
                  </a:cubicBezTo>
                  <a:cubicBezTo>
                    <a:pt x="-54041" y="2551081"/>
                    <a:pt x="36520" y="2269968"/>
                    <a:pt x="0" y="2077405"/>
                  </a:cubicBezTo>
                  <a:cubicBezTo>
                    <a:pt x="-36520" y="1884842"/>
                    <a:pt x="65219" y="1653379"/>
                    <a:pt x="0" y="1490841"/>
                  </a:cubicBezTo>
                  <a:cubicBezTo>
                    <a:pt x="-65219" y="1328303"/>
                    <a:pt x="9068" y="1079757"/>
                    <a:pt x="0" y="974665"/>
                  </a:cubicBezTo>
                  <a:cubicBezTo>
                    <a:pt x="-9068" y="869573"/>
                    <a:pt x="43507" y="482483"/>
                    <a:pt x="0" y="352907"/>
                  </a:cubicBezTo>
                  <a:close/>
                </a:path>
              </a:pathLst>
            </a:custGeom>
            <a:solidFill>
              <a:schemeClr val="bg1"/>
            </a:solidFill>
            <a:ln w="19050" cmpd="dbl">
              <a:solidFill>
                <a:schemeClr val="tx1"/>
              </a:solidFill>
              <a:prstDash val="lgDash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B9CCF50-FCAC-44DE-9AF0-34A6BC5FFD5B}"/>
                </a:ext>
              </a:extLst>
            </p:cNvPr>
            <p:cNvSpPr/>
            <p:nvPr/>
          </p:nvSpPr>
          <p:spPr>
            <a:xfrm>
              <a:off x="9842007" y="2405555"/>
              <a:ext cx="1865787" cy="26164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B9E910E-A0D2-423E-928F-3CDBD846D6E7}"/>
                </a:ext>
              </a:extLst>
            </p:cNvPr>
            <p:cNvSpPr/>
            <p:nvPr/>
          </p:nvSpPr>
          <p:spPr>
            <a:xfrm>
              <a:off x="10120363" y="1402975"/>
              <a:ext cx="1280161" cy="58361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Media inputs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2D36E93-2D88-4A6E-BBEF-A487F96AB755}"/>
                </a:ext>
              </a:extLst>
            </p:cNvPr>
            <p:cNvSpPr/>
            <p:nvPr/>
          </p:nvSpPr>
          <p:spPr>
            <a:xfrm>
              <a:off x="9996879" y="2569539"/>
              <a:ext cx="1558517" cy="6517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AR/MR media processing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C8F1510-4512-43E2-837A-09976D026137}"/>
                </a:ext>
              </a:extLst>
            </p:cNvPr>
            <p:cNvSpPr/>
            <p:nvPr/>
          </p:nvSpPr>
          <p:spPr>
            <a:xfrm>
              <a:off x="9996878" y="3405033"/>
              <a:ext cx="1558517" cy="65173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AR/MR</a:t>
              </a:r>
              <a:br>
                <a:rPr lang="en-US" sz="1200" dirty="0">
                  <a:solidFill>
                    <a:schemeClr val="tx1"/>
                  </a:solidFill>
                </a:rPr>
              </a:br>
              <a:r>
                <a:rPr lang="en-US" sz="1200" dirty="0">
                  <a:solidFill>
                    <a:schemeClr val="tx1"/>
                  </a:solidFill>
                </a:rPr>
                <a:t>pre-rendering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75BA236-4EE0-4897-892A-FE4AD63E0F28}"/>
                </a:ext>
              </a:extLst>
            </p:cNvPr>
            <p:cNvSpPr/>
            <p:nvPr/>
          </p:nvSpPr>
          <p:spPr>
            <a:xfrm>
              <a:off x="9996877" y="4217846"/>
              <a:ext cx="1558517" cy="65173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Vision engine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CC5BC0E-A835-43B5-BD4C-35A0C545AC26}"/>
                </a:ext>
              </a:extLst>
            </p:cNvPr>
            <p:cNvSpPr txBox="1"/>
            <p:nvPr/>
          </p:nvSpPr>
          <p:spPr>
            <a:xfrm>
              <a:off x="9791071" y="2047809"/>
              <a:ext cx="2117399" cy="362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Edge processing</a:t>
              </a:r>
            </a:p>
          </p:txBody>
        </p: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378339E9-B3DF-40B9-9671-866CB1793D5B}"/>
              </a:ext>
            </a:extLst>
          </p:cNvPr>
          <p:cNvSpPr/>
          <p:nvPr/>
        </p:nvSpPr>
        <p:spPr>
          <a:xfrm rot="16200000">
            <a:off x="6683202" y="2677532"/>
            <a:ext cx="1328528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5G connectivity</a:t>
            </a:r>
          </a:p>
        </p:txBody>
      </p:sp>
      <p:sp>
        <p:nvSpPr>
          <p:cNvPr id="72" name="Arrow: Left-Right 71">
            <a:extLst>
              <a:ext uri="{FF2B5EF4-FFF2-40B4-BE49-F238E27FC236}">
                <a16:creationId xmlns:a16="http://schemas.microsoft.com/office/drawing/2014/main" id="{90DC0469-18EC-459B-9D40-CA830E929151}"/>
              </a:ext>
            </a:extLst>
          </p:cNvPr>
          <p:cNvSpPr/>
          <p:nvPr/>
        </p:nvSpPr>
        <p:spPr>
          <a:xfrm>
            <a:off x="7490407" y="2715381"/>
            <a:ext cx="490933" cy="210724"/>
          </a:xfrm>
          <a:prstGeom prst="leftRightArrow">
            <a:avLst>
              <a:gd name="adj1" fmla="val 4448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6C67131-A2FB-4415-851A-281605EB505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8967" y="1500857"/>
            <a:ext cx="1930192" cy="2689967"/>
          </a:xfrm>
          <a:prstGeom prst="rect">
            <a:avLst/>
          </a:prstGeom>
          <a:noFill/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CD24D239-FDAF-44A8-9B1D-B9C68478A83C}"/>
              </a:ext>
            </a:extLst>
          </p:cNvPr>
          <p:cNvSpPr/>
          <p:nvPr/>
        </p:nvSpPr>
        <p:spPr>
          <a:xfrm>
            <a:off x="2889533" y="2095857"/>
            <a:ext cx="918700" cy="5606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AV display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75EF9BA-838B-4311-9B5D-2C720BE85EB0}"/>
              </a:ext>
            </a:extLst>
          </p:cNvPr>
          <p:cNvSpPr/>
          <p:nvPr/>
        </p:nvSpPr>
        <p:spPr>
          <a:xfrm>
            <a:off x="4003583" y="3705483"/>
            <a:ext cx="1937941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2D Media coding/decoding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7BC8FF4-0085-4211-B775-FA080B4D43DF}"/>
              </a:ext>
            </a:extLst>
          </p:cNvPr>
          <p:cNvSpPr/>
          <p:nvPr/>
        </p:nvSpPr>
        <p:spPr>
          <a:xfrm>
            <a:off x="2628084" y="2882764"/>
            <a:ext cx="1119603" cy="3863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Composition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>(LSR)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4E6B26A-7795-42B6-9FDC-58A76E1F96B2}"/>
              </a:ext>
            </a:extLst>
          </p:cNvPr>
          <p:cNvSpPr/>
          <p:nvPr/>
        </p:nvSpPr>
        <p:spPr>
          <a:xfrm>
            <a:off x="4084533" y="2949440"/>
            <a:ext cx="1776173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Rendering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72FFE68-692A-4FBF-AF76-E6F5402295B8}"/>
              </a:ext>
            </a:extLst>
          </p:cNvPr>
          <p:cNvSpPr/>
          <p:nvPr/>
        </p:nvSpPr>
        <p:spPr>
          <a:xfrm>
            <a:off x="4160733" y="1472807"/>
            <a:ext cx="1776173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Basic User control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070CDBE-1CBC-4266-B250-3EC7B91CB74C}"/>
              </a:ext>
            </a:extLst>
          </p:cNvPr>
          <p:cNvSpPr/>
          <p:nvPr/>
        </p:nvSpPr>
        <p:spPr>
          <a:xfrm rot="16200000">
            <a:off x="4985429" y="2715408"/>
            <a:ext cx="2922240" cy="2608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Content and Control Delivery</a:t>
            </a:r>
          </a:p>
        </p:txBody>
      </p: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74FA02C2-2EA4-4861-BF16-0228FE1563E4}"/>
              </a:ext>
            </a:extLst>
          </p:cNvPr>
          <p:cNvCxnSpPr>
            <a:cxnSpLocks/>
            <a:stCxn id="55" idx="6"/>
            <a:endCxn id="39" idx="1"/>
          </p:cNvCxnSpPr>
          <p:nvPr/>
        </p:nvCxnSpPr>
        <p:spPr>
          <a:xfrm>
            <a:off x="2938769" y="1596892"/>
            <a:ext cx="1221964" cy="6349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4E29C985-7C06-4EB6-8519-436B490395E0}"/>
              </a:ext>
            </a:extLst>
          </p:cNvPr>
          <p:cNvCxnSpPr>
            <a:cxnSpLocks/>
            <a:stCxn id="64" idx="4"/>
            <a:endCxn id="35" idx="1"/>
          </p:cNvCxnSpPr>
          <p:nvPr/>
        </p:nvCxnSpPr>
        <p:spPr>
          <a:xfrm rot="5400000" flipH="1" flipV="1">
            <a:off x="3129991" y="3030533"/>
            <a:ext cx="68208" cy="1678975"/>
          </a:xfrm>
          <a:prstGeom prst="bentConnector4">
            <a:avLst>
              <a:gd name="adj1" fmla="val -335151"/>
              <a:gd name="adj2" fmla="val 6386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D8F65D3C-4CA3-499B-93E2-91BF2EDCDF84}"/>
              </a:ext>
            </a:extLst>
          </p:cNvPr>
          <p:cNvCxnSpPr>
            <a:cxnSpLocks/>
            <a:stCxn id="36" idx="0"/>
            <a:endCxn id="34" idx="2"/>
          </p:cNvCxnSpPr>
          <p:nvPr/>
        </p:nvCxnSpPr>
        <p:spPr>
          <a:xfrm rot="5400000" flipH="1" flipV="1">
            <a:off x="3155264" y="2689146"/>
            <a:ext cx="226241" cy="160997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CE9BF328-85C9-47C6-BFBF-9465B0A7A3DB}"/>
              </a:ext>
            </a:extLst>
          </p:cNvPr>
          <p:cNvCxnSpPr>
            <a:cxnSpLocks/>
            <a:stCxn id="38" idx="1"/>
            <a:endCxn id="36" idx="3"/>
          </p:cNvCxnSpPr>
          <p:nvPr/>
        </p:nvCxnSpPr>
        <p:spPr>
          <a:xfrm rot="10800000">
            <a:off x="3747687" y="3075956"/>
            <a:ext cx="336846" cy="3918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795879A1-517C-45E2-A013-7FC6366E115D}"/>
              </a:ext>
            </a:extLst>
          </p:cNvPr>
          <p:cNvCxnSpPr>
            <a:cxnSpLocks/>
            <a:stCxn id="64" idx="2"/>
            <a:endCxn id="39" idx="0"/>
          </p:cNvCxnSpPr>
          <p:nvPr/>
        </p:nvCxnSpPr>
        <p:spPr>
          <a:xfrm rot="10800000" flipH="1">
            <a:off x="1859206" y="1472808"/>
            <a:ext cx="3189614" cy="2219147"/>
          </a:xfrm>
          <a:prstGeom prst="bentConnector4">
            <a:avLst>
              <a:gd name="adj1" fmla="val -7167"/>
              <a:gd name="adj2" fmla="val 110301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910D99E2-B722-45BA-9B99-EDA67ED631BE}"/>
              </a:ext>
            </a:extLst>
          </p:cNvPr>
          <p:cNvCxnSpPr>
            <a:cxnSpLocks/>
          </p:cNvCxnSpPr>
          <p:nvPr/>
        </p:nvCxnSpPr>
        <p:spPr>
          <a:xfrm>
            <a:off x="5946142" y="3835917"/>
            <a:ext cx="36997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A105F80-FCB0-49EB-B449-6400C31CC6E5}"/>
              </a:ext>
            </a:extLst>
          </p:cNvPr>
          <p:cNvCxnSpPr>
            <a:cxnSpLocks/>
            <a:stCxn id="38" idx="2"/>
            <a:endCxn id="35" idx="0"/>
          </p:cNvCxnSpPr>
          <p:nvPr/>
        </p:nvCxnSpPr>
        <p:spPr>
          <a:xfrm flipH="1">
            <a:off x="4972554" y="3210307"/>
            <a:ext cx="66" cy="495176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4C5BE81-3A2D-49C4-BBA3-EF0A63A3AC79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4972619" y="1733674"/>
            <a:ext cx="1" cy="121576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62F3F1C0-114F-4DB9-B96A-9AEAB784A836}"/>
              </a:ext>
            </a:extLst>
          </p:cNvPr>
          <p:cNvCxnSpPr>
            <a:cxnSpLocks/>
            <a:stCxn id="55" idx="4"/>
          </p:cNvCxnSpPr>
          <p:nvPr/>
        </p:nvCxnSpPr>
        <p:spPr>
          <a:xfrm rot="16200000" flipH="1">
            <a:off x="4335878" y="-53448"/>
            <a:ext cx="111294" cy="3836315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>
            <a:extLst>
              <a:ext uri="{FF2B5EF4-FFF2-40B4-BE49-F238E27FC236}">
                <a16:creationId xmlns:a16="http://schemas.microsoft.com/office/drawing/2014/main" id="{2D3A732E-A5E3-4EF6-9F93-0D4633CFF5BB}"/>
              </a:ext>
            </a:extLst>
          </p:cNvPr>
          <p:cNvSpPr/>
          <p:nvPr/>
        </p:nvSpPr>
        <p:spPr>
          <a:xfrm>
            <a:off x="2007966" y="1384720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Sensor inputs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A09BC940-FF56-42B4-855A-7E01D86FCBC9}"/>
              </a:ext>
            </a:extLst>
          </p:cNvPr>
          <p:cNvSpPr/>
          <p:nvPr/>
        </p:nvSpPr>
        <p:spPr>
          <a:xfrm>
            <a:off x="1859206" y="3479782"/>
            <a:ext cx="930803" cy="4243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Media inputs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2725094-AB3D-424A-8FD8-C72BB46EEDFD}"/>
              </a:ext>
            </a:extLst>
          </p:cNvPr>
          <p:cNvSpPr/>
          <p:nvPr/>
        </p:nvSpPr>
        <p:spPr>
          <a:xfrm>
            <a:off x="3997428" y="2008644"/>
            <a:ext cx="2091173" cy="148175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66E90467-2362-49C2-9B6E-91E1AC013712}"/>
              </a:ext>
            </a:extLst>
          </p:cNvPr>
          <p:cNvCxnSpPr>
            <a:cxnSpLocks/>
            <a:stCxn id="55" idx="4"/>
            <a:endCxn id="36" idx="1"/>
          </p:cNvCxnSpPr>
          <p:nvPr/>
        </p:nvCxnSpPr>
        <p:spPr>
          <a:xfrm rot="16200000" flipH="1">
            <a:off x="1917280" y="2365151"/>
            <a:ext cx="1266893" cy="154716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64500C4D-8D09-42FC-AFB0-85D1AB019ADC}"/>
              </a:ext>
            </a:extLst>
          </p:cNvPr>
          <p:cNvSpPr/>
          <p:nvPr/>
        </p:nvSpPr>
        <p:spPr>
          <a:xfrm>
            <a:off x="398136" y="4643218"/>
            <a:ext cx="3055876" cy="15225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Qualcomm very interested</a:t>
            </a:r>
          </a:p>
          <a:p>
            <a:pPr algn="ctr"/>
            <a:r>
              <a:rPr lang="de-DE" sz="1600" dirty="0"/>
              <a:t>Modem requirements, power consumption, but only as a study. No product anticipation yet,</a:t>
            </a:r>
            <a:endParaRPr lang="en-US" sz="160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F90EA49-C6EA-4046-8350-09380BBC634C}"/>
              </a:ext>
            </a:extLst>
          </p:cNvPr>
          <p:cNvSpPr/>
          <p:nvPr/>
        </p:nvSpPr>
        <p:spPr>
          <a:xfrm>
            <a:off x="3651377" y="4639480"/>
            <a:ext cx="2587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Xiaomi very interested</a:t>
            </a:r>
          </a:p>
          <a:p>
            <a:pPr algn="ctr"/>
            <a:r>
              <a:rPr lang="de-DE" sz="1600" dirty="0"/>
              <a:t>Same as previous</a:t>
            </a:r>
          </a:p>
          <a:p>
            <a:pPr algn="ctr"/>
            <a:r>
              <a:rPr lang="de-DE" sz="1600" dirty="0"/>
              <a:t>+ modem requirements</a:t>
            </a:r>
            <a:endParaRPr lang="en-US" sz="16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D4C3B6F-F062-4CFF-BA7E-34030F50D5CA}"/>
              </a:ext>
            </a:extLst>
          </p:cNvPr>
          <p:cNvSpPr/>
          <p:nvPr/>
        </p:nvSpPr>
        <p:spPr>
          <a:xfrm>
            <a:off x="6446549" y="4664180"/>
            <a:ext cx="2587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Samsung QoS, Formats on 5G Connectivity, split processing, latency, power consumption</a:t>
            </a:r>
            <a:endParaRPr lang="en-US" sz="1600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302EBAC-6BFD-4FA9-9471-B0CF422BC863}"/>
              </a:ext>
            </a:extLst>
          </p:cNvPr>
          <p:cNvSpPr/>
          <p:nvPr/>
        </p:nvSpPr>
        <p:spPr>
          <a:xfrm>
            <a:off x="9051539" y="5792607"/>
            <a:ext cx="296071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Composition needs to be defined</a:t>
            </a:r>
          </a:p>
          <a:p>
            <a:pPr algn="ctr"/>
            <a:r>
              <a:rPr lang="de-DE" sz="1600" dirty="0"/>
              <a:t>No GPU, 2D Rendering, LSR</a:t>
            </a:r>
          </a:p>
          <a:p>
            <a:pPr algn="ctr"/>
            <a:r>
              <a:rPr lang="de-DE" sz="1600" dirty="0"/>
              <a:t>Registration/SLAM</a:t>
            </a:r>
            <a:endParaRPr lang="en-US" sz="16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B126A879-2658-436A-8970-E8FD7DBCC500}"/>
              </a:ext>
            </a:extLst>
          </p:cNvPr>
          <p:cNvSpPr/>
          <p:nvPr/>
        </p:nvSpPr>
        <p:spPr>
          <a:xfrm>
            <a:off x="9842007" y="283761"/>
            <a:ext cx="1396629" cy="77615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/>
              <a:t>3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71603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D5925-E8B9-4040-97D5-06B796D87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5G Connectivity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BA2C7-E955-4970-94B0-576606A7D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Uu/FR1 based communication</a:t>
            </a:r>
          </a:p>
          <a:p>
            <a:pPr lvl="1"/>
            <a:r>
              <a:rPr lang="de-DE" dirty="0"/>
              <a:t>Qualcomm ok</a:t>
            </a:r>
          </a:p>
          <a:p>
            <a:pPr lvl="1"/>
            <a:r>
              <a:rPr lang="de-DE" dirty="0"/>
              <a:t>Samsung ok</a:t>
            </a:r>
          </a:p>
          <a:p>
            <a:pPr lvl="1"/>
            <a:r>
              <a:rPr lang="de-DE" dirty="0"/>
              <a:t>Xiaomi ok</a:t>
            </a:r>
          </a:p>
          <a:p>
            <a:r>
              <a:rPr lang="de-DE" dirty="0"/>
              <a:t>Uu/FR2 based communication</a:t>
            </a:r>
          </a:p>
          <a:p>
            <a:pPr lvl="1"/>
            <a:r>
              <a:rPr lang="de-DE" dirty="0"/>
              <a:t>Qualcomm ok</a:t>
            </a:r>
          </a:p>
          <a:p>
            <a:pPr lvl="1"/>
            <a:r>
              <a:rPr lang="de-DE" dirty="0"/>
              <a:t>Samsung ok</a:t>
            </a:r>
          </a:p>
          <a:p>
            <a:pPr lvl="1"/>
            <a:r>
              <a:rPr lang="de-DE" dirty="0"/>
              <a:t>Xiaomi ok</a:t>
            </a:r>
          </a:p>
          <a:p>
            <a:r>
              <a:rPr lang="de-DE" dirty="0"/>
              <a:t>Sidelink/FR2 communication</a:t>
            </a:r>
          </a:p>
          <a:p>
            <a:pPr lvl="1"/>
            <a:r>
              <a:rPr lang="de-DE" dirty="0"/>
              <a:t>Qualcomm need to check</a:t>
            </a:r>
          </a:p>
          <a:p>
            <a:pPr lvl="1"/>
            <a:r>
              <a:rPr lang="de-DE" dirty="0"/>
              <a:t>Samsung needs to check</a:t>
            </a:r>
          </a:p>
          <a:p>
            <a:pPr lvl="1"/>
            <a:r>
              <a:rPr lang="de-DE" dirty="0"/>
              <a:t>Xiaomi ok</a:t>
            </a:r>
          </a:p>
        </p:txBody>
      </p:sp>
    </p:spTree>
    <p:extLst>
      <p:ext uri="{BB962C8B-B14F-4D97-AF65-F5344CB8AC3E}">
        <p14:creationId xmlns:p14="http://schemas.microsoft.com/office/powerpoint/2010/main" val="584457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559aef62f17770e141396177a96f5251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94100915555df08bee1b0f1df0c5081e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BC45204-8ABC-4CB7-88F5-E8978FA685D1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elements/1.1/"/>
    <ds:schemaRef ds:uri="ba37140e-f4c5-4a6c-a9b4-20a691ce6c8a"/>
    <ds:schemaRef ds:uri="http://schemas.microsoft.com/office/infopath/2007/PartnerControls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9B974E6-2547-426D-8845-46679ED20D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9AC82B-D620-4352-8A2D-7979D5A679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1006</Words>
  <Application>Microsoft Office PowerPoint</Application>
  <PresentationFormat>Widescreen</PresentationFormat>
  <Paragraphs>227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More on device type</vt:lpstr>
      <vt:lpstr>Next device</vt:lpstr>
      <vt:lpstr>5G Opportunity/Study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5G Connectivity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More on device type</dc:title>
  <dc:creator>Thomas Stockhammer</dc:creator>
  <cp:lastModifiedBy>Thomas Stockhammer</cp:lastModifiedBy>
  <cp:revision>1</cp:revision>
  <dcterms:created xsi:type="dcterms:W3CDTF">2020-12-11T05:24:57Z</dcterms:created>
  <dcterms:modified xsi:type="dcterms:W3CDTF">2020-12-11T07:01:24Z</dcterms:modified>
</cp:coreProperties>
</file>