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637" r:id="rId2"/>
    <p:sldId id="654" r:id="rId3"/>
    <p:sldId id="656" r:id="rId4"/>
    <p:sldId id="657" r:id="rId5"/>
  </p:sldIdLst>
  <p:sldSz cx="9144000" cy="6858000" type="screen4x3"/>
  <p:notesSz cx="6805613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10" userDrawn="1">
          <p15:clr>
            <a:srgbClr val="A4A3A4"/>
          </p15:clr>
        </p15:guide>
        <p15:guide id="2" orient="horz" pos="572" userDrawn="1">
          <p15:clr>
            <a:srgbClr val="A4A3A4"/>
          </p15:clr>
        </p15:guide>
        <p15:guide id="3" pos="2880">
          <p15:clr>
            <a:srgbClr val="A4A3A4"/>
          </p15:clr>
        </p15:guide>
        <p15:guide id="4" pos="160">
          <p15:clr>
            <a:srgbClr val="A4A3A4"/>
          </p15:clr>
        </p15:guide>
        <p15:guide id="5" pos="5602" userDrawn="1">
          <p15:clr>
            <a:srgbClr val="A4A3A4"/>
          </p15:clr>
        </p15:guide>
        <p15:guide id="6" pos="1976">
          <p15:clr>
            <a:srgbClr val="A4A3A4"/>
          </p15:clr>
        </p15:guide>
        <p15:guide id="7" pos="3787" userDrawn="1">
          <p15:clr>
            <a:srgbClr val="A4A3A4"/>
          </p15:clr>
        </p15:guide>
        <p15:guide id="8" pos="1519" userDrawn="1">
          <p15:clr>
            <a:srgbClr val="A4A3A4"/>
          </p15:clr>
        </p15:guide>
        <p15:guide id="9" pos="42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00FF"/>
    <a:srgbClr val="008000"/>
    <a:srgbClr val="6600CC"/>
    <a:srgbClr val="3333FF"/>
    <a:srgbClr val="FFFFFF"/>
    <a:srgbClr val="641F66"/>
    <a:srgbClr val="E5DAEB"/>
    <a:srgbClr val="9A6DB2"/>
    <a:srgbClr val="128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18B1B1-DF3D-4AC4-8D33-0E3CD8DE084A}" v="576" dt="2021-12-14T21:26:40.4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07" autoAdjust="0"/>
    <p:restoredTop sz="94553" autoAdjust="0"/>
  </p:normalViewPr>
  <p:slideViewPr>
    <p:cSldViewPr>
      <p:cViewPr varScale="1">
        <p:scale>
          <a:sx n="89" d="100"/>
          <a:sy n="89" d="100"/>
        </p:scale>
        <p:origin x="558" y="84"/>
      </p:cViewPr>
      <p:guideLst>
        <p:guide orient="horz" pos="4110"/>
        <p:guide orient="horz" pos="572"/>
        <p:guide pos="2880"/>
        <p:guide pos="160"/>
        <p:guide pos="5602"/>
        <p:guide pos="1976"/>
        <p:guide pos="3787"/>
        <p:guide pos="1519"/>
        <p:guide pos="42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7464"/>
    </p:cViewPr>
  </p:sorterViewPr>
  <p:notesViewPr>
    <p:cSldViewPr>
      <p:cViewPr varScale="1">
        <p:scale>
          <a:sx n="95" d="100"/>
          <a:sy n="95" d="100"/>
        </p:scale>
        <p:origin x="3616" y="68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辻河 亨" userId="c7e64a7e-9be0-4dc6-a254-b54779f1fb3e" providerId="ADAL" clId="{7018B1B1-DF3D-4AC4-8D33-0E3CD8DE084A}"/>
    <pc:docChg chg="undo custSel addSld delSld modSld sldOrd">
      <pc:chgData name="辻河 亨" userId="c7e64a7e-9be0-4dc6-a254-b54779f1fb3e" providerId="ADAL" clId="{7018B1B1-DF3D-4AC4-8D33-0E3CD8DE084A}" dt="2021-12-14T21:32:05.927" v="9859" actId="14100"/>
      <pc:docMkLst>
        <pc:docMk/>
      </pc:docMkLst>
      <pc:sldChg chg="modSp mod">
        <pc:chgData name="辻河 亨" userId="c7e64a7e-9be0-4dc6-a254-b54779f1fb3e" providerId="ADAL" clId="{7018B1B1-DF3D-4AC4-8D33-0E3CD8DE084A}" dt="2021-12-14T20:33:42.686" v="6535" actId="20577"/>
        <pc:sldMkLst>
          <pc:docMk/>
          <pc:sldMk cId="2217143881" sldId="637"/>
        </pc:sldMkLst>
        <pc:spChg chg="mod">
          <ac:chgData name="辻河 亨" userId="c7e64a7e-9be0-4dc6-a254-b54779f1fb3e" providerId="ADAL" clId="{7018B1B1-DF3D-4AC4-8D33-0E3CD8DE084A}" dt="2021-12-14T20:33:42.686" v="6535" actId="20577"/>
          <ac:spMkLst>
            <pc:docMk/>
            <pc:sldMk cId="2217143881" sldId="637"/>
            <ac:spMk id="6" creationId="{00000000-0000-0000-0000-000000000000}"/>
          </ac:spMkLst>
        </pc:spChg>
        <pc:spChg chg="mod">
          <ac:chgData name="辻河 亨" userId="c7e64a7e-9be0-4dc6-a254-b54779f1fb3e" providerId="ADAL" clId="{7018B1B1-DF3D-4AC4-8D33-0E3CD8DE084A}" dt="2021-12-14T20:13:11.953" v="4842" actId="20577"/>
          <ac:spMkLst>
            <pc:docMk/>
            <pc:sldMk cId="2217143881" sldId="637"/>
            <ac:spMk id="34" creationId="{00000000-0000-0000-0000-000000000000}"/>
          </ac:spMkLst>
        </pc:spChg>
      </pc:sldChg>
      <pc:sldChg chg="del">
        <pc:chgData name="辻河 亨" userId="c7e64a7e-9be0-4dc6-a254-b54779f1fb3e" providerId="ADAL" clId="{7018B1B1-DF3D-4AC4-8D33-0E3CD8DE084A}" dt="2021-12-14T20:28:34.963" v="6281" actId="47"/>
        <pc:sldMkLst>
          <pc:docMk/>
          <pc:sldMk cId="4012865183" sldId="638"/>
        </pc:sldMkLst>
      </pc:sldChg>
      <pc:sldChg chg="del">
        <pc:chgData name="辻河 亨" userId="c7e64a7e-9be0-4dc6-a254-b54779f1fb3e" providerId="ADAL" clId="{7018B1B1-DF3D-4AC4-8D33-0E3CD8DE084A}" dt="2021-12-14T20:28:34.963" v="6281" actId="47"/>
        <pc:sldMkLst>
          <pc:docMk/>
          <pc:sldMk cId="2976352925" sldId="641"/>
        </pc:sldMkLst>
      </pc:sldChg>
      <pc:sldChg chg="del">
        <pc:chgData name="辻河 亨" userId="c7e64a7e-9be0-4dc6-a254-b54779f1fb3e" providerId="ADAL" clId="{7018B1B1-DF3D-4AC4-8D33-0E3CD8DE084A}" dt="2021-12-14T20:28:34.963" v="6281" actId="47"/>
        <pc:sldMkLst>
          <pc:docMk/>
          <pc:sldMk cId="1733393224" sldId="643"/>
        </pc:sldMkLst>
      </pc:sldChg>
      <pc:sldChg chg="del">
        <pc:chgData name="辻河 亨" userId="c7e64a7e-9be0-4dc6-a254-b54779f1fb3e" providerId="ADAL" clId="{7018B1B1-DF3D-4AC4-8D33-0E3CD8DE084A}" dt="2021-12-14T20:28:34.963" v="6281" actId="47"/>
        <pc:sldMkLst>
          <pc:docMk/>
          <pc:sldMk cId="3362796429" sldId="644"/>
        </pc:sldMkLst>
      </pc:sldChg>
      <pc:sldChg chg="del">
        <pc:chgData name="辻河 亨" userId="c7e64a7e-9be0-4dc6-a254-b54779f1fb3e" providerId="ADAL" clId="{7018B1B1-DF3D-4AC4-8D33-0E3CD8DE084A}" dt="2021-12-14T20:28:34.963" v="6281" actId="47"/>
        <pc:sldMkLst>
          <pc:docMk/>
          <pc:sldMk cId="3876190584" sldId="645"/>
        </pc:sldMkLst>
      </pc:sldChg>
      <pc:sldChg chg="del">
        <pc:chgData name="辻河 亨" userId="c7e64a7e-9be0-4dc6-a254-b54779f1fb3e" providerId="ADAL" clId="{7018B1B1-DF3D-4AC4-8D33-0E3CD8DE084A}" dt="2021-12-14T20:28:34.963" v="6281" actId="47"/>
        <pc:sldMkLst>
          <pc:docMk/>
          <pc:sldMk cId="633034788" sldId="646"/>
        </pc:sldMkLst>
      </pc:sldChg>
      <pc:sldChg chg="del">
        <pc:chgData name="辻河 亨" userId="c7e64a7e-9be0-4dc6-a254-b54779f1fb3e" providerId="ADAL" clId="{7018B1B1-DF3D-4AC4-8D33-0E3CD8DE084A}" dt="2021-12-14T20:33:13.166" v="6492" actId="47"/>
        <pc:sldMkLst>
          <pc:docMk/>
          <pc:sldMk cId="2799837417" sldId="647"/>
        </pc:sldMkLst>
      </pc:sldChg>
      <pc:sldChg chg="add del">
        <pc:chgData name="辻河 亨" userId="c7e64a7e-9be0-4dc6-a254-b54779f1fb3e" providerId="ADAL" clId="{7018B1B1-DF3D-4AC4-8D33-0E3CD8DE084A}" dt="2021-12-14T20:28:34.963" v="6281" actId="47"/>
        <pc:sldMkLst>
          <pc:docMk/>
          <pc:sldMk cId="3254557943" sldId="648"/>
        </pc:sldMkLst>
      </pc:sldChg>
      <pc:sldChg chg="addSp delSp modSp add mod">
        <pc:chgData name="辻河 亨" userId="c7e64a7e-9be0-4dc6-a254-b54779f1fb3e" providerId="ADAL" clId="{7018B1B1-DF3D-4AC4-8D33-0E3CD8DE084A}" dt="2021-12-14T20:09:23.577" v="4759" actId="20577"/>
        <pc:sldMkLst>
          <pc:docMk/>
          <pc:sldMk cId="2022285636" sldId="649"/>
        </pc:sldMkLst>
        <pc:spChg chg="add mod">
          <ac:chgData name="辻河 亨" userId="c7e64a7e-9be0-4dc6-a254-b54779f1fb3e" providerId="ADAL" clId="{7018B1B1-DF3D-4AC4-8D33-0E3CD8DE084A}" dt="2021-12-14T19:41:10.115" v="4627" actId="6549"/>
          <ac:spMkLst>
            <pc:docMk/>
            <pc:sldMk cId="2022285636" sldId="649"/>
            <ac:spMk id="9" creationId="{52B2402D-D3E2-4890-91A5-1BA49A2BB625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39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50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51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52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53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54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55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56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57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59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60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61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63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64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65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66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67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68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69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70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71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72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73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74" creationId="{00000000-0000-0000-0000-000000000000}"/>
          </ac:spMkLst>
        </pc:spChg>
        <pc:spChg chg="mod">
          <ac:chgData name="辻河 亨" userId="c7e64a7e-9be0-4dc6-a254-b54779f1fb3e" providerId="ADAL" clId="{7018B1B1-DF3D-4AC4-8D33-0E3CD8DE084A}" dt="2021-12-14T19:29:02.176" v="3768" actId="1035"/>
          <ac:spMkLst>
            <pc:docMk/>
            <pc:sldMk cId="2022285636" sldId="649"/>
            <ac:spMk id="75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76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77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78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79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80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81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82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83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84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85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86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87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88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89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90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91" creationId="{00000000-0000-0000-0000-000000000000}"/>
          </ac:spMkLst>
        </pc:spChg>
        <pc:spChg chg="add mod">
          <ac:chgData name="辻河 亨" userId="c7e64a7e-9be0-4dc6-a254-b54779f1fb3e" providerId="ADAL" clId="{7018B1B1-DF3D-4AC4-8D33-0E3CD8DE084A}" dt="2021-12-14T19:19:39.760" v="2642" actId="1036"/>
          <ac:spMkLst>
            <pc:docMk/>
            <pc:sldMk cId="2022285636" sldId="649"/>
            <ac:spMk id="92" creationId="{1AA346C8-3DE2-4FD4-9573-967EC79E6CE9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93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94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95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96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97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98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99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00" creationId="{00000000-0000-0000-0000-000000000000}"/>
          </ac:spMkLst>
        </pc:spChg>
        <pc:spChg chg="add mod">
          <ac:chgData name="辻河 亨" userId="c7e64a7e-9be0-4dc6-a254-b54779f1fb3e" providerId="ADAL" clId="{7018B1B1-DF3D-4AC4-8D33-0E3CD8DE084A}" dt="2021-12-14T19:19:39.760" v="2642" actId="1036"/>
          <ac:spMkLst>
            <pc:docMk/>
            <pc:sldMk cId="2022285636" sldId="649"/>
            <ac:spMk id="101" creationId="{7EEE84BD-B85D-4D3C-B12E-34AC618E4DC4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03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04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05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06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07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09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10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11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12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13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14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15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16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17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19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20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21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22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24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25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26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27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28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30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18:14:36.287" v="2" actId="478"/>
          <ac:spMkLst>
            <pc:docMk/>
            <pc:sldMk cId="2022285636" sldId="649"/>
            <ac:spMk id="131" creationId="{00000000-0000-0000-0000-000000000000}"/>
          </ac:spMkLst>
        </pc:spChg>
        <pc:spChg chg="mod">
          <ac:chgData name="辻河 亨" userId="c7e64a7e-9be0-4dc6-a254-b54779f1fb3e" providerId="ADAL" clId="{7018B1B1-DF3D-4AC4-8D33-0E3CD8DE084A}" dt="2021-12-14T19:27:34.418" v="3728" actId="20577"/>
          <ac:spMkLst>
            <pc:docMk/>
            <pc:sldMk cId="2022285636" sldId="649"/>
            <ac:spMk id="149" creationId="{00000000-0000-0000-0000-000000000000}"/>
          </ac:spMkLst>
        </pc:spChg>
        <pc:graphicFrameChg chg="add del">
          <ac:chgData name="辻河 亨" userId="c7e64a7e-9be0-4dc6-a254-b54779f1fb3e" providerId="ADAL" clId="{7018B1B1-DF3D-4AC4-8D33-0E3CD8DE084A}" dt="2021-12-14T18:15:12.916" v="4" actId="21"/>
          <ac:graphicFrameMkLst>
            <pc:docMk/>
            <pc:sldMk cId="2022285636" sldId="649"/>
            <ac:graphicFrameMk id="2" creationId="{5C8AE345-7729-4836-BEF3-9A4A080596C2}"/>
          </ac:graphicFrameMkLst>
        </pc:graphicFrameChg>
        <pc:graphicFrameChg chg="add mod modGraphic">
          <ac:chgData name="辻河 亨" userId="c7e64a7e-9be0-4dc6-a254-b54779f1fb3e" providerId="ADAL" clId="{7018B1B1-DF3D-4AC4-8D33-0E3CD8DE084A}" dt="2021-12-14T20:09:23.577" v="4759" actId="20577"/>
          <ac:graphicFrameMkLst>
            <pc:docMk/>
            <pc:sldMk cId="2022285636" sldId="649"/>
            <ac:graphicFrameMk id="3" creationId="{C6E784E1-C79A-4BBC-8675-4EA055A718AB}"/>
          </ac:graphicFrameMkLst>
        </pc:graphicFrameChg>
        <pc:graphicFrameChg chg="add del mod">
          <ac:chgData name="辻河 亨" userId="c7e64a7e-9be0-4dc6-a254-b54779f1fb3e" providerId="ADAL" clId="{7018B1B1-DF3D-4AC4-8D33-0E3CD8DE084A}" dt="2021-12-14T18:45:25.932" v="896"/>
          <ac:graphicFrameMkLst>
            <pc:docMk/>
            <pc:sldMk cId="2022285636" sldId="649"/>
            <ac:graphicFrameMk id="4" creationId="{DB65134C-EB1A-4BFB-ABAE-0E67C65A47BF}"/>
          </ac:graphicFrameMkLst>
        </pc:graphicFrameChg>
        <pc:graphicFrameChg chg="add del mod">
          <ac:chgData name="辻河 亨" userId="c7e64a7e-9be0-4dc6-a254-b54779f1fb3e" providerId="ADAL" clId="{7018B1B1-DF3D-4AC4-8D33-0E3CD8DE084A}" dt="2021-12-14T18:45:30.945" v="899"/>
          <ac:graphicFrameMkLst>
            <pc:docMk/>
            <pc:sldMk cId="2022285636" sldId="649"/>
            <ac:graphicFrameMk id="5" creationId="{9B46B654-EEC8-4AFE-BB1C-F3C860CFD4B2}"/>
          </ac:graphicFrameMkLst>
        </pc:graphicFrameChg>
        <pc:graphicFrameChg chg="add del mod">
          <ac:chgData name="辻河 亨" userId="c7e64a7e-9be0-4dc6-a254-b54779f1fb3e" providerId="ADAL" clId="{7018B1B1-DF3D-4AC4-8D33-0E3CD8DE084A}" dt="2021-12-14T18:45:34.951" v="902"/>
          <ac:graphicFrameMkLst>
            <pc:docMk/>
            <pc:sldMk cId="2022285636" sldId="649"/>
            <ac:graphicFrameMk id="6" creationId="{3A515874-1E41-4FAA-9D79-5C4932DBB1F7}"/>
          </ac:graphicFrameMkLst>
        </pc:graphicFrameChg>
        <pc:graphicFrameChg chg="add del mod">
          <ac:chgData name="辻河 亨" userId="c7e64a7e-9be0-4dc6-a254-b54779f1fb3e" providerId="ADAL" clId="{7018B1B1-DF3D-4AC4-8D33-0E3CD8DE084A}" dt="2021-12-14T18:46:08.129" v="906"/>
          <ac:graphicFrameMkLst>
            <pc:docMk/>
            <pc:sldMk cId="2022285636" sldId="649"/>
            <ac:graphicFrameMk id="7" creationId="{2E7DFA89-A65F-4861-8278-AE5663F3FCEF}"/>
          </ac:graphicFrameMkLst>
        </pc:graphicFrameChg>
        <pc:graphicFrameChg chg="add del mod">
          <ac:chgData name="辻河 亨" userId="c7e64a7e-9be0-4dc6-a254-b54779f1fb3e" providerId="ADAL" clId="{7018B1B1-DF3D-4AC4-8D33-0E3CD8DE084A}" dt="2021-12-14T18:46:12.433" v="909"/>
          <ac:graphicFrameMkLst>
            <pc:docMk/>
            <pc:sldMk cId="2022285636" sldId="649"/>
            <ac:graphicFrameMk id="8" creationId="{CC4BE38F-40BF-4571-9920-20D4E87F5206}"/>
          </ac:graphicFrameMkLst>
        </pc:graphicFrameChg>
      </pc:sldChg>
      <pc:sldChg chg="modSp add mod">
        <pc:chgData name="辻河 亨" userId="c7e64a7e-9be0-4dc6-a254-b54779f1fb3e" providerId="ADAL" clId="{7018B1B1-DF3D-4AC4-8D33-0E3CD8DE084A}" dt="2021-12-14T21:02:11.113" v="8228" actId="20577"/>
        <pc:sldMkLst>
          <pc:docMk/>
          <pc:sldMk cId="1487651136" sldId="650"/>
        </pc:sldMkLst>
        <pc:spChg chg="mod">
          <ac:chgData name="辻河 亨" userId="c7e64a7e-9be0-4dc6-a254-b54779f1fb3e" providerId="ADAL" clId="{7018B1B1-DF3D-4AC4-8D33-0E3CD8DE084A}" dt="2021-12-14T20:37:02.089" v="6849" actId="6549"/>
          <ac:spMkLst>
            <pc:docMk/>
            <pc:sldMk cId="1487651136" sldId="650"/>
            <ac:spMk id="9" creationId="{52B2402D-D3E2-4890-91A5-1BA49A2BB625}"/>
          </ac:spMkLst>
        </pc:spChg>
        <pc:spChg chg="mod">
          <ac:chgData name="辻河 亨" userId="c7e64a7e-9be0-4dc6-a254-b54779f1fb3e" providerId="ADAL" clId="{7018B1B1-DF3D-4AC4-8D33-0E3CD8DE084A}" dt="2021-12-14T19:45:47.432" v="4730" actId="6549"/>
          <ac:spMkLst>
            <pc:docMk/>
            <pc:sldMk cId="1487651136" sldId="650"/>
            <ac:spMk id="75" creationId="{00000000-0000-0000-0000-000000000000}"/>
          </ac:spMkLst>
        </pc:spChg>
        <pc:spChg chg="mod">
          <ac:chgData name="辻河 亨" userId="c7e64a7e-9be0-4dc6-a254-b54779f1fb3e" providerId="ADAL" clId="{7018B1B1-DF3D-4AC4-8D33-0E3CD8DE084A}" dt="2021-12-14T19:41:53.853" v="4632" actId="1036"/>
          <ac:spMkLst>
            <pc:docMk/>
            <pc:sldMk cId="1487651136" sldId="650"/>
            <ac:spMk id="101" creationId="{7EEE84BD-B85D-4D3C-B12E-34AC618E4DC4}"/>
          </ac:spMkLst>
        </pc:spChg>
        <pc:spChg chg="mod">
          <ac:chgData name="辻河 亨" userId="c7e64a7e-9be0-4dc6-a254-b54779f1fb3e" providerId="ADAL" clId="{7018B1B1-DF3D-4AC4-8D33-0E3CD8DE084A}" dt="2021-12-14T19:43:34.044" v="4706" actId="20577"/>
          <ac:spMkLst>
            <pc:docMk/>
            <pc:sldMk cId="1487651136" sldId="650"/>
            <ac:spMk id="149" creationId="{00000000-0000-0000-0000-000000000000}"/>
          </ac:spMkLst>
        </pc:spChg>
        <pc:graphicFrameChg chg="modGraphic">
          <ac:chgData name="辻河 亨" userId="c7e64a7e-9be0-4dc6-a254-b54779f1fb3e" providerId="ADAL" clId="{7018B1B1-DF3D-4AC4-8D33-0E3CD8DE084A}" dt="2021-12-14T21:02:11.113" v="8228" actId="20577"/>
          <ac:graphicFrameMkLst>
            <pc:docMk/>
            <pc:sldMk cId="1487651136" sldId="650"/>
            <ac:graphicFrameMk id="3" creationId="{C6E784E1-C79A-4BBC-8675-4EA055A718AB}"/>
          </ac:graphicFrameMkLst>
        </pc:graphicFrameChg>
      </pc:sldChg>
      <pc:sldChg chg="addSp delSp modSp add mod ord">
        <pc:chgData name="辻河 亨" userId="c7e64a7e-9be0-4dc6-a254-b54779f1fb3e" providerId="ADAL" clId="{7018B1B1-DF3D-4AC4-8D33-0E3CD8DE084A}" dt="2021-12-14T21:15:25.552" v="9136" actId="6549"/>
        <pc:sldMkLst>
          <pc:docMk/>
          <pc:sldMk cId="457511623" sldId="651"/>
        </pc:sldMkLst>
        <pc:spChg chg="add mod">
          <ac:chgData name="辻河 亨" userId="c7e64a7e-9be0-4dc6-a254-b54779f1fb3e" providerId="ADAL" clId="{7018B1B1-DF3D-4AC4-8D33-0E3CD8DE084A}" dt="2021-12-14T21:06:45.933" v="8438" actId="1035"/>
          <ac:spMkLst>
            <pc:docMk/>
            <pc:sldMk cId="457511623" sldId="651"/>
            <ac:spMk id="2" creationId="{36268EE6-F611-4AFA-84F5-0269BF50A705}"/>
          </ac:spMkLst>
        </pc:spChg>
        <pc:spChg chg="add mod">
          <ac:chgData name="辻河 亨" userId="c7e64a7e-9be0-4dc6-a254-b54779f1fb3e" providerId="ADAL" clId="{7018B1B1-DF3D-4AC4-8D33-0E3CD8DE084A}" dt="2021-12-14T21:08:49.230" v="8474" actId="14100"/>
          <ac:spMkLst>
            <pc:docMk/>
            <pc:sldMk cId="457511623" sldId="651"/>
            <ac:spMk id="3" creationId="{650C81CB-C144-4801-986B-337693C345C3}"/>
          </ac:spMkLst>
        </pc:spChg>
        <pc:spChg chg="del">
          <ac:chgData name="辻河 亨" userId="c7e64a7e-9be0-4dc6-a254-b54779f1fb3e" providerId="ADAL" clId="{7018B1B1-DF3D-4AC4-8D33-0E3CD8DE084A}" dt="2021-12-14T20:24:32.972" v="5792" actId="478"/>
          <ac:spMkLst>
            <pc:docMk/>
            <pc:sldMk cId="457511623" sldId="651"/>
            <ac:spMk id="54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24:32.972" v="5792" actId="478"/>
          <ac:spMkLst>
            <pc:docMk/>
            <pc:sldMk cId="457511623" sldId="651"/>
            <ac:spMk id="55" creationId="{00000000-0000-0000-0000-000000000000}"/>
          </ac:spMkLst>
        </pc:spChg>
        <pc:spChg chg="add mod">
          <ac:chgData name="辻河 亨" userId="c7e64a7e-9be0-4dc6-a254-b54779f1fb3e" providerId="ADAL" clId="{7018B1B1-DF3D-4AC4-8D33-0E3CD8DE084A}" dt="2021-12-14T21:06:08.578" v="8404" actId="1035"/>
          <ac:spMkLst>
            <pc:docMk/>
            <pc:sldMk cId="457511623" sldId="651"/>
            <ac:spMk id="60" creationId="{15BA1171-437A-4E35-AA8E-D4B3FF3991F7}"/>
          </ac:spMkLst>
        </pc:spChg>
        <pc:spChg chg="add mod">
          <ac:chgData name="辻河 亨" userId="c7e64a7e-9be0-4dc6-a254-b54779f1fb3e" providerId="ADAL" clId="{7018B1B1-DF3D-4AC4-8D33-0E3CD8DE084A}" dt="2021-12-14T21:06:08.578" v="8404" actId="1035"/>
          <ac:spMkLst>
            <pc:docMk/>
            <pc:sldMk cId="457511623" sldId="651"/>
            <ac:spMk id="61" creationId="{C822B158-40E2-4FC4-AF10-89218DC55851}"/>
          </ac:spMkLst>
        </pc:spChg>
        <pc:spChg chg="add mod">
          <ac:chgData name="辻河 亨" userId="c7e64a7e-9be0-4dc6-a254-b54779f1fb3e" providerId="ADAL" clId="{7018B1B1-DF3D-4AC4-8D33-0E3CD8DE084A}" dt="2021-12-14T20:55:21.087" v="7305" actId="1038"/>
          <ac:spMkLst>
            <pc:docMk/>
            <pc:sldMk cId="457511623" sldId="651"/>
            <ac:spMk id="62" creationId="{1E21255E-09A5-447E-ACEB-161003FD3E11}"/>
          </ac:spMkLst>
        </pc:spChg>
        <pc:spChg chg="del">
          <ac:chgData name="辻河 亨" userId="c7e64a7e-9be0-4dc6-a254-b54779f1fb3e" providerId="ADAL" clId="{7018B1B1-DF3D-4AC4-8D33-0E3CD8DE084A}" dt="2021-12-14T20:14:27.035" v="4855" actId="478"/>
          <ac:spMkLst>
            <pc:docMk/>
            <pc:sldMk cId="457511623" sldId="651"/>
            <ac:spMk id="63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4:27.035" v="4855" actId="478"/>
          <ac:spMkLst>
            <pc:docMk/>
            <pc:sldMk cId="457511623" sldId="651"/>
            <ac:spMk id="64" creationId="{00000000-0000-0000-0000-000000000000}"/>
          </ac:spMkLst>
        </pc:spChg>
        <pc:spChg chg="mod">
          <ac:chgData name="辻河 亨" userId="c7e64a7e-9be0-4dc6-a254-b54779f1fb3e" providerId="ADAL" clId="{7018B1B1-DF3D-4AC4-8D33-0E3CD8DE084A}" dt="2021-12-14T21:03:49.885" v="8329" actId="14100"/>
          <ac:spMkLst>
            <pc:docMk/>
            <pc:sldMk cId="457511623" sldId="651"/>
            <ac:spMk id="65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4:20.850" v="4852" actId="478"/>
          <ac:spMkLst>
            <pc:docMk/>
            <pc:sldMk cId="457511623" sldId="651"/>
            <ac:spMk id="66" creationId="{00000000-0000-0000-0000-000000000000}"/>
          </ac:spMkLst>
        </pc:spChg>
        <pc:spChg chg="mod">
          <ac:chgData name="辻河 亨" userId="c7e64a7e-9be0-4dc6-a254-b54779f1fb3e" providerId="ADAL" clId="{7018B1B1-DF3D-4AC4-8D33-0E3CD8DE084A}" dt="2021-12-14T21:04:15.850" v="8352" actId="1036"/>
          <ac:spMkLst>
            <pc:docMk/>
            <pc:sldMk cId="457511623" sldId="651"/>
            <ac:spMk id="67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4:23.529" v="4854" actId="478"/>
          <ac:spMkLst>
            <pc:docMk/>
            <pc:sldMk cId="457511623" sldId="651"/>
            <ac:spMk id="68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4:21.814" v="4853" actId="478"/>
          <ac:spMkLst>
            <pc:docMk/>
            <pc:sldMk cId="457511623" sldId="651"/>
            <ac:spMk id="69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3:54.980" v="4844" actId="478"/>
          <ac:spMkLst>
            <pc:docMk/>
            <pc:sldMk cId="457511623" sldId="651"/>
            <ac:spMk id="70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4:27.035" v="4855" actId="478"/>
          <ac:spMkLst>
            <pc:docMk/>
            <pc:sldMk cId="457511623" sldId="651"/>
            <ac:spMk id="71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4:27.035" v="4855" actId="478"/>
          <ac:spMkLst>
            <pc:docMk/>
            <pc:sldMk cId="457511623" sldId="651"/>
            <ac:spMk id="72" creationId="{00000000-0000-0000-0000-000000000000}"/>
          </ac:spMkLst>
        </pc:spChg>
        <pc:spChg chg="add del mod">
          <ac:chgData name="辻河 亨" userId="c7e64a7e-9be0-4dc6-a254-b54779f1fb3e" providerId="ADAL" clId="{7018B1B1-DF3D-4AC4-8D33-0E3CD8DE084A}" dt="2021-12-14T20:19:52.958" v="5453" actId="478"/>
          <ac:spMkLst>
            <pc:docMk/>
            <pc:sldMk cId="457511623" sldId="651"/>
            <ac:spMk id="73" creationId="{A2D36226-6DBD-432F-B289-BEF88270E793}"/>
          </ac:spMkLst>
        </pc:spChg>
        <pc:spChg chg="del">
          <ac:chgData name="辻河 亨" userId="c7e64a7e-9be0-4dc6-a254-b54779f1fb3e" providerId="ADAL" clId="{7018B1B1-DF3D-4AC4-8D33-0E3CD8DE084A}" dt="2021-12-14T20:14:27.035" v="4855" actId="478"/>
          <ac:spMkLst>
            <pc:docMk/>
            <pc:sldMk cId="457511623" sldId="651"/>
            <ac:spMk id="74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33:53.744" v="6537" actId="478"/>
          <ac:spMkLst>
            <pc:docMk/>
            <pc:sldMk cId="457511623" sldId="651"/>
            <ac:spMk id="75" creationId="{00000000-0000-0000-0000-000000000000}"/>
          </ac:spMkLst>
        </pc:spChg>
        <pc:spChg chg="add del mod">
          <ac:chgData name="辻河 亨" userId="c7e64a7e-9be0-4dc6-a254-b54779f1fb3e" providerId="ADAL" clId="{7018B1B1-DF3D-4AC4-8D33-0E3CD8DE084A}" dt="2021-12-14T20:22:34.844" v="5638" actId="478"/>
          <ac:spMkLst>
            <pc:docMk/>
            <pc:sldMk cId="457511623" sldId="651"/>
            <ac:spMk id="76" creationId="{0AEC5F00-E642-49A6-8BEF-31620C95D991}"/>
          </ac:spMkLst>
        </pc:spChg>
        <pc:spChg chg="add del mod">
          <ac:chgData name="辻河 亨" userId="c7e64a7e-9be0-4dc6-a254-b54779f1fb3e" providerId="ADAL" clId="{7018B1B1-DF3D-4AC4-8D33-0E3CD8DE084A}" dt="2021-12-14T20:56:48.493" v="7572" actId="478"/>
          <ac:spMkLst>
            <pc:docMk/>
            <pc:sldMk cId="457511623" sldId="651"/>
            <ac:spMk id="77" creationId="{9F9B6930-FE1E-4E3C-995E-9B88C196CB3C}"/>
          </ac:spMkLst>
        </pc:spChg>
        <pc:spChg chg="add mod">
          <ac:chgData name="辻河 亨" userId="c7e64a7e-9be0-4dc6-a254-b54779f1fb3e" providerId="ADAL" clId="{7018B1B1-DF3D-4AC4-8D33-0E3CD8DE084A}" dt="2021-12-14T21:04:15.850" v="8352" actId="1036"/>
          <ac:spMkLst>
            <pc:docMk/>
            <pc:sldMk cId="457511623" sldId="651"/>
            <ac:spMk id="78" creationId="{38DF176C-1B26-479F-8D82-56F553639443}"/>
          </ac:spMkLst>
        </pc:spChg>
        <pc:spChg chg="add mod">
          <ac:chgData name="辻河 亨" userId="c7e64a7e-9be0-4dc6-a254-b54779f1fb3e" providerId="ADAL" clId="{7018B1B1-DF3D-4AC4-8D33-0E3CD8DE084A}" dt="2021-12-14T21:07:53.256" v="8459" actId="14100"/>
          <ac:spMkLst>
            <pc:docMk/>
            <pc:sldMk cId="457511623" sldId="651"/>
            <ac:spMk id="79" creationId="{ED899C6D-90C0-4D2D-8247-837A8F82CB63}"/>
          </ac:spMkLst>
        </pc:spChg>
        <pc:spChg chg="add mod">
          <ac:chgData name="辻河 亨" userId="c7e64a7e-9be0-4dc6-a254-b54779f1fb3e" providerId="ADAL" clId="{7018B1B1-DF3D-4AC4-8D33-0E3CD8DE084A}" dt="2021-12-14T21:07:11.995" v="8446" actId="14100"/>
          <ac:spMkLst>
            <pc:docMk/>
            <pc:sldMk cId="457511623" sldId="651"/>
            <ac:spMk id="80" creationId="{E6CEF616-4F6C-4B08-BBCD-2F65C4E08552}"/>
          </ac:spMkLst>
        </pc:spChg>
        <pc:spChg chg="add mod">
          <ac:chgData name="辻河 亨" userId="c7e64a7e-9be0-4dc6-a254-b54779f1fb3e" providerId="ADAL" clId="{7018B1B1-DF3D-4AC4-8D33-0E3CD8DE084A}" dt="2021-12-14T21:06:45.933" v="8438" actId="1035"/>
          <ac:spMkLst>
            <pc:docMk/>
            <pc:sldMk cId="457511623" sldId="651"/>
            <ac:spMk id="81" creationId="{1EE903AF-32C8-43DD-A05D-75EACB994BC5}"/>
          </ac:spMkLst>
        </pc:spChg>
        <pc:spChg chg="add mod">
          <ac:chgData name="辻河 亨" userId="c7e64a7e-9be0-4dc6-a254-b54779f1fb3e" providerId="ADAL" clId="{7018B1B1-DF3D-4AC4-8D33-0E3CD8DE084A}" dt="2021-12-14T21:07:43.622" v="8455" actId="14100"/>
          <ac:spMkLst>
            <pc:docMk/>
            <pc:sldMk cId="457511623" sldId="651"/>
            <ac:spMk id="82" creationId="{450B5D41-B883-44A8-BC36-CD0466CCDE9B}"/>
          </ac:spMkLst>
        </pc:spChg>
        <pc:spChg chg="del">
          <ac:chgData name="辻河 亨" userId="c7e64a7e-9be0-4dc6-a254-b54779f1fb3e" providerId="ADAL" clId="{7018B1B1-DF3D-4AC4-8D33-0E3CD8DE084A}" dt="2021-12-14T20:15:05.018" v="4873" actId="478"/>
          <ac:spMkLst>
            <pc:docMk/>
            <pc:sldMk cId="457511623" sldId="651"/>
            <ac:spMk id="83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5:02.446" v="4872" actId="478"/>
          <ac:spMkLst>
            <pc:docMk/>
            <pc:sldMk cId="457511623" sldId="651"/>
            <ac:spMk id="84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5:02.446" v="4872" actId="478"/>
          <ac:spMkLst>
            <pc:docMk/>
            <pc:sldMk cId="457511623" sldId="651"/>
            <ac:spMk id="85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5:02.446" v="4872" actId="478"/>
          <ac:spMkLst>
            <pc:docMk/>
            <pc:sldMk cId="457511623" sldId="651"/>
            <ac:spMk id="86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5:02.446" v="4872" actId="478"/>
          <ac:spMkLst>
            <pc:docMk/>
            <pc:sldMk cId="457511623" sldId="651"/>
            <ac:spMk id="87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24:32.972" v="5792" actId="478"/>
          <ac:spMkLst>
            <pc:docMk/>
            <pc:sldMk cId="457511623" sldId="651"/>
            <ac:spMk id="88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5:02.446" v="4872" actId="478"/>
          <ac:spMkLst>
            <pc:docMk/>
            <pc:sldMk cId="457511623" sldId="651"/>
            <ac:spMk id="89" creationId="{00000000-0000-0000-0000-000000000000}"/>
          </ac:spMkLst>
        </pc:spChg>
        <pc:spChg chg="add mod">
          <ac:chgData name="辻河 亨" userId="c7e64a7e-9be0-4dc6-a254-b54779f1fb3e" providerId="ADAL" clId="{7018B1B1-DF3D-4AC4-8D33-0E3CD8DE084A}" dt="2021-12-14T21:06:45.933" v="8438" actId="1035"/>
          <ac:spMkLst>
            <pc:docMk/>
            <pc:sldMk cId="457511623" sldId="651"/>
            <ac:spMk id="90" creationId="{8C5E1160-CAC7-4BCC-BCEC-FBD53D1BEFEA}"/>
          </ac:spMkLst>
        </pc:spChg>
        <pc:spChg chg="add mod">
          <ac:chgData name="辻河 亨" userId="c7e64a7e-9be0-4dc6-a254-b54779f1fb3e" providerId="ADAL" clId="{7018B1B1-DF3D-4AC4-8D33-0E3CD8DE084A}" dt="2021-12-14T21:08:00.898" v="8461" actId="14100"/>
          <ac:spMkLst>
            <pc:docMk/>
            <pc:sldMk cId="457511623" sldId="651"/>
            <ac:spMk id="91" creationId="{42FEF70A-F141-4D1F-BBD3-DF772F75B7C2}"/>
          </ac:spMkLst>
        </pc:spChg>
        <pc:spChg chg="add del mod">
          <ac:chgData name="辻河 亨" userId="c7e64a7e-9be0-4dc6-a254-b54779f1fb3e" providerId="ADAL" clId="{7018B1B1-DF3D-4AC4-8D33-0E3CD8DE084A}" dt="2021-12-14T20:57:59.196" v="7714" actId="478"/>
          <ac:spMkLst>
            <pc:docMk/>
            <pc:sldMk cId="457511623" sldId="651"/>
            <ac:spMk id="92" creationId="{6DD16598-11EF-450D-990C-6BA95A032A74}"/>
          </ac:spMkLst>
        </pc:spChg>
        <pc:spChg chg="mod">
          <ac:chgData name="辻河 亨" userId="c7e64a7e-9be0-4dc6-a254-b54779f1fb3e" providerId="ADAL" clId="{7018B1B1-DF3D-4AC4-8D33-0E3CD8DE084A}" dt="2021-12-14T21:06:17.446" v="8407" actId="14100"/>
          <ac:spMkLst>
            <pc:docMk/>
            <pc:sldMk cId="457511623" sldId="651"/>
            <ac:spMk id="93" creationId="{00000000-0000-0000-0000-000000000000}"/>
          </ac:spMkLst>
        </pc:spChg>
        <pc:spChg chg="add del mod">
          <ac:chgData name="辻河 亨" userId="c7e64a7e-9be0-4dc6-a254-b54779f1fb3e" providerId="ADAL" clId="{7018B1B1-DF3D-4AC4-8D33-0E3CD8DE084A}" dt="2021-12-14T20:57:59.196" v="7714" actId="478"/>
          <ac:spMkLst>
            <pc:docMk/>
            <pc:sldMk cId="457511623" sldId="651"/>
            <ac:spMk id="94" creationId="{080DFD72-E39E-44C0-B98A-A2532674984A}"/>
          </ac:spMkLst>
        </pc:spChg>
        <pc:spChg chg="add mod">
          <ac:chgData name="辻河 亨" userId="c7e64a7e-9be0-4dc6-a254-b54779f1fb3e" providerId="ADAL" clId="{7018B1B1-DF3D-4AC4-8D33-0E3CD8DE084A}" dt="2021-12-14T21:06:45.933" v="8438" actId="1035"/>
          <ac:spMkLst>
            <pc:docMk/>
            <pc:sldMk cId="457511623" sldId="651"/>
            <ac:spMk id="95" creationId="{1890BD86-289D-41C4-B06B-6EEF7DA9265F}"/>
          </ac:spMkLst>
        </pc:spChg>
        <pc:spChg chg="add del mod">
          <ac:chgData name="辻河 亨" userId="c7e64a7e-9be0-4dc6-a254-b54779f1fb3e" providerId="ADAL" clId="{7018B1B1-DF3D-4AC4-8D33-0E3CD8DE084A}" dt="2021-12-14T20:59:45.081" v="7874" actId="478"/>
          <ac:spMkLst>
            <pc:docMk/>
            <pc:sldMk cId="457511623" sldId="651"/>
            <ac:spMk id="96" creationId="{4AFB4466-E8A7-4715-9E42-75E8913AD529}"/>
          </ac:spMkLst>
        </pc:spChg>
        <pc:spChg chg="add del mod">
          <ac:chgData name="辻河 亨" userId="c7e64a7e-9be0-4dc6-a254-b54779f1fb3e" providerId="ADAL" clId="{7018B1B1-DF3D-4AC4-8D33-0E3CD8DE084A}" dt="2021-12-14T20:59:45.081" v="7874" actId="478"/>
          <ac:spMkLst>
            <pc:docMk/>
            <pc:sldMk cId="457511623" sldId="651"/>
            <ac:spMk id="97" creationId="{F2D1D71C-EA31-4400-9555-1BACC854E6A3}"/>
          </ac:spMkLst>
        </pc:spChg>
        <pc:spChg chg="add del mod">
          <ac:chgData name="辻河 亨" userId="c7e64a7e-9be0-4dc6-a254-b54779f1fb3e" providerId="ADAL" clId="{7018B1B1-DF3D-4AC4-8D33-0E3CD8DE084A}" dt="2021-12-14T20:59:45.081" v="7874" actId="478"/>
          <ac:spMkLst>
            <pc:docMk/>
            <pc:sldMk cId="457511623" sldId="651"/>
            <ac:spMk id="98" creationId="{DF295A3A-833E-4CF4-B5F3-851A1FDB69B7}"/>
          </ac:spMkLst>
        </pc:spChg>
        <pc:spChg chg="add del mod">
          <ac:chgData name="辻河 亨" userId="c7e64a7e-9be0-4dc6-a254-b54779f1fb3e" providerId="ADAL" clId="{7018B1B1-DF3D-4AC4-8D33-0E3CD8DE084A}" dt="2021-12-14T20:59:45.081" v="7874" actId="478"/>
          <ac:spMkLst>
            <pc:docMk/>
            <pc:sldMk cId="457511623" sldId="651"/>
            <ac:spMk id="99" creationId="{CC7F0AF1-11B3-4FDB-9FBC-9F2B7850A897}"/>
          </ac:spMkLst>
        </pc:spChg>
        <pc:spChg chg="add del mod">
          <ac:chgData name="辻河 亨" userId="c7e64a7e-9be0-4dc6-a254-b54779f1fb3e" providerId="ADAL" clId="{7018B1B1-DF3D-4AC4-8D33-0E3CD8DE084A}" dt="2021-12-14T20:59:45.081" v="7874" actId="478"/>
          <ac:spMkLst>
            <pc:docMk/>
            <pc:sldMk cId="457511623" sldId="651"/>
            <ac:spMk id="100" creationId="{01906A46-177E-483E-9D2F-546649688930}"/>
          </ac:spMkLst>
        </pc:spChg>
        <pc:spChg chg="add del mod">
          <ac:chgData name="辻河 亨" userId="c7e64a7e-9be0-4dc6-a254-b54779f1fb3e" providerId="ADAL" clId="{7018B1B1-DF3D-4AC4-8D33-0E3CD8DE084A}" dt="2021-12-14T20:59:45.081" v="7874" actId="478"/>
          <ac:spMkLst>
            <pc:docMk/>
            <pc:sldMk cId="457511623" sldId="651"/>
            <ac:spMk id="101" creationId="{00677459-0657-4B56-B972-95670E9459FC}"/>
          </ac:spMkLst>
        </pc:spChg>
        <pc:spChg chg="add del mod">
          <ac:chgData name="辻河 亨" userId="c7e64a7e-9be0-4dc6-a254-b54779f1fb3e" providerId="ADAL" clId="{7018B1B1-DF3D-4AC4-8D33-0E3CD8DE084A}" dt="2021-12-14T20:25:24.192" v="6045" actId="478"/>
          <ac:spMkLst>
            <pc:docMk/>
            <pc:sldMk cId="457511623" sldId="651"/>
            <ac:spMk id="102" creationId="{2D844DDD-67E8-4675-B301-25A83DFB9006}"/>
          </ac:spMkLst>
        </pc:spChg>
        <pc:spChg chg="add del mod">
          <ac:chgData name="辻河 亨" userId="c7e64a7e-9be0-4dc6-a254-b54779f1fb3e" providerId="ADAL" clId="{7018B1B1-DF3D-4AC4-8D33-0E3CD8DE084A}" dt="2021-12-14T20:59:45.081" v="7874" actId="478"/>
          <ac:spMkLst>
            <pc:docMk/>
            <pc:sldMk cId="457511623" sldId="651"/>
            <ac:spMk id="103" creationId="{4B3DCDFF-0BF1-4404-B168-186BCE5EEDD3}"/>
          </ac:spMkLst>
        </pc:spChg>
        <pc:spChg chg="add del mod">
          <ac:chgData name="辻河 亨" userId="c7e64a7e-9be0-4dc6-a254-b54779f1fb3e" providerId="ADAL" clId="{7018B1B1-DF3D-4AC4-8D33-0E3CD8DE084A}" dt="2021-12-14T20:59:45.081" v="7874" actId="478"/>
          <ac:spMkLst>
            <pc:docMk/>
            <pc:sldMk cId="457511623" sldId="651"/>
            <ac:spMk id="104" creationId="{0754A66C-05BB-4129-A857-BD03FA808A61}"/>
          </ac:spMkLst>
        </pc:spChg>
        <pc:spChg chg="add del mod">
          <ac:chgData name="辻河 亨" userId="c7e64a7e-9be0-4dc6-a254-b54779f1fb3e" providerId="ADAL" clId="{7018B1B1-DF3D-4AC4-8D33-0E3CD8DE084A}" dt="2021-12-14T20:59:45.081" v="7874" actId="478"/>
          <ac:spMkLst>
            <pc:docMk/>
            <pc:sldMk cId="457511623" sldId="651"/>
            <ac:spMk id="105" creationId="{4BCF11A4-096C-4A08-B170-1764BA87C3E4}"/>
          </ac:spMkLst>
        </pc:spChg>
        <pc:spChg chg="add del mod">
          <ac:chgData name="辻河 亨" userId="c7e64a7e-9be0-4dc6-a254-b54779f1fb3e" providerId="ADAL" clId="{7018B1B1-DF3D-4AC4-8D33-0E3CD8DE084A}" dt="2021-12-14T20:59:45.081" v="7874" actId="478"/>
          <ac:spMkLst>
            <pc:docMk/>
            <pc:sldMk cId="457511623" sldId="651"/>
            <ac:spMk id="106" creationId="{8BF7F264-B3DE-4CA0-8ECB-A54040FFB9BD}"/>
          </ac:spMkLst>
        </pc:spChg>
        <pc:spChg chg="add del mod">
          <ac:chgData name="辻河 亨" userId="c7e64a7e-9be0-4dc6-a254-b54779f1fb3e" providerId="ADAL" clId="{7018B1B1-DF3D-4AC4-8D33-0E3CD8DE084A}" dt="2021-12-14T20:59:45.081" v="7874" actId="478"/>
          <ac:spMkLst>
            <pc:docMk/>
            <pc:sldMk cId="457511623" sldId="651"/>
            <ac:spMk id="107" creationId="{5D4017D3-81F3-4E70-967D-6AE72586CFFB}"/>
          </ac:spMkLst>
        </pc:spChg>
        <pc:spChg chg="add del mod">
          <ac:chgData name="辻河 亨" userId="c7e64a7e-9be0-4dc6-a254-b54779f1fb3e" providerId="ADAL" clId="{7018B1B1-DF3D-4AC4-8D33-0E3CD8DE084A}" dt="2021-12-14T20:59:45.081" v="7874" actId="478"/>
          <ac:spMkLst>
            <pc:docMk/>
            <pc:sldMk cId="457511623" sldId="651"/>
            <ac:spMk id="108" creationId="{6DAD8DD6-7764-4B1A-8478-3C677397E81D}"/>
          </ac:spMkLst>
        </pc:spChg>
        <pc:spChg chg="add del mod">
          <ac:chgData name="辻河 亨" userId="c7e64a7e-9be0-4dc6-a254-b54779f1fb3e" providerId="ADAL" clId="{7018B1B1-DF3D-4AC4-8D33-0E3CD8DE084A}" dt="2021-12-14T20:59:45.081" v="7874" actId="478"/>
          <ac:spMkLst>
            <pc:docMk/>
            <pc:sldMk cId="457511623" sldId="651"/>
            <ac:spMk id="109" creationId="{10062658-2D6C-46B6-B03F-6F562E5D055F}"/>
          </ac:spMkLst>
        </pc:spChg>
        <pc:spChg chg="add del mod">
          <ac:chgData name="辻河 亨" userId="c7e64a7e-9be0-4dc6-a254-b54779f1fb3e" providerId="ADAL" clId="{7018B1B1-DF3D-4AC4-8D33-0E3CD8DE084A}" dt="2021-12-14T20:59:45.081" v="7874" actId="478"/>
          <ac:spMkLst>
            <pc:docMk/>
            <pc:sldMk cId="457511623" sldId="651"/>
            <ac:spMk id="110" creationId="{2E00E140-4EDA-41A2-9FFB-288AFE066506}"/>
          </ac:spMkLst>
        </pc:spChg>
        <pc:spChg chg="add del mod">
          <ac:chgData name="辻河 亨" userId="c7e64a7e-9be0-4dc6-a254-b54779f1fb3e" providerId="ADAL" clId="{7018B1B1-DF3D-4AC4-8D33-0E3CD8DE084A}" dt="2021-12-14T20:59:45.081" v="7874" actId="478"/>
          <ac:spMkLst>
            <pc:docMk/>
            <pc:sldMk cId="457511623" sldId="651"/>
            <ac:spMk id="111" creationId="{45054E8D-1A88-4690-BD7F-E8DB9D8698FA}"/>
          </ac:spMkLst>
        </pc:spChg>
        <pc:spChg chg="add del mod ord">
          <ac:chgData name="辻河 亨" userId="c7e64a7e-9be0-4dc6-a254-b54779f1fb3e" providerId="ADAL" clId="{7018B1B1-DF3D-4AC4-8D33-0E3CD8DE084A}" dt="2021-12-14T20:59:45.081" v="7874" actId="478"/>
          <ac:spMkLst>
            <pc:docMk/>
            <pc:sldMk cId="457511623" sldId="651"/>
            <ac:spMk id="112" creationId="{28DFE426-5063-436C-A625-991792E14B78}"/>
          </ac:spMkLst>
        </pc:spChg>
        <pc:spChg chg="mod">
          <ac:chgData name="辻河 亨" userId="c7e64a7e-9be0-4dc6-a254-b54779f1fb3e" providerId="ADAL" clId="{7018B1B1-DF3D-4AC4-8D33-0E3CD8DE084A}" dt="2021-12-14T21:06:37.847" v="8425" actId="1036"/>
          <ac:spMkLst>
            <pc:docMk/>
            <pc:sldMk cId="457511623" sldId="651"/>
            <ac:spMk id="113" creationId="{00000000-0000-0000-0000-000000000000}"/>
          </ac:spMkLst>
        </pc:spChg>
        <pc:spChg chg="add del mod ord">
          <ac:chgData name="辻河 亨" userId="c7e64a7e-9be0-4dc6-a254-b54779f1fb3e" providerId="ADAL" clId="{7018B1B1-DF3D-4AC4-8D33-0E3CD8DE084A}" dt="2021-12-14T20:59:45.081" v="7874" actId="478"/>
          <ac:spMkLst>
            <pc:docMk/>
            <pc:sldMk cId="457511623" sldId="651"/>
            <ac:spMk id="114" creationId="{37B1A7DD-1656-4522-9F2C-20BBF24C69F5}"/>
          </ac:spMkLst>
        </pc:spChg>
        <pc:spChg chg="add del mod">
          <ac:chgData name="辻河 亨" userId="c7e64a7e-9be0-4dc6-a254-b54779f1fb3e" providerId="ADAL" clId="{7018B1B1-DF3D-4AC4-8D33-0E3CD8DE084A}" dt="2021-12-14T20:59:45.081" v="7874" actId="478"/>
          <ac:spMkLst>
            <pc:docMk/>
            <pc:sldMk cId="457511623" sldId="651"/>
            <ac:spMk id="115" creationId="{6066A790-509C-438C-87D6-758DAE5C774F}"/>
          </ac:spMkLst>
        </pc:spChg>
        <pc:spChg chg="add mod">
          <ac:chgData name="辻河 亨" userId="c7e64a7e-9be0-4dc6-a254-b54779f1fb3e" providerId="ADAL" clId="{7018B1B1-DF3D-4AC4-8D33-0E3CD8DE084A}" dt="2021-12-14T21:06:45.933" v="8438" actId="1035"/>
          <ac:spMkLst>
            <pc:docMk/>
            <pc:sldMk cId="457511623" sldId="651"/>
            <ac:spMk id="116" creationId="{10CFECF6-F155-4974-BAFF-5E0AA1CB1736}"/>
          </ac:spMkLst>
        </pc:spChg>
        <pc:spChg chg="mod">
          <ac:chgData name="辻河 亨" userId="c7e64a7e-9be0-4dc6-a254-b54779f1fb3e" providerId="ADAL" clId="{7018B1B1-DF3D-4AC4-8D33-0E3CD8DE084A}" dt="2021-12-14T21:07:09.552" v="8445" actId="14100"/>
          <ac:spMkLst>
            <pc:docMk/>
            <pc:sldMk cId="457511623" sldId="651"/>
            <ac:spMk id="117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5:00.182" v="4871" actId="478"/>
          <ac:spMkLst>
            <pc:docMk/>
            <pc:sldMk cId="457511623" sldId="651"/>
            <ac:spMk id="118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4:27.035" v="4855" actId="478"/>
          <ac:spMkLst>
            <pc:docMk/>
            <pc:sldMk cId="457511623" sldId="651"/>
            <ac:spMk id="119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4:27.035" v="4855" actId="478"/>
          <ac:spMkLst>
            <pc:docMk/>
            <pc:sldMk cId="457511623" sldId="651"/>
            <ac:spMk id="120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4:27.035" v="4855" actId="478"/>
          <ac:spMkLst>
            <pc:docMk/>
            <pc:sldMk cId="457511623" sldId="651"/>
            <ac:spMk id="121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5:00.182" v="4871" actId="478"/>
          <ac:spMkLst>
            <pc:docMk/>
            <pc:sldMk cId="457511623" sldId="651"/>
            <ac:spMk id="122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5:05.018" v="4873" actId="478"/>
          <ac:spMkLst>
            <pc:docMk/>
            <pc:sldMk cId="457511623" sldId="651"/>
            <ac:spMk id="123" creationId="{00000000-0000-0000-0000-000000000000}"/>
          </ac:spMkLst>
        </pc:spChg>
        <pc:spChg chg="add mod">
          <ac:chgData name="辻河 亨" userId="c7e64a7e-9be0-4dc6-a254-b54779f1fb3e" providerId="ADAL" clId="{7018B1B1-DF3D-4AC4-8D33-0E3CD8DE084A}" dt="2021-12-14T21:06:45.933" v="8438" actId="1035"/>
          <ac:spMkLst>
            <pc:docMk/>
            <pc:sldMk cId="457511623" sldId="651"/>
            <ac:spMk id="124" creationId="{36FEF61D-6CCC-4727-B902-A5EA2CC625FD}"/>
          </ac:spMkLst>
        </pc:spChg>
        <pc:spChg chg="add mod ord">
          <ac:chgData name="辻河 亨" userId="c7e64a7e-9be0-4dc6-a254-b54779f1fb3e" providerId="ADAL" clId="{7018B1B1-DF3D-4AC4-8D33-0E3CD8DE084A}" dt="2021-12-14T21:06:45.933" v="8438" actId="1035"/>
          <ac:spMkLst>
            <pc:docMk/>
            <pc:sldMk cId="457511623" sldId="651"/>
            <ac:spMk id="125" creationId="{56279D4B-9926-4F6C-939B-DE9060F9C957}"/>
          </ac:spMkLst>
        </pc:spChg>
        <pc:spChg chg="add mod ord">
          <ac:chgData name="辻河 亨" userId="c7e64a7e-9be0-4dc6-a254-b54779f1fb3e" providerId="ADAL" clId="{7018B1B1-DF3D-4AC4-8D33-0E3CD8DE084A}" dt="2021-12-14T21:06:45.933" v="8438" actId="1035"/>
          <ac:spMkLst>
            <pc:docMk/>
            <pc:sldMk cId="457511623" sldId="651"/>
            <ac:spMk id="126" creationId="{E7510686-35D0-431F-BA8F-7E88D8C99C31}"/>
          </ac:spMkLst>
        </pc:spChg>
        <pc:spChg chg="add mod">
          <ac:chgData name="辻河 亨" userId="c7e64a7e-9be0-4dc6-a254-b54779f1fb3e" providerId="ADAL" clId="{7018B1B1-DF3D-4AC4-8D33-0E3CD8DE084A}" dt="2021-12-14T20:32:09.977" v="6468"/>
          <ac:spMkLst>
            <pc:docMk/>
            <pc:sldMk cId="457511623" sldId="651"/>
            <ac:spMk id="127" creationId="{C4ED39D3-05A2-4AFD-BC7B-DF590EFCC948}"/>
          </ac:spMkLst>
        </pc:spChg>
        <pc:spChg chg="add mod">
          <ac:chgData name="辻河 亨" userId="c7e64a7e-9be0-4dc6-a254-b54779f1fb3e" providerId="ADAL" clId="{7018B1B1-DF3D-4AC4-8D33-0E3CD8DE084A}" dt="2021-12-14T21:15:25.552" v="9136" actId="6549"/>
          <ac:spMkLst>
            <pc:docMk/>
            <pc:sldMk cId="457511623" sldId="651"/>
            <ac:spMk id="128" creationId="{C64A0511-747A-472D-AFEB-96DF84EE4141}"/>
          </ac:spMkLst>
        </pc:spChg>
        <pc:spChg chg="del">
          <ac:chgData name="辻河 亨" userId="c7e64a7e-9be0-4dc6-a254-b54779f1fb3e" providerId="ADAL" clId="{7018B1B1-DF3D-4AC4-8D33-0E3CD8DE084A}" dt="2021-12-14T20:15:02.446" v="4872" actId="478"/>
          <ac:spMkLst>
            <pc:docMk/>
            <pc:sldMk cId="457511623" sldId="651"/>
            <ac:spMk id="129" creationId="{00000000-0000-0000-0000-000000000000}"/>
          </ac:spMkLst>
        </pc:spChg>
        <pc:spChg chg="add del mod">
          <ac:chgData name="辻河 亨" userId="c7e64a7e-9be0-4dc6-a254-b54779f1fb3e" providerId="ADAL" clId="{7018B1B1-DF3D-4AC4-8D33-0E3CD8DE084A}" dt="2021-12-14T20:55:26.133" v="7308" actId="478"/>
          <ac:spMkLst>
            <pc:docMk/>
            <pc:sldMk cId="457511623" sldId="651"/>
            <ac:spMk id="130" creationId="{C5D23A2E-F7C4-402A-BAE0-B723C95A20B2}"/>
          </ac:spMkLst>
        </pc:spChg>
        <pc:spChg chg="del">
          <ac:chgData name="辻河 亨" userId="c7e64a7e-9be0-4dc6-a254-b54779f1fb3e" providerId="ADAL" clId="{7018B1B1-DF3D-4AC4-8D33-0E3CD8DE084A}" dt="2021-12-14T20:17:54.694" v="5243" actId="478"/>
          <ac:spMkLst>
            <pc:docMk/>
            <pc:sldMk cId="457511623" sldId="651"/>
            <ac:spMk id="131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5:02.446" v="4872" actId="478"/>
          <ac:spMkLst>
            <pc:docMk/>
            <pc:sldMk cId="457511623" sldId="651"/>
            <ac:spMk id="132" creationId="{00000000-0000-0000-0000-000000000000}"/>
          </ac:spMkLst>
        </pc:spChg>
        <pc:spChg chg="add del mod">
          <ac:chgData name="辻河 亨" userId="c7e64a7e-9be0-4dc6-a254-b54779f1fb3e" providerId="ADAL" clId="{7018B1B1-DF3D-4AC4-8D33-0E3CD8DE084A}" dt="2021-12-14T20:54:48.608" v="7090" actId="478"/>
          <ac:spMkLst>
            <pc:docMk/>
            <pc:sldMk cId="457511623" sldId="651"/>
            <ac:spMk id="133" creationId="{97C3DFF6-2245-4055-BEBC-11E9293BBDDC}"/>
          </ac:spMkLst>
        </pc:spChg>
        <pc:spChg chg="del">
          <ac:chgData name="辻河 亨" userId="c7e64a7e-9be0-4dc6-a254-b54779f1fb3e" providerId="ADAL" clId="{7018B1B1-DF3D-4AC4-8D33-0E3CD8DE084A}" dt="2021-12-14T20:15:05.018" v="4873" actId="478"/>
          <ac:spMkLst>
            <pc:docMk/>
            <pc:sldMk cId="457511623" sldId="651"/>
            <ac:spMk id="134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4:53.371" v="4868" actId="478"/>
          <ac:spMkLst>
            <pc:docMk/>
            <pc:sldMk cId="457511623" sldId="651"/>
            <ac:spMk id="135" creationId="{00000000-0000-0000-0000-000000000000}"/>
          </ac:spMkLst>
        </pc:spChg>
        <pc:spChg chg="add del mod">
          <ac:chgData name="辻河 亨" userId="c7e64a7e-9be0-4dc6-a254-b54779f1fb3e" providerId="ADAL" clId="{7018B1B1-DF3D-4AC4-8D33-0E3CD8DE084A}" dt="2021-12-14T20:54:47.758" v="7089" actId="478"/>
          <ac:spMkLst>
            <pc:docMk/>
            <pc:sldMk cId="457511623" sldId="651"/>
            <ac:spMk id="136" creationId="{8C615244-7C41-4590-B9CB-BA949BA54B46}"/>
          </ac:spMkLst>
        </pc:spChg>
        <pc:spChg chg="del">
          <ac:chgData name="辻河 亨" userId="c7e64a7e-9be0-4dc6-a254-b54779f1fb3e" providerId="ADAL" clId="{7018B1B1-DF3D-4AC4-8D33-0E3CD8DE084A}" dt="2021-12-14T20:15:05.018" v="4873" actId="478"/>
          <ac:spMkLst>
            <pc:docMk/>
            <pc:sldMk cId="457511623" sldId="651"/>
            <ac:spMk id="137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4:52.772" v="4867" actId="478"/>
          <ac:spMkLst>
            <pc:docMk/>
            <pc:sldMk cId="457511623" sldId="651"/>
            <ac:spMk id="138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5:12.990" v="4875" actId="478"/>
          <ac:spMkLst>
            <pc:docMk/>
            <pc:sldMk cId="457511623" sldId="651"/>
            <ac:spMk id="139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4:27.035" v="4855" actId="478"/>
          <ac:spMkLst>
            <pc:docMk/>
            <pc:sldMk cId="457511623" sldId="651"/>
            <ac:spMk id="140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5:00.182" v="4871" actId="478"/>
          <ac:spMkLst>
            <pc:docMk/>
            <pc:sldMk cId="457511623" sldId="651"/>
            <ac:spMk id="141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5:05.018" v="4873" actId="478"/>
          <ac:spMkLst>
            <pc:docMk/>
            <pc:sldMk cId="457511623" sldId="651"/>
            <ac:spMk id="142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5:05.018" v="4873" actId="478"/>
          <ac:spMkLst>
            <pc:docMk/>
            <pc:sldMk cId="457511623" sldId="651"/>
            <ac:spMk id="143" creationId="{00000000-0000-0000-0000-000000000000}"/>
          </ac:spMkLst>
        </pc:spChg>
        <pc:spChg chg="add del mod">
          <ac:chgData name="辻河 亨" userId="c7e64a7e-9be0-4dc6-a254-b54779f1fb3e" providerId="ADAL" clId="{7018B1B1-DF3D-4AC4-8D33-0E3CD8DE084A}" dt="2021-12-14T20:54:49.502" v="7091" actId="478"/>
          <ac:spMkLst>
            <pc:docMk/>
            <pc:sldMk cId="457511623" sldId="651"/>
            <ac:spMk id="144" creationId="{705C115A-232A-4389-91A6-03FFA4C44DC0}"/>
          </ac:spMkLst>
        </pc:spChg>
        <pc:spChg chg="del">
          <ac:chgData name="辻河 亨" userId="c7e64a7e-9be0-4dc6-a254-b54779f1fb3e" providerId="ADAL" clId="{7018B1B1-DF3D-4AC4-8D33-0E3CD8DE084A}" dt="2021-12-14T20:15:05.018" v="4873" actId="478"/>
          <ac:spMkLst>
            <pc:docMk/>
            <pc:sldMk cId="457511623" sldId="651"/>
            <ac:spMk id="145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5:05.018" v="4873" actId="478"/>
          <ac:spMkLst>
            <pc:docMk/>
            <pc:sldMk cId="457511623" sldId="651"/>
            <ac:spMk id="146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5:02.446" v="4872" actId="478"/>
          <ac:spMkLst>
            <pc:docMk/>
            <pc:sldMk cId="457511623" sldId="651"/>
            <ac:spMk id="147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5:05.018" v="4873" actId="478"/>
          <ac:spMkLst>
            <pc:docMk/>
            <pc:sldMk cId="457511623" sldId="651"/>
            <ac:spMk id="148" creationId="{00000000-0000-0000-0000-000000000000}"/>
          </ac:spMkLst>
        </pc:spChg>
        <pc:spChg chg="mod">
          <ac:chgData name="辻河 亨" userId="c7e64a7e-9be0-4dc6-a254-b54779f1fb3e" providerId="ADAL" clId="{7018B1B1-DF3D-4AC4-8D33-0E3CD8DE084A}" dt="2021-12-14T20:33:47.356" v="6536" actId="6549"/>
          <ac:spMkLst>
            <pc:docMk/>
            <pc:sldMk cId="457511623" sldId="651"/>
            <ac:spMk id="149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5:02.446" v="4872" actId="478"/>
          <ac:spMkLst>
            <pc:docMk/>
            <pc:sldMk cId="457511623" sldId="651"/>
            <ac:spMk id="150" creationId="{00000000-0000-0000-0000-000000000000}"/>
          </ac:spMkLst>
        </pc:spChg>
        <pc:spChg chg="add mod">
          <ac:chgData name="辻河 亨" userId="c7e64a7e-9be0-4dc6-a254-b54779f1fb3e" providerId="ADAL" clId="{7018B1B1-DF3D-4AC4-8D33-0E3CD8DE084A}" dt="2021-12-14T20:55:28.502" v="7327" actId="1035"/>
          <ac:spMkLst>
            <pc:docMk/>
            <pc:sldMk cId="457511623" sldId="651"/>
            <ac:spMk id="151" creationId="{748FE06C-3E63-469B-8B42-7743F2CD9D48}"/>
          </ac:spMkLst>
        </pc:spChg>
        <pc:spChg chg="del">
          <ac:chgData name="辻河 亨" userId="c7e64a7e-9be0-4dc6-a254-b54779f1fb3e" providerId="ADAL" clId="{7018B1B1-DF3D-4AC4-8D33-0E3CD8DE084A}" dt="2021-12-14T20:15:05.018" v="4873" actId="478"/>
          <ac:spMkLst>
            <pc:docMk/>
            <pc:sldMk cId="457511623" sldId="651"/>
            <ac:spMk id="152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5:05.018" v="4873" actId="478"/>
          <ac:spMkLst>
            <pc:docMk/>
            <pc:sldMk cId="457511623" sldId="651"/>
            <ac:spMk id="153" creationId="{00000000-0000-0000-0000-000000000000}"/>
          </ac:spMkLst>
        </pc:spChg>
        <pc:spChg chg="add del mod">
          <ac:chgData name="辻河 亨" userId="c7e64a7e-9be0-4dc6-a254-b54779f1fb3e" providerId="ADAL" clId="{7018B1B1-DF3D-4AC4-8D33-0E3CD8DE084A}" dt="2021-12-14T20:55:24.970" v="7307" actId="478"/>
          <ac:spMkLst>
            <pc:docMk/>
            <pc:sldMk cId="457511623" sldId="651"/>
            <ac:spMk id="154" creationId="{46B75789-4506-45FC-830F-7AF1AC8F5580}"/>
          </ac:spMkLst>
        </pc:spChg>
        <pc:spChg chg="del">
          <ac:chgData name="辻河 亨" userId="c7e64a7e-9be0-4dc6-a254-b54779f1fb3e" providerId="ADAL" clId="{7018B1B1-DF3D-4AC4-8D33-0E3CD8DE084A}" dt="2021-12-14T20:15:05.018" v="4873" actId="478"/>
          <ac:spMkLst>
            <pc:docMk/>
            <pc:sldMk cId="457511623" sldId="651"/>
            <ac:spMk id="155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5:05.018" v="4873" actId="478"/>
          <ac:spMkLst>
            <pc:docMk/>
            <pc:sldMk cId="457511623" sldId="651"/>
            <ac:spMk id="156" creationId="{00000000-0000-0000-0000-000000000000}"/>
          </ac:spMkLst>
        </pc:spChg>
        <pc:spChg chg="add mod">
          <ac:chgData name="辻河 亨" userId="c7e64a7e-9be0-4dc6-a254-b54779f1fb3e" providerId="ADAL" clId="{7018B1B1-DF3D-4AC4-8D33-0E3CD8DE084A}" dt="2021-12-14T20:55:10.686" v="7295" actId="1038"/>
          <ac:spMkLst>
            <pc:docMk/>
            <pc:sldMk cId="457511623" sldId="651"/>
            <ac:spMk id="157" creationId="{90A7304C-8C52-4CD1-A0AE-68CEB0DE04A1}"/>
          </ac:spMkLst>
        </pc:spChg>
        <pc:spChg chg="add del mod">
          <ac:chgData name="辻河 亨" userId="c7e64a7e-9be0-4dc6-a254-b54779f1fb3e" providerId="ADAL" clId="{7018B1B1-DF3D-4AC4-8D33-0E3CD8DE084A}" dt="2021-12-14T20:55:23.813" v="7306" actId="478"/>
          <ac:spMkLst>
            <pc:docMk/>
            <pc:sldMk cId="457511623" sldId="651"/>
            <ac:spMk id="158" creationId="{5D23EDE8-EA5D-48BE-86EE-A836F66DFB38}"/>
          </ac:spMkLst>
        </pc:spChg>
        <pc:spChg chg="add mod">
          <ac:chgData name="辻河 亨" userId="c7e64a7e-9be0-4dc6-a254-b54779f1fb3e" providerId="ADAL" clId="{7018B1B1-DF3D-4AC4-8D33-0E3CD8DE084A}" dt="2021-12-14T21:06:08.578" v="8404" actId="1035"/>
          <ac:spMkLst>
            <pc:docMk/>
            <pc:sldMk cId="457511623" sldId="651"/>
            <ac:spMk id="159" creationId="{9ED8E70D-DD1B-42F2-A45C-07E2BA44AAD8}"/>
          </ac:spMkLst>
        </pc:spChg>
        <pc:spChg chg="del">
          <ac:chgData name="辻河 亨" userId="c7e64a7e-9be0-4dc6-a254-b54779f1fb3e" providerId="ADAL" clId="{7018B1B1-DF3D-4AC4-8D33-0E3CD8DE084A}" dt="2021-12-14T20:14:58.694" v="4870" actId="478"/>
          <ac:spMkLst>
            <pc:docMk/>
            <pc:sldMk cId="457511623" sldId="651"/>
            <ac:spMk id="160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4:55.895" v="4869" actId="478"/>
          <ac:spMkLst>
            <pc:docMk/>
            <pc:sldMk cId="457511623" sldId="651"/>
            <ac:spMk id="161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0:15:00.182" v="4871" actId="478"/>
          <ac:spMkLst>
            <pc:docMk/>
            <pc:sldMk cId="457511623" sldId="651"/>
            <ac:spMk id="162" creationId="{00000000-0000-0000-0000-000000000000}"/>
          </ac:spMkLst>
        </pc:spChg>
        <pc:spChg chg="add mod">
          <ac:chgData name="辻河 亨" userId="c7e64a7e-9be0-4dc6-a254-b54779f1fb3e" providerId="ADAL" clId="{7018B1B1-DF3D-4AC4-8D33-0E3CD8DE084A}" dt="2021-12-14T21:03:52.654" v="8330" actId="14100"/>
          <ac:spMkLst>
            <pc:docMk/>
            <pc:sldMk cId="457511623" sldId="651"/>
            <ac:spMk id="163" creationId="{D464DF1B-9138-4BBF-ADA6-4309368DBBB5}"/>
          </ac:spMkLst>
        </pc:spChg>
        <pc:spChg chg="del">
          <ac:chgData name="辻河 亨" userId="c7e64a7e-9be0-4dc6-a254-b54779f1fb3e" providerId="ADAL" clId="{7018B1B1-DF3D-4AC4-8D33-0E3CD8DE084A}" dt="2021-12-14T20:15:05.018" v="4873" actId="478"/>
          <ac:spMkLst>
            <pc:docMk/>
            <pc:sldMk cId="457511623" sldId="651"/>
            <ac:spMk id="164" creationId="{00000000-0000-0000-0000-000000000000}"/>
          </ac:spMkLst>
        </pc:spChg>
        <pc:spChg chg="add mod">
          <ac:chgData name="辻河 亨" userId="c7e64a7e-9be0-4dc6-a254-b54779f1fb3e" providerId="ADAL" clId="{7018B1B1-DF3D-4AC4-8D33-0E3CD8DE084A}" dt="2021-12-14T21:07:17.382" v="8447" actId="14100"/>
          <ac:spMkLst>
            <pc:docMk/>
            <pc:sldMk cId="457511623" sldId="651"/>
            <ac:spMk id="165" creationId="{5C948F95-5B17-4FD0-9265-F9EAF60B26C3}"/>
          </ac:spMkLst>
        </pc:spChg>
        <pc:spChg chg="add mod">
          <ac:chgData name="辻河 亨" userId="c7e64a7e-9be0-4dc6-a254-b54779f1fb3e" providerId="ADAL" clId="{7018B1B1-DF3D-4AC4-8D33-0E3CD8DE084A}" dt="2021-12-14T21:06:45.933" v="8438" actId="1035"/>
          <ac:spMkLst>
            <pc:docMk/>
            <pc:sldMk cId="457511623" sldId="651"/>
            <ac:spMk id="166" creationId="{D601D72E-D201-4E2B-A950-6FC41E104E5C}"/>
          </ac:spMkLst>
        </pc:spChg>
        <pc:spChg chg="add mod">
          <ac:chgData name="辻河 亨" userId="c7e64a7e-9be0-4dc6-a254-b54779f1fb3e" providerId="ADAL" clId="{7018B1B1-DF3D-4AC4-8D33-0E3CD8DE084A}" dt="2021-12-14T21:03:55.107" v="8331" actId="14100"/>
          <ac:spMkLst>
            <pc:docMk/>
            <pc:sldMk cId="457511623" sldId="651"/>
            <ac:spMk id="167" creationId="{C09AC493-16BF-45A4-9E21-E99E1460D4C9}"/>
          </ac:spMkLst>
        </pc:spChg>
        <pc:spChg chg="add mod">
          <ac:chgData name="辻河 亨" userId="c7e64a7e-9be0-4dc6-a254-b54779f1fb3e" providerId="ADAL" clId="{7018B1B1-DF3D-4AC4-8D33-0E3CD8DE084A}" dt="2021-12-14T21:04:15.850" v="8352" actId="1036"/>
          <ac:spMkLst>
            <pc:docMk/>
            <pc:sldMk cId="457511623" sldId="651"/>
            <ac:spMk id="168" creationId="{F4408F60-49D0-4315-A979-0C851950C395}"/>
          </ac:spMkLst>
        </pc:spChg>
        <pc:spChg chg="add mod">
          <ac:chgData name="辻河 亨" userId="c7e64a7e-9be0-4dc6-a254-b54779f1fb3e" providerId="ADAL" clId="{7018B1B1-DF3D-4AC4-8D33-0E3CD8DE084A}" dt="2021-12-14T21:06:20.630" v="8408" actId="14100"/>
          <ac:spMkLst>
            <pc:docMk/>
            <pc:sldMk cId="457511623" sldId="651"/>
            <ac:spMk id="169" creationId="{2681EE23-63A5-4B76-9ADB-62AF4B4088E3}"/>
          </ac:spMkLst>
        </pc:spChg>
        <pc:spChg chg="add mod">
          <ac:chgData name="辻河 亨" userId="c7e64a7e-9be0-4dc6-a254-b54779f1fb3e" providerId="ADAL" clId="{7018B1B1-DF3D-4AC4-8D33-0E3CD8DE084A}" dt="2021-12-14T21:06:37.847" v="8425" actId="1036"/>
          <ac:spMkLst>
            <pc:docMk/>
            <pc:sldMk cId="457511623" sldId="651"/>
            <ac:spMk id="170" creationId="{20FC4351-EBF4-4B01-B0A4-BD3E56DB3A1A}"/>
          </ac:spMkLst>
        </pc:spChg>
        <pc:spChg chg="add mod">
          <ac:chgData name="辻河 亨" userId="c7e64a7e-9be0-4dc6-a254-b54779f1fb3e" providerId="ADAL" clId="{7018B1B1-DF3D-4AC4-8D33-0E3CD8DE084A}" dt="2021-12-14T21:08:07.425" v="8462" actId="14100"/>
          <ac:spMkLst>
            <pc:docMk/>
            <pc:sldMk cId="457511623" sldId="651"/>
            <ac:spMk id="171" creationId="{E067F2FC-12B7-4A8E-BB77-62492900C1ED}"/>
          </ac:spMkLst>
        </pc:spChg>
        <pc:spChg chg="add mod">
          <ac:chgData name="辻河 亨" userId="c7e64a7e-9be0-4dc6-a254-b54779f1fb3e" providerId="ADAL" clId="{7018B1B1-DF3D-4AC4-8D33-0E3CD8DE084A}" dt="2021-12-14T21:04:20.688" v="8361" actId="6549"/>
          <ac:spMkLst>
            <pc:docMk/>
            <pc:sldMk cId="457511623" sldId="651"/>
            <ac:spMk id="172" creationId="{C569414A-E887-4D8C-A768-5736CE5A2109}"/>
          </ac:spMkLst>
        </pc:spChg>
        <pc:spChg chg="add mod">
          <ac:chgData name="辻河 亨" userId="c7e64a7e-9be0-4dc6-a254-b54779f1fb3e" providerId="ADAL" clId="{7018B1B1-DF3D-4AC4-8D33-0E3CD8DE084A}" dt="2021-12-14T21:08:16.775" v="8465" actId="14100"/>
          <ac:spMkLst>
            <pc:docMk/>
            <pc:sldMk cId="457511623" sldId="651"/>
            <ac:spMk id="173" creationId="{4AE070D8-BC26-4692-9656-0E7E52E5BA3A}"/>
          </ac:spMkLst>
        </pc:spChg>
        <pc:spChg chg="add mod">
          <ac:chgData name="辻河 亨" userId="c7e64a7e-9be0-4dc6-a254-b54779f1fb3e" providerId="ADAL" clId="{7018B1B1-DF3D-4AC4-8D33-0E3CD8DE084A}" dt="2021-12-14T21:07:29.087" v="8451" actId="14100"/>
          <ac:spMkLst>
            <pc:docMk/>
            <pc:sldMk cId="457511623" sldId="651"/>
            <ac:spMk id="174" creationId="{ED6B6E97-361C-4257-96B3-4F959DC5CA1A}"/>
          </ac:spMkLst>
        </pc:spChg>
        <pc:spChg chg="add mod">
          <ac:chgData name="辻河 亨" userId="c7e64a7e-9be0-4dc6-a254-b54779f1fb3e" providerId="ADAL" clId="{7018B1B1-DF3D-4AC4-8D33-0E3CD8DE084A}" dt="2021-12-14T21:06:45.933" v="8438" actId="1035"/>
          <ac:spMkLst>
            <pc:docMk/>
            <pc:sldMk cId="457511623" sldId="651"/>
            <ac:spMk id="175" creationId="{CFAEBA9A-FF6F-477C-9777-94A39153FE80}"/>
          </ac:spMkLst>
        </pc:spChg>
        <pc:spChg chg="add mod">
          <ac:chgData name="辻河 亨" userId="c7e64a7e-9be0-4dc6-a254-b54779f1fb3e" providerId="ADAL" clId="{7018B1B1-DF3D-4AC4-8D33-0E3CD8DE084A}" dt="2021-12-14T21:08:12.419" v="8464" actId="14100"/>
          <ac:spMkLst>
            <pc:docMk/>
            <pc:sldMk cId="457511623" sldId="651"/>
            <ac:spMk id="176" creationId="{F966FADC-20D2-43D9-8AC8-154601ACF45A}"/>
          </ac:spMkLst>
        </pc:spChg>
        <pc:spChg chg="add mod">
          <ac:chgData name="辻河 亨" userId="c7e64a7e-9be0-4dc6-a254-b54779f1fb3e" providerId="ADAL" clId="{7018B1B1-DF3D-4AC4-8D33-0E3CD8DE084A}" dt="2021-12-14T21:06:45.933" v="8438" actId="1035"/>
          <ac:spMkLst>
            <pc:docMk/>
            <pc:sldMk cId="457511623" sldId="651"/>
            <ac:spMk id="177" creationId="{20198DA8-18CD-42C7-928C-9D8BF05437D1}"/>
          </ac:spMkLst>
        </pc:spChg>
        <pc:spChg chg="add mod">
          <ac:chgData name="辻河 亨" userId="c7e64a7e-9be0-4dc6-a254-b54779f1fb3e" providerId="ADAL" clId="{7018B1B1-DF3D-4AC4-8D33-0E3CD8DE084A}" dt="2021-12-14T21:08:21.957" v="8467" actId="14100"/>
          <ac:spMkLst>
            <pc:docMk/>
            <pc:sldMk cId="457511623" sldId="651"/>
            <ac:spMk id="178" creationId="{B135C5BE-049D-4F9D-95C5-655D00D6D22C}"/>
          </ac:spMkLst>
        </pc:spChg>
        <pc:spChg chg="add mod">
          <ac:chgData name="辻河 亨" userId="c7e64a7e-9be0-4dc6-a254-b54779f1fb3e" providerId="ADAL" clId="{7018B1B1-DF3D-4AC4-8D33-0E3CD8DE084A}" dt="2021-12-14T21:06:45.933" v="8438" actId="1035"/>
          <ac:spMkLst>
            <pc:docMk/>
            <pc:sldMk cId="457511623" sldId="651"/>
            <ac:spMk id="179" creationId="{1404BC03-DDBE-42F5-87A4-79F81998443F}"/>
          </ac:spMkLst>
        </pc:spChg>
        <pc:spChg chg="add mod">
          <ac:chgData name="辻河 亨" userId="c7e64a7e-9be0-4dc6-a254-b54779f1fb3e" providerId="ADAL" clId="{7018B1B1-DF3D-4AC4-8D33-0E3CD8DE084A}" dt="2021-12-14T21:06:45.933" v="8438" actId="1035"/>
          <ac:spMkLst>
            <pc:docMk/>
            <pc:sldMk cId="457511623" sldId="651"/>
            <ac:spMk id="180" creationId="{C7C09ABC-69CA-49FD-845A-F3C3E9BF87BB}"/>
          </ac:spMkLst>
        </pc:spChg>
        <pc:spChg chg="add del mod">
          <ac:chgData name="辻河 亨" userId="c7e64a7e-9be0-4dc6-a254-b54779f1fb3e" providerId="ADAL" clId="{7018B1B1-DF3D-4AC4-8D33-0E3CD8DE084A}" dt="2021-12-14T21:01:00.503" v="8102" actId="478"/>
          <ac:spMkLst>
            <pc:docMk/>
            <pc:sldMk cId="457511623" sldId="651"/>
            <ac:spMk id="181" creationId="{E7D513F7-3BD5-4639-A1E2-7B03443B3F2A}"/>
          </ac:spMkLst>
        </pc:spChg>
        <pc:spChg chg="add del mod">
          <ac:chgData name="辻河 亨" userId="c7e64a7e-9be0-4dc6-a254-b54779f1fb3e" providerId="ADAL" clId="{7018B1B1-DF3D-4AC4-8D33-0E3CD8DE084A}" dt="2021-12-14T21:01:26.521" v="8132" actId="478"/>
          <ac:spMkLst>
            <pc:docMk/>
            <pc:sldMk cId="457511623" sldId="651"/>
            <ac:spMk id="182" creationId="{5FB123EB-9D5C-4FBD-98EE-A62B73B24D31}"/>
          </ac:spMkLst>
        </pc:spChg>
        <pc:spChg chg="add mod">
          <ac:chgData name="辻河 亨" userId="c7e64a7e-9be0-4dc6-a254-b54779f1fb3e" providerId="ADAL" clId="{7018B1B1-DF3D-4AC4-8D33-0E3CD8DE084A}" dt="2021-12-14T21:03:58.488" v="8332" actId="14100"/>
          <ac:spMkLst>
            <pc:docMk/>
            <pc:sldMk cId="457511623" sldId="651"/>
            <ac:spMk id="183" creationId="{5F4CE07B-902D-4873-A0FD-C35620C64030}"/>
          </ac:spMkLst>
        </pc:spChg>
        <pc:spChg chg="add mod">
          <ac:chgData name="辻河 亨" userId="c7e64a7e-9be0-4dc6-a254-b54779f1fb3e" providerId="ADAL" clId="{7018B1B1-DF3D-4AC4-8D33-0E3CD8DE084A}" dt="2021-12-14T21:07:33.823" v="8453" actId="14100"/>
          <ac:spMkLst>
            <pc:docMk/>
            <pc:sldMk cId="457511623" sldId="651"/>
            <ac:spMk id="184" creationId="{28592384-4E08-4118-8F60-BABDC982463B}"/>
          </ac:spMkLst>
        </pc:spChg>
        <pc:spChg chg="del">
          <ac:chgData name="辻河 亨" userId="c7e64a7e-9be0-4dc6-a254-b54779f1fb3e" providerId="ADAL" clId="{7018B1B1-DF3D-4AC4-8D33-0E3CD8DE084A}" dt="2021-12-14T20:14:58.694" v="4870" actId="478"/>
          <ac:spMkLst>
            <pc:docMk/>
            <pc:sldMk cId="457511623" sldId="651"/>
            <ac:spMk id="185" creationId="{00000000-0000-0000-0000-000000000000}"/>
          </ac:spMkLst>
        </pc:spChg>
        <pc:spChg chg="add mod">
          <ac:chgData name="辻河 亨" userId="c7e64a7e-9be0-4dc6-a254-b54779f1fb3e" providerId="ADAL" clId="{7018B1B1-DF3D-4AC4-8D33-0E3CD8DE084A}" dt="2021-12-14T21:06:45.933" v="8438" actId="1035"/>
          <ac:spMkLst>
            <pc:docMk/>
            <pc:sldMk cId="457511623" sldId="651"/>
            <ac:spMk id="186" creationId="{A5CAC096-FD35-4F93-8B56-5198AD031281}"/>
          </ac:spMkLst>
        </pc:spChg>
        <pc:spChg chg="add mod">
          <ac:chgData name="辻河 亨" userId="c7e64a7e-9be0-4dc6-a254-b54779f1fb3e" providerId="ADAL" clId="{7018B1B1-DF3D-4AC4-8D33-0E3CD8DE084A}" dt="2021-12-14T21:06:23.975" v="8409" actId="14100"/>
          <ac:spMkLst>
            <pc:docMk/>
            <pc:sldMk cId="457511623" sldId="651"/>
            <ac:spMk id="187" creationId="{8B4833BF-2248-4861-8B51-DDF5A899113B}"/>
          </ac:spMkLst>
        </pc:spChg>
        <pc:spChg chg="add mod">
          <ac:chgData name="辻河 亨" userId="c7e64a7e-9be0-4dc6-a254-b54779f1fb3e" providerId="ADAL" clId="{7018B1B1-DF3D-4AC4-8D33-0E3CD8DE084A}" dt="2021-12-14T21:06:37.847" v="8425" actId="1036"/>
          <ac:spMkLst>
            <pc:docMk/>
            <pc:sldMk cId="457511623" sldId="651"/>
            <ac:spMk id="188" creationId="{81B1A966-A603-46DB-996C-7BB2C6A85B3E}"/>
          </ac:spMkLst>
        </pc:spChg>
        <pc:spChg chg="add mod">
          <ac:chgData name="辻河 亨" userId="c7e64a7e-9be0-4dc6-a254-b54779f1fb3e" providerId="ADAL" clId="{7018B1B1-DF3D-4AC4-8D33-0E3CD8DE084A}" dt="2021-12-14T21:04:00.544" v="8333" actId="14100"/>
          <ac:spMkLst>
            <pc:docMk/>
            <pc:sldMk cId="457511623" sldId="651"/>
            <ac:spMk id="189" creationId="{2AF29112-41D3-4AE5-AA7C-21C65EBB2EFD}"/>
          </ac:spMkLst>
        </pc:spChg>
        <pc:spChg chg="del">
          <ac:chgData name="辻河 亨" userId="c7e64a7e-9be0-4dc6-a254-b54779f1fb3e" providerId="ADAL" clId="{7018B1B1-DF3D-4AC4-8D33-0E3CD8DE084A}" dt="2021-12-14T20:15:14.403" v="4876" actId="478"/>
          <ac:spMkLst>
            <pc:docMk/>
            <pc:sldMk cId="457511623" sldId="651"/>
            <ac:spMk id="190" creationId="{00000000-0000-0000-0000-000000000000}"/>
          </ac:spMkLst>
        </pc:spChg>
        <pc:spChg chg="add mod">
          <ac:chgData name="辻河 亨" userId="c7e64a7e-9be0-4dc6-a254-b54779f1fb3e" providerId="ADAL" clId="{7018B1B1-DF3D-4AC4-8D33-0E3CD8DE084A}" dt="2021-12-14T21:04:09.461" v="8346" actId="1036"/>
          <ac:spMkLst>
            <pc:docMk/>
            <pc:sldMk cId="457511623" sldId="651"/>
            <ac:spMk id="191" creationId="{D2BF21E7-070C-4802-AA46-493EDE140C3C}"/>
          </ac:spMkLst>
        </pc:spChg>
        <pc:spChg chg="add mod">
          <ac:chgData name="辻河 亨" userId="c7e64a7e-9be0-4dc6-a254-b54779f1fb3e" providerId="ADAL" clId="{7018B1B1-DF3D-4AC4-8D33-0E3CD8DE084A}" dt="2021-12-14T21:06:27.796" v="8410" actId="14100"/>
          <ac:spMkLst>
            <pc:docMk/>
            <pc:sldMk cId="457511623" sldId="651"/>
            <ac:spMk id="192" creationId="{FA55E410-C110-4971-B9A8-3B5B085FA38B}"/>
          </ac:spMkLst>
        </pc:spChg>
        <pc:spChg chg="add mod">
          <ac:chgData name="辻河 亨" userId="c7e64a7e-9be0-4dc6-a254-b54779f1fb3e" providerId="ADAL" clId="{7018B1B1-DF3D-4AC4-8D33-0E3CD8DE084A}" dt="2021-12-14T21:06:37.847" v="8425" actId="1036"/>
          <ac:spMkLst>
            <pc:docMk/>
            <pc:sldMk cId="457511623" sldId="651"/>
            <ac:spMk id="193" creationId="{1B11A351-F772-4ED8-8E7E-17431133BC57}"/>
          </ac:spMkLst>
        </pc:spChg>
        <pc:spChg chg="add mod">
          <ac:chgData name="辻河 亨" userId="c7e64a7e-9be0-4dc6-a254-b54779f1fb3e" providerId="ADAL" clId="{7018B1B1-DF3D-4AC4-8D33-0E3CD8DE084A}" dt="2021-12-14T21:04:33.581" v="8368" actId="14100"/>
          <ac:spMkLst>
            <pc:docMk/>
            <pc:sldMk cId="457511623" sldId="651"/>
            <ac:spMk id="194" creationId="{7EC24D59-05B7-4420-8168-52E4A7C2CF28}"/>
          </ac:spMkLst>
        </pc:spChg>
        <pc:spChg chg="add mod">
          <ac:chgData name="辻河 亨" userId="c7e64a7e-9be0-4dc6-a254-b54779f1fb3e" providerId="ADAL" clId="{7018B1B1-DF3D-4AC4-8D33-0E3CD8DE084A}" dt="2021-12-14T21:04:24.193" v="8367" actId="20577"/>
          <ac:spMkLst>
            <pc:docMk/>
            <pc:sldMk cId="457511623" sldId="651"/>
            <ac:spMk id="195" creationId="{191C7751-F239-4EBE-879D-79F32C2532DB}"/>
          </ac:spMkLst>
        </pc:spChg>
        <pc:spChg chg="add mod">
          <ac:chgData name="辻河 亨" userId="c7e64a7e-9be0-4dc6-a254-b54779f1fb3e" providerId="ADAL" clId="{7018B1B1-DF3D-4AC4-8D33-0E3CD8DE084A}" dt="2021-12-14T21:08:43.968" v="8473" actId="14100"/>
          <ac:spMkLst>
            <pc:docMk/>
            <pc:sldMk cId="457511623" sldId="651"/>
            <ac:spMk id="196" creationId="{4E898CBF-07E6-414B-8EBE-A6939FF6E55C}"/>
          </ac:spMkLst>
        </pc:spChg>
        <pc:spChg chg="add mod">
          <ac:chgData name="辻河 亨" userId="c7e64a7e-9be0-4dc6-a254-b54779f1fb3e" providerId="ADAL" clId="{7018B1B1-DF3D-4AC4-8D33-0E3CD8DE084A}" dt="2021-12-14T21:06:45.933" v="8438" actId="1035"/>
          <ac:spMkLst>
            <pc:docMk/>
            <pc:sldMk cId="457511623" sldId="651"/>
            <ac:spMk id="197" creationId="{E0B8A728-9B41-4CDD-89C8-8E2BA5FFD34C}"/>
          </ac:spMkLst>
        </pc:spChg>
        <pc:spChg chg="add mod">
          <ac:chgData name="辻河 亨" userId="c7e64a7e-9be0-4dc6-a254-b54779f1fb3e" providerId="ADAL" clId="{7018B1B1-DF3D-4AC4-8D33-0E3CD8DE084A}" dt="2021-12-14T21:06:45.933" v="8438" actId="1035"/>
          <ac:spMkLst>
            <pc:docMk/>
            <pc:sldMk cId="457511623" sldId="651"/>
            <ac:spMk id="198" creationId="{335E546E-4F5D-49DC-9D8E-AD9F11BAFE75}"/>
          </ac:spMkLst>
        </pc:spChg>
        <pc:spChg chg="add mod ord">
          <ac:chgData name="辻河 亨" userId="c7e64a7e-9be0-4dc6-a254-b54779f1fb3e" providerId="ADAL" clId="{7018B1B1-DF3D-4AC4-8D33-0E3CD8DE084A}" dt="2021-12-14T21:09:02.114" v="8481" actId="1038"/>
          <ac:spMkLst>
            <pc:docMk/>
            <pc:sldMk cId="457511623" sldId="651"/>
            <ac:spMk id="199" creationId="{3D6BD277-6A9A-4BA6-8158-4B22F212D42D}"/>
          </ac:spMkLst>
        </pc:spChg>
        <pc:spChg chg="add mod">
          <ac:chgData name="辻河 亨" userId="c7e64a7e-9be0-4dc6-a254-b54779f1fb3e" providerId="ADAL" clId="{7018B1B1-DF3D-4AC4-8D33-0E3CD8DE084A}" dt="2021-12-14T21:09:21.068" v="8488" actId="14100"/>
          <ac:spMkLst>
            <pc:docMk/>
            <pc:sldMk cId="457511623" sldId="651"/>
            <ac:spMk id="200" creationId="{5D0E2357-F22B-4EA6-A274-E924CC51FE18}"/>
          </ac:spMkLst>
        </pc:spChg>
        <pc:spChg chg="add mod">
          <ac:chgData name="辻河 亨" userId="c7e64a7e-9be0-4dc6-a254-b54779f1fb3e" providerId="ADAL" clId="{7018B1B1-DF3D-4AC4-8D33-0E3CD8DE084A}" dt="2021-12-14T21:08:40.934" v="8472" actId="14100"/>
          <ac:spMkLst>
            <pc:docMk/>
            <pc:sldMk cId="457511623" sldId="651"/>
            <ac:spMk id="201" creationId="{CC556233-0389-4B13-AA19-60D7806292FF}"/>
          </ac:spMkLst>
        </pc:spChg>
        <pc:spChg chg="add mod">
          <ac:chgData name="辻河 亨" userId="c7e64a7e-9be0-4dc6-a254-b54779f1fb3e" providerId="ADAL" clId="{7018B1B1-DF3D-4AC4-8D33-0E3CD8DE084A}" dt="2021-12-14T21:06:45.933" v="8438" actId="1035"/>
          <ac:spMkLst>
            <pc:docMk/>
            <pc:sldMk cId="457511623" sldId="651"/>
            <ac:spMk id="202" creationId="{87BF17CA-9731-4185-ADCA-095DD152B971}"/>
          </ac:spMkLst>
        </pc:spChg>
        <pc:spChg chg="add mod">
          <ac:chgData name="辻河 亨" userId="c7e64a7e-9be0-4dc6-a254-b54779f1fb3e" providerId="ADAL" clId="{7018B1B1-DF3D-4AC4-8D33-0E3CD8DE084A}" dt="2021-12-14T21:06:45.933" v="8438" actId="1035"/>
          <ac:spMkLst>
            <pc:docMk/>
            <pc:sldMk cId="457511623" sldId="651"/>
            <ac:spMk id="203" creationId="{D0F8AAE1-6C04-4645-A4FA-B6FC22AB9D96}"/>
          </ac:spMkLst>
        </pc:spChg>
        <pc:spChg chg="add mod">
          <ac:chgData name="辻河 亨" userId="c7e64a7e-9be0-4dc6-a254-b54779f1fb3e" providerId="ADAL" clId="{7018B1B1-DF3D-4AC4-8D33-0E3CD8DE084A}" dt="2021-12-14T21:04:03.017" v="8334" actId="14100"/>
          <ac:spMkLst>
            <pc:docMk/>
            <pc:sldMk cId="457511623" sldId="651"/>
            <ac:spMk id="204" creationId="{A9D3988E-339F-470C-8A27-BE451D02E51D}"/>
          </ac:spMkLst>
        </pc:spChg>
        <pc:spChg chg="add mod">
          <ac:chgData name="辻河 亨" userId="c7e64a7e-9be0-4dc6-a254-b54779f1fb3e" providerId="ADAL" clId="{7018B1B1-DF3D-4AC4-8D33-0E3CD8DE084A}" dt="2021-12-14T21:06:45.933" v="8438" actId="1035"/>
          <ac:spMkLst>
            <pc:docMk/>
            <pc:sldMk cId="457511623" sldId="651"/>
            <ac:spMk id="205" creationId="{68B90D10-D4C4-4B78-AC02-5351727ED2A2}"/>
          </ac:spMkLst>
        </pc:spChg>
        <pc:spChg chg="add mod">
          <ac:chgData name="辻河 亨" userId="c7e64a7e-9be0-4dc6-a254-b54779f1fb3e" providerId="ADAL" clId="{7018B1B1-DF3D-4AC4-8D33-0E3CD8DE084A}" dt="2021-12-14T21:06:45.933" v="8438" actId="1035"/>
          <ac:spMkLst>
            <pc:docMk/>
            <pc:sldMk cId="457511623" sldId="651"/>
            <ac:spMk id="206" creationId="{DE0F0437-AFDB-4C91-868C-E1E273080316}"/>
          </ac:spMkLst>
        </pc:spChg>
        <pc:spChg chg="add mod">
          <ac:chgData name="辻河 亨" userId="c7e64a7e-9be0-4dc6-a254-b54779f1fb3e" providerId="ADAL" clId="{7018B1B1-DF3D-4AC4-8D33-0E3CD8DE084A}" dt="2021-12-14T21:06:32.204" v="8411" actId="14100"/>
          <ac:spMkLst>
            <pc:docMk/>
            <pc:sldMk cId="457511623" sldId="651"/>
            <ac:spMk id="207" creationId="{528B9326-87EE-4CEE-BC82-6A8CB9D11A7E}"/>
          </ac:spMkLst>
        </pc:spChg>
        <pc:spChg chg="add mod">
          <ac:chgData name="辻河 亨" userId="c7e64a7e-9be0-4dc6-a254-b54779f1fb3e" providerId="ADAL" clId="{7018B1B1-DF3D-4AC4-8D33-0E3CD8DE084A}" dt="2021-12-14T21:06:37.847" v="8425" actId="1036"/>
          <ac:spMkLst>
            <pc:docMk/>
            <pc:sldMk cId="457511623" sldId="651"/>
            <ac:spMk id="208" creationId="{21624F07-C828-4FF6-A24E-66AFF8095248}"/>
          </ac:spMkLst>
        </pc:spChg>
        <pc:spChg chg="add mod">
          <ac:chgData name="辻河 亨" userId="c7e64a7e-9be0-4dc6-a254-b54779f1fb3e" providerId="ADAL" clId="{7018B1B1-DF3D-4AC4-8D33-0E3CD8DE084A}" dt="2021-12-14T21:06:45.933" v="8438" actId="1035"/>
          <ac:spMkLst>
            <pc:docMk/>
            <pc:sldMk cId="457511623" sldId="651"/>
            <ac:spMk id="209" creationId="{D2414C26-B561-4525-BCEA-09DFCE1BBC2C}"/>
          </ac:spMkLst>
        </pc:spChg>
        <pc:spChg chg="add mod">
          <ac:chgData name="辻河 亨" userId="c7e64a7e-9be0-4dc6-a254-b54779f1fb3e" providerId="ADAL" clId="{7018B1B1-DF3D-4AC4-8D33-0E3CD8DE084A}" dt="2021-12-14T21:06:45.933" v="8438" actId="1035"/>
          <ac:spMkLst>
            <pc:docMk/>
            <pc:sldMk cId="457511623" sldId="651"/>
            <ac:spMk id="210" creationId="{AD53DAB2-0CEC-4BB6-B51D-108983BAC407}"/>
          </ac:spMkLst>
        </pc:spChg>
        <pc:spChg chg="add del mod">
          <ac:chgData name="辻河 亨" userId="c7e64a7e-9be0-4dc6-a254-b54779f1fb3e" providerId="ADAL" clId="{7018B1B1-DF3D-4AC4-8D33-0E3CD8DE084A}" dt="2021-12-14T21:02:33.561" v="8255" actId="478"/>
          <ac:spMkLst>
            <pc:docMk/>
            <pc:sldMk cId="457511623" sldId="651"/>
            <ac:spMk id="211" creationId="{51E9B64C-88D5-4F96-8218-D8B2B76EF404}"/>
          </ac:spMkLst>
        </pc:spChg>
        <pc:spChg chg="add mod">
          <ac:chgData name="辻河 亨" userId="c7e64a7e-9be0-4dc6-a254-b54779f1fb3e" providerId="ADAL" clId="{7018B1B1-DF3D-4AC4-8D33-0E3CD8DE084A}" dt="2021-12-14T21:08:51.068" v="8476" actId="1035"/>
          <ac:spMkLst>
            <pc:docMk/>
            <pc:sldMk cId="457511623" sldId="651"/>
            <ac:spMk id="212" creationId="{BFA00AE0-406E-49D6-BD99-A2CCF149B1CA}"/>
          </ac:spMkLst>
        </pc:spChg>
        <pc:spChg chg="add mod">
          <ac:chgData name="辻河 亨" userId="c7e64a7e-9be0-4dc6-a254-b54779f1fb3e" providerId="ADAL" clId="{7018B1B1-DF3D-4AC4-8D33-0E3CD8DE084A}" dt="2021-12-14T21:05:23.247" v="8385" actId="207"/>
          <ac:spMkLst>
            <pc:docMk/>
            <pc:sldMk cId="457511623" sldId="651"/>
            <ac:spMk id="213" creationId="{3E33956C-B232-4334-ACD4-63A271427356}"/>
          </ac:spMkLst>
        </pc:spChg>
        <pc:spChg chg="add mod">
          <ac:chgData name="辻河 亨" userId="c7e64a7e-9be0-4dc6-a254-b54779f1fb3e" providerId="ADAL" clId="{7018B1B1-DF3D-4AC4-8D33-0E3CD8DE084A}" dt="2021-12-14T21:05:15.383" v="8384" actId="1035"/>
          <ac:spMkLst>
            <pc:docMk/>
            <pc:sldMk cId="457511623" sldId="651"/>
            <ac:spMk id="214" creationId="{22871E3E-EC1B-44FC-BCB3-D515CD186070}"/>
          </ac:spMkLst>
        </pc:spChg>
        <pc:spChg chg="add del mod">
          <ac:chgData name="辻河 亨" userId="c7e64a7e-9be0-4dc6-a254-b54779f1fb3e" providerId="ADAL" clId="{7018B1B1-DF3D-4AC4-8D33-0E3CD8DE084A}" dt="2021-12-14T21:05:54.396" v="8393" actId="478"/>
          <ac:spMkLst>
            <pc:docMk/>
            <pc:sldMk cId="457511623" sldId="651"/>
            <ac:spMk id="215" creationId="{830E3958-C3D6-435F-8C02-3A8AA3F406F6}"/>
          </ac:spMkLst>
        </pc:spChg>
        <pc:spChg chg="add mod">
          <ac:chgData name="辻河 亨" userId="c7e64a7e-9be0-4dc6-a254-b54779f1fb3e" providerId="ADAL" clId="{7018B1B1-DF3D-4AC4-8D33-0E3CD8DE084A}" dt="2021-12-14T21:05:56.960" v="8395" actId="571"/>
          <ac:spMkLst>
            <pc:docMk/>
            <pc:sldMk cId="457511623" sldId="651"/>
            <ac:spMk id="216" creationId="{E9ECBC0C-BD3B-43EE-A5AB-EA3DAC756DD6}"/>
          </ac:spMkLst>
        </pc:spChg>
        <pc:spChg chg="add mod">
          <ac:chgData name="辻河 亨" userId="c7e64a7e-9be0-4dc6-a254-b54779f1fb3e" providerId="ADAL" clId="{7018B1B1-DF3D-4AC4-8D33-0E3CD8DE084A}" dt="2021-12-14T21:09:00.960" v="8480" actId="1038"/>
          <ac:spMkLst>
            <pc:docMk/>
            <pc:sldMk cId="457511623" sldId="651"/>
            <ac:spMk id="217" creationId="{0BBEF3D3-663E-4C83-B08F-5F665F8AFD6B}"/>
          </ac:spMkLst>
        </pc:spChg>
        <pc:spChg chg="add mod">
          <ac:chgData name="辻河 亨" userId="c7e64a7e-9be0-4dc6-a254-b54779f1fb3e" providerId="ADAL" clId="{7018B1B1-DF3D-4AC4-8D33-0E3CD8DE084A}" dt="2021-12-14T21:09:08.263" v="8483" actId="1076"/>
          <ac:spMkLst>
            <pc:docMk/>
            <pc:sldMk cId="457511623" sldId="651"/>
            <ac:spMk id="218" creationId="{C04D9649-A321-4AB1-8878-F758FF5C80A6}"/>
          </ac:spMkLst>
        </pc:spChg>
        <pc:spChg chg="add mod">
          <ac:chgData name="辻河 亨" userId="c7e64a7e-9be0-4dc6-a254-b54779f1fb3e" providerId="ADAL" clId="{7018B1B1-DF3D-4AC4-8D33-0E3CD8DE084A}" dt="2021-12-14T21:09:18.563" v="8487" actId="14100"/>
          <ac:spMkLst>
            <pc:docMk/>
            <pc:sldMk cId="457511623" sldId="651"/>
            <ac:spMk id="219" creationId="{F0AEA09F-678D-4CDC-BE60-18D2027F34B7}"/>
          </ac:spMkLst>
        </pc:spChg>
        <pc:spChg chg="add mod">
          <ac:chgData name="辻河 亨" userId="c7e64a7e-9be0-4dc6-a254-b54779f1fb3e" providerId="ADAL" clId="{7018B1B1-DF3D-4AC4-8D33-0E3CD8DE084A}" dt="2021-12-14T21:09:30.730" v="8551" actId="1036"/>
          <ac:spMkLst>
            <pc:docMk/>
            <pc:sldMk cId="457511623" sldId="651"/>
            <ac:spMk id="220" creationId="{8B00150D-6F07-452B-AE22-993CE968BA44}"/>
          </ac:spMkLst>
        </pc:spChg>
      </pc:sldChg>
      <pc:sldChg chg="addSp delSp modSp add del mod">
        <pc:chgData name="辻河 亨" userId="c7e64a7e-9be0-4dc6-a254-b54779f1fb3e" providerId="ADAL" clId="{7018B1B1-DF3D-4AC4-8D33-0E3CD8DE084A}" dt="2021-12-14T21:15:39.735" v="9141" actId="47"/>
        <pc:sldMkLst>
          <pc:docMk/>
          <pc:sldMk cId="1885943799" sldId="652"/>
        </pc:sldMkLst>
        <pc:spChg chg="add mod">
          <ac:chgData name="辻河 亨" userId="c7e64a7e-9be0-4dc6-a254-b54779f1fb3e" providerId="ADAL" clId="{7018B1B1-DF3D-4AC4-8D33-0E3CD8DE084A}" dt="2021-12-14T20:36:57.687" v="6846" actId="6549"/>
          <ac:spMkLst>
            <pc:docMk/>
            <pc:sldMk cId="1885943799" sldId="652"/>
            <ac:spMk id="47" creationId="{37DE3F3F-3F2C-456A-AC3C-FD46DCE72548}"/>
          </ac:spMkLst>
        </pc:spChg>
        <pc:spChg chg="del">
          <ac:chgData name="辻河 亨" userId="c7e64a7e-9be0-4dc6-a254-b54779f1fb3e" providerId="ADAL" clId="{7018B1B1-DF3D-4AC4-8D33-0E3CD8DE084A}" dt="2021-12-14T20:36:48.735" v="6842" actId="478"/>
          <ac:spMkLst>
            <pc:docMk/>
            <pc:sldMk cId="1885943799" sldId="652"/>
            <ac:spMk id="127" creationId="{C4ED39D3-05A2-4AFD-BC7B-DF590EFCC948}"/>
          </ac:spMkLst>
        </pc:spChg>
      </pc:sldChg>
      <pc:sldChg chg="add del">
        <pc:chgData name="辻河 亨" userId="c7e64a7e-9be0-4dc6-a254-b54779f1fb3e" providerId="ADAL" clId="{7018B1B1-DF3D-4AC4-8D33-0E3CD8DE084A}" dt="2021-12-14T21:15:29.767" v="9138" actId="47"/>
        <pc:sldMkLst>
          <pc:docMk/>
          <pc:sldMk cId="3785053604" sldId="653"/>
        </pc:sldMkLst>
      </pc:sldChg>
      <pc:sldChg chg="addSp delSp modSp add mod">
        <pc:chgData name="辻河 亨" userId="c7e64a7e-9be0-4dc6-a254-b54779f1fb3e" providerId="ADAL" clId="{7018B1B1-DF3D-4AC4-8D33-0E3CD8DE084A}" dt="2021-12-14T21:32:05.927" v="9859" actId="14100"/>
        <pc:sldMkLst>
          <pc:docMk/>
          <pc:sldMk cId="831011261" sldId="654"/>
        </pc:sldMkLst>
        <pc:spChg chg="add mod">
          <ac:chgData name="辻河 亨" userId="c7e64a7e-9be0-4dc6-a254-b54779f1fb3e" providerId="ADAL" clId="{7018B1B1-DF3D-4AC4-8D33-0E3CD8DE084A}" dt="2021-12-14T21:15:37.448" v="9140"/>
          <ac:spMkLst>
            <pc:docMk/>
            <pc:sldMk cId="831011261" sldId="654"/>
            <ac:spMk id="83" creationId="{16230CB9-DB50-4E51-92F8-0D0155356FFB}"/>
          </ac:spMkLst>
        </pc:spChg>
        <pc:spChg chg="mod">
          <ac:chgData name="辻河 亨" userId="c7e64a7e-9be0-4dc6-a254-b54779f1fb3e" providerId="ADAL" clId="{7018B1B1-DF3D-4AC4-8D33-0E3CD8DE084A}" dt="2021-12-14T21:32:05.927" v="9859" actId="14100"/>
          <ac:spMkLst>
            <pc:docMk/>
            <pc:sldMk cId="831011261" sldId="654"/>
            <ac:spMk id="93" creationId="{00000000-0000-0000-0000-000000000000}"/>
          </ac:spMkLst>
        </pc:spChg>
        <pc:spChg chg="del">
          <ac:chgData name="辻河 亨" userId="c7e64a7e-9be0-4dc6-a254-b54779f1fb3e" providerId="ADAL" clId="{7018B1B1-DF3D-4AC4-8D33-0E3CD8DE084A}" dt="2021-12-14T21:15:37.303" v="9139" actId="478"/>
          <ac:spMkLst>
            <pc:docMk/>
            <pc:sldMk cId="831011261" sldId="654"/>
            <ac:spMk id="127" creationId="{C4ED39D3-05A2-4AFD-BC7B-DF590EFCC948}"/>
          </ac:spMkLst>
        </pc:spChg>
        <pc:spChg chg="mod">
          <ac:chgData name="辻河 亨" userId="c7e64a7e-9be0-4dc6-a254-b54779f1fb3e" providerId="ADAL" clId="{7018B1B1-DF3D-4AC4-8D33-0E3CD8DE084A}" dt="2021-12-14T21:27:34.201" v="9855" actId="6549"/>
          <ac:spMkLst>
            <pc:docMk/>
            <pc:sldMk cId="831011261" sldId="654"/>
            <ac:spMk id="128" creationId="{C64A0511-747A-472D-AFEB-96DF84EE4141}"/>
          </ac:spMkLst>
        </pc:spChg>
        <pc:spChg chg="mod">
          <ac:chgData name="辻河 亨" userId="c7e64a7e-9be0-4dc6-a254-b54779f1fb3e" providerId="ADAL" clId="{7018B1B1-DF3D-4AC4-8D33-0E3CD8DE084A}" dt="2021-12-14T21:32:02.498" v="9858" actId="14100"/>
          <ac:spMkLst>
            <pc:docMk/>
            <pc:sldMk cId="831011261" sldId="654"/>
            <ac:spMk id="169" creationId="{2681EE23-63A5-4B76-9ADB-62AF4B4088E3}"/>
          </ac:spMkLst>
        </pc:spChg>
        <pc:spChg chg="mod">
          <ac:chgData name="辻河 亨" userId="c7e64a7e-9be0-4dc6-a254-b54779f1fb3e" providerId="ADAL" clId="{7018B1B1-DF3D-4AC4-8D33-0E3CD8DE084A}" dt="2021-12-14T21:31:59.330" v="9857" actId="14100"/>
          <ac:spMkLst>
            <pc:docMk/>
            <pc:sldMk cId="831011261" sldId="654"/>
            <ac:spMk id="187" creationId="{8B4833BF-2248-4861-8B51-DDF5A899113B}"/>
          </ac:spMkLst>
        </pc:spChg>
        <pc:spChg chg="mod">
          <ac:chgData name="辻河 亨" userId="c7e64a7e-9be0-4dc6-a254-b54779f1fb3e" providerId="ADAL" clId="{7018B1B1-DF3D-4AC4-8D33-0E3CD8DE084A}" dt="2021-12-14T21:17:23.049" v="9401" actId="20577"/>
          <ac:spMkLst>
            <pc:docMk/>
            <pc:sldMk cId="831011261" sldId="654"/>
            <ac:spMk id="191" creationId="{D2BF21E7-070C-4802-AA46-493EDE140C3C}"/>
          </ac:spMkLst>
        </pc:spChg>
        <pc:spChg chg="mod">
          <ac:chgData name="辻河 亨" userId="c7e64a7e-9be0-4dc6-a254-b54779f1fb3e" providerId="ADAL" clId="{7018B1B1-DF3D-4AC4-8D33-0E3CD8DE084A}" dt="2021-12-14T21:31:56.324" v="9856" actId="14100"/>
          <ac:spMkLst>
            <pc:docMk/>
            <pc:sldMk cId="831011261" sldId="654"/>
            <ac:spMk id="207" creationId="{528B9326-87EE-4CEE-BC82-6A8CB9D11A7E}"/>
          </ac:spMkLst>
        </pc:spChg>
        <pc:spChg chg="mod">
          <ac:chgData name="辻河 亨" userId="c7e64a7e-9be0-4dc6-a254-b54779f1fb3e" providerId="ADAL" clId="{7018B1B1-DF3D-4AC4-8D33-0E3CD8DE084A}" dt="2021-12-14T21:23:08.146" v="9527" actId="1038"/>
          <ac:spMkLst>
            <pc:docMk/>
            <pc:sldMk cId="831011261" sldId="654"/>
            <ac:spMk id="220" creationId="{8B00150D-6F07-452B-AE22-993CE968BA4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28379E-89BF-4F81-AD08-B87D8ED29506}" type="datetimeFigureOut">
              <a:rPr kumimoji="1" lang="ja-JP" altLang="en-US" smtClean="0"/>
              <a:t>2021/12/15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7FD563-7FF0-401F-9F60-3FC720623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03237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AB1BCE-7473-496F-AFC7-17690A2C969D}" type="datetimeFigureOut">
              <a:rPr kumimoji="1" lang="ja-JP" altLang="en-US" smtClean="0"/>
              <a:t>2021/12/15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144812-8A9B-4623-87C2-8E60271A00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360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0"/>
            <a:ext cx="4211960" cy="3140968"/>
          </a:xfrm>
          <a:prstGeom prst="rect">
            <a:avLst/>
          </a:prstGeom>
          <a:solidFill>
            <a:schemeClr val="bg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8" name="Picture 2" descr="C:\Users\Nishimoto\Desktop\_save\背景青の-地球のみ青に50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75856" cy="346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タイトル 1"/>
          <p:cNvSpPr>
            <a:spLocks noGrp="1"/>
          </p:cNvSpPr>
          <p:nvPr>
            <p:ph type="ctrTitle" hasCustomPrompt="1"/>
          </p:nvPr>
        </p:nvSpPr>
        <p:spPr>
          <a:xfrm>
            <a:off x="254000" y="2343150"/>
            <a:ext cx="8636000" cy="1913534"/>
          </a:xfrm>
        </p:spPr>
        <p:txBody>
          <a:bodyPr lIns="0" rIns="0" anchor="ctr" anchorCtr="0">
            <a:normAutofit/>
          </a:bodyPr>
          <a:lstStyle>
            <a:lvl1pPr algn="l">
              <a:defRPr sz="6000" b="1"/>
            </a:lvl1pPr>
          </a:lstStyle>
          <a:p>
            <a:r>
              <a:rPr kumimoji="1" lang="ja-JP" altLang="en-US" dirty="0"/>
              <a:t>タイトル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254000" y="5158894"/>
            <a:ext cx="8636000" cy="348813"/>
          </a:xfrm>
        </p:spPr>
        <p:txBody>
          <a:bodyPr anchor="b" anchorCtr="0">
            <a:spAutoFit/>
          </a:bodyPr>
          <a:lstStyle>
            <a:lvl1pPr marL="0" indent="0">
              <a:lnSpc>
                <a:spcPts val="2000"/>
              </a:lnSpc>
              <a:buNone/>
              <a:defRPr sz="2000" b="1"/>
            </a:lvl1pPr>
          </a:lstStyle>
          <a:p>
            <a:pPr lvl="0"/>
            <a:r>
              <a:rPr kumimoji="1" lang="ja-JP" altLang="en-US" dirty="0"/>
              <a:t>所属・役職</a:t>
            </a:r>
          </a:p>
        </p:txBody>
      </p:sp>
      <p:sp>
        <p:nvSpPr>
          <p:cNvPr id="5" name="テキスト プレースホルダー 3"/>
          <p:cNvSpPr>
            <a:spLocks noGrp="1"/>
          </p:cNvSpPr>
          <p:nvPr>
            <p:ph type="body" sz="quarter" idx="11" hasCustomPrompt="1"/>
          </p:nvPr>
        </p:nvSpPr>
        <p:spPr>
          <a:xfrm>
            <a:off x="254000" y="5473020"/>
            <a:ext cx="8636000" cy="523220"/>
          </a:xfrm>
        </p:spPr>
        <p:txBody>
          <a:bodyPr anchor="t" anchorCtr="0">
            <a:spAutoFit/>
          </a:bodyPr>
          <a:lstStyle>
            <a:lvl1pPr marL="0" indent="0">
              <a:buNone/>
              <a:defRPr sz="2800" b="1"/>
            </a:lvl1pPr>
          </a:lstStyle>
          <a:p>
            <a:pPr lvl="0"/>
            <a:r>
              <a:rPr kumimoji="1" lang="ja-JP" altLang="en-US" dirty="0"/>
              <a:t>作成者氏名</a:t>
            </a:r>
          </a:p>
        </p:txBody>
      </p:sp>
      <p:sp>
        <p:nvSpPr>
          <p:cNvPr id="2" name="正方形/長方形 1"/>
          <p:cNvSpPr/>
          <p:nvPr userDrawn="1"/>
        </p:nvSpPr>
        <p:spPr>
          <a:xfrm>
            <a:off x="8460432" y="6309320"/>
            <a:ext cx="683568" cy="548680"/>
          </a:xfrm>
          <a:prstGeom prst="rect">
            <a:avLst/>
          </a:prstGeom>
          <a:solidFill>
            <a:schemeClr val="bg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778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分割ガ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254001" y="214040"/>
            <a:ext cx="8623300" cy="694680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kumimoji="1" lang="ja-JP" altLang="en-US" dirty="0"/>
              <a:t>スライドタイトル</a:t>
            </a:r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0" y="908720"/>
            <a:ext cx="91440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 userDrawn="1"/>
        </p:nvCxnSpPr>
        <p:spPr>
          <a:xfrm>
            <a:off x="0" y="6515100"/>
            <a:ext cx="9143991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 userDrawn="1"/>
        </p:nvCxnSpPr>
        <p:spPr>
          <a:xfrm>
            <a:off x="8884116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 userDrawn="1"/>
        </p:nvCxnSpPr>
        <p:spPr>
          <a:xfrm>
            <a:off x="250825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 userDrawn="1"/>
        </p:nvCxnSpPr>
        <p:spPr>
          <a:xfrm>
            <a:off x="6686656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 userDrawn="1"/>
        </p:nvCxnSpPr>
        <p:spPr>
          <a:xfrm>
            <a:off x="6809514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 userDrawn="1"/>
        </p:nvCxnSpPr>
        <p:spPr>
          <a:xfrm>
            <a:off x="4507206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/>
          <p:nvPr userDrawn="1"/>
        </p:nvCxnSpPr>
        <p:spPr>
          <a:xfrm>
            <a:off x="4630064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/>
          <p:cNvCxnSpPr/>
          <p:nvPr userDrawn="1"/>
        </p:nvCxnSpPr>
        <p:spPr>
          <a:xfrm>
            <a:off x="2322516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/>
          <p:cNvCxnSpPr/>
          <p:nvPr userDrawn="1"/>
        </p:nvCxnSpPr>
        <p:spPr>
          <a:xfrm>
            <a:off x="2445374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591550" y="6471058"/>
            <a:ext cx="571491" cy="41551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8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fld id="{FA94C073-C9B4-46D0-8E48-EE440BDF758B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76581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46029"/>
            <a:ext cx="6851104" cy="518475"/>
          </a:xfrm>
          <a:prstGeom prst="rect">
            <a:avLst/>
          </a:prstGeom>
        </p:spPr>
        <p:txBody>
          <a:bodyPr>
            <a:spAutoFit/>
          </a:bodyPr>
          <a:lstStyle>
            <a:lvl1pPr algn="l">
              <a:defRPr sz="2769"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0405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22041" indent="0">
              <a:buNone/>
              <a:defRPr/>
            </a:lvl2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6" name="スライド番号プレースホルダー 4"/>
          <p:cNvSpPr>
            <a:spLocks/>
          </p:cNvSpPr>
          <p:nvPr userDrawn="1"/>
        </p:nvSpPr>
        <p:spPr bwMode="auto">
          <a:xfrm>
            <a:off x="8640452" y="6597446"/>
            <a:ext cx="503550" cy="258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385" tIns="42193" rIns="84385" bIns="42193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algn="ctr">
              <a:defRPr/>
            </a:pPr>
            <a:fld id="{92B092FC-3505-468F-94A9-FF49BD521EFC}" type="slidenum">
              <a:rPr lang="ja-JP" altLang="en-US" sz="1600">
                <a:solidFill>
                  <a:schemeClr val="tx1"/>
                </a:solidFill>
                <a:latin typeface="Arial" panose="020B0604020202020204" pitchFamily="34" charset="0"/>
                <a:ea typeface="HGP創英角ｺﾞｼｯｸUB" panose="020B0900000000000000" pitchFamily="50" charset="-128"/>
                <a:cs typeface="Arial" panose="020B0604020202020204" pitchFamily="34" charset="0"/>
              </a:rPr>
              <a:pPr algn="ctr">
                <a:defRPr/>
              </a:pPr>
              <a:t>‹#›</a:t>
            </a:fld>
            <a:endParaRPr lang="ja-JP" altLang="en-US" sz="1600" dirty="0">
              <a:solidFill>
                <a:schemeClr val="tx1"/>
              </a:solidFill>
              <a:latin typeface="Arial" panose="020B0604020202020204" pitchFamily="34" charset="0"/>
              <a:ea typeface="HGP創英角ｺﾞｼｯｸUB" panose="020B0900000000000000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359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4211960" cy="3140968"/>
          </a:xfrm>
          <a:prstGeom prst="rect">
            <a:avLst/>
          </a:prstGeom>
          <a:solidFill>
            <a:schemeClr val="bg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6" name="Picture 2" descr="C:\Users\Nishimoto\Desktop\_save\背景青の-地球のみ青に50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75856" cy="346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タイトル 1"/>
          <p:cNvSpPr>
            <a:spLocks noGrp="1"/>
          </p:cNvSpPr>
          <p:nvPr>
            <p:ph type="ctrTitle" hasCustomPrompt="1"/>
          </p:nvPr>
        </p:nvSpPr>
        <p:spPr>
          <a:xfrm>
            <a:off x="254000" y="2884417"/>
            <a:ext cx="8636000" cy="830997"/>
          </a:xfrm>
        </p:spPr>
        <p:txBody>
          <a:bodyPr lIns="0" rIns="0" anchor="ctr" anchorCtr="0">
            <a:spAutoFit/>
          </a:bodyPr>
          <a:lstStyle>
            <a:lvl1pPr algn="l">
              <a:defRPr sz="4800" b="1"/>
            </a:lvl1pPr>
          </a:lstStyle>
          <a:p>
            <a:r>
              <a:rPr kumimoji="1" lang="ja-JP" altLang="en-US" dirty="0"/>
              <a:t>セクション見出し</a:t>
            </a:r>
          </a:p>
        </p:txBody>
      </p:sp>
      <p:sp>
        <p:nvSpPr>
          <p:cNvPr id="4" name="正方形/長方形 3"/>
          <p:cNvSpPr/>
          <p:nvPr userDrawn="1"/>
        </p:nvSpPr>
        <p:spPr>
          <a:xfrm>
            <a:off x="8460432" y="6309320"/>
            <a:ext cx="683568" cy="548680"/>
          </a:xfrm>
          <a:prstGeom prst="rect">
            <a:avLst/>
          </a:prstGeom>
          <a:solidFill>
            <a:schemeClr val="bg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0176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テキスト中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4001" y="908720"/>
            <a:ext cx="8636000" cy="5616624"/>
          </a:xfrm>
        </p:spPr>
        <p:txBody>
          <a:bodyPr lIns="0" rIns="0"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C073-C9B4-46D0-8E48-EE440BDF758B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sp>
        <p:nvSpPr>
          <p:cNvPr id="7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254001" y="214040"/>
            <a:ext cx="8623300" cy="694680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kumimoji="1" lang="ja-JP" altLang="en-US" dirty="0"/>
              <a:t>スライドタイトル</a:t>
            </a:r>
          </a:p>
        </p:txBody>
      </p:sp>
    </p:spTree>
    <p:extLst>
      <p:ext uri="{BB962C8B-B14F-4D97-AF65-F5344CB8AC3E}">
        <p14:creationId xmlns:p14="http://schemas.microsoft.com/office/powerpoint/2010/main" val="1241129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C073-C9B4-46D0-8E48-EE440BDF758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3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254001" y="214040"/>
            <a:ext cx="8623300" cy="694680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kumimoji="1" lang="ja-JP" altLang="en-US" dirty="0"/>
              <a:t>スライドタイトル</a:t>
            </a:r>
          </a:p>
        </p:txBody>
      </p:sp>
    </p:spTree>
    <p:extLst>
      <p:ext uri="{BB962C8B-B14F-4D97-AF65-F5344CB8AC3E}">
        <p14:creationId xmlns:p14="http://schemas.microsoft.com/office/powerpoint/2010/main" val="4133628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ページ番号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C073-C9B4-46D0-8E48-EE440BDF75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1826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ページ番号のみ_ロゴ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C073-C9B4-46D0-8E48-EE440BDF758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" name="正方形/長方形 1"/>
          <p:cNvSpPr/>
          <p:nvPr userDrawn="1"/>
        </p:nvSpPr>
        <p:spPr>
          <a:xfrm>
            <a:off x="7884368" y="116632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3213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C073-C9B4-46D0-8E48-EE440BDF758B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sp>
        <p:nvSpPr>
          <p:cNvPr id="7" name="図プレースホルダー 2"/>
          <p:cNvSpPr>
            <a:spLocks noGrp="1"/>
          </p:cNvSpPr>
          <p:nvPr>
            <p:ph type="pic" idx="13"/>
          </p:nvPr>
        </p:nvSpPr>
        <p:spPr>
          <a:xfrm>
            <a:off x="251520" y="908720"/>
            <a:ext cx="8638480" cy="56159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 dirty="0"/>
          </a:p>
        </p:txBody>
      </p:sp>
      <p:sp>
        <p:nvSpPr>
          <p:cNvPr id="9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254001" y="214040"/>
            <a:ext cx="8623300" cy="694680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kumimoji="1" lang="ja-JP" altLang="en-US" dirty="0"/>
              <a:t>スライドタイトル</a:t>
            </a:r>
          </a:p>
        </p:txBody>
      </p:sp>
    </p:spTree>
    <p:extLst>
      <p:ext uri="{BB962C8B-B14F-4D97-AF65-F5344CB8AC3E}">
        <p14:creationId xmlns:p14="http://schemas.microsoft.com/office/powerpoint/2010/main" val="2365756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分割ガ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254001" y="214040"/>
            <a:ext cx="8623300" cy="694680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kumimoji="1" lang="ja-JP" altLang="en-US" dirty="0"/>
              <a:t>スライドタイトル</a:t>
            </a:r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0" y="6515100"/>
            <a:ext cx="91440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 userDrawn="1"/>
        </p:nvCxnSpPr>
        <p:spPr>
          <a:xfrm>
            <a:off x="0" y="908720"/>
            <a:ext cx="91440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 userDrawn="1"/>
        </p:nvCxnSpPr>
        <p:spPr>
          <a:xfrm>
            <a:off x="8884116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 userDrawn="1"/>
        </p:nvCxnSpPr>
        <p:spPr>
          <a:xfrm>
            <a:off x="250825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 userDrawn="1"/>
        </p:nvCxnSpPr>
        <p:spPr>
          <a:xfrm>
            <a:off x="4509905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 userDrawn="1"/>
        </p:nvCxnSpPr>
        <p:spPr>
          <a:xfrm>
            <a:off x="4632763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591550" y="6471058"/>
            <a:ext cx="571491" cy="41551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8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fld id="{FA94C073-C9B4-46D0-8E48-EE440BDF758B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22703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分割ガ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254001" y="214040"/>
            <a:ext cx="8623300" cy="694680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kumimoji="1" lang="ja-JP" altLang="en-US" dirty="0"/>
              <a:t>スライドタイトル</a:t>
            </a:r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0" y="6515100"/>
            <a:ext cx="91440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 userDrawn="1"/>
        </p:nvCxnSpPr>
        <p:spPr>
          <a:xfrm>
            <a:off x="0" y="908720"/>
            <a:ext cx="91440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 userDrawn="1"/>
        </p:nvCxnSpPr>
        <p:spPr>
          <a:xfrm>
            <a:off x="8884116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 userDrawn="1"/>
        </p:nvCxnSpPr>
        <p:spPr>
          <a:xfrm>
            <a:off x="250825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 userDrawn="1"/>
        </p:nvCxnSpPr>
        <p:spPr>
          <a:xfrm>
            <a:off x="5971197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 userDrawn="1"/>
        </p:nvCxnSpPr>
        <p:spPr>
          <a:xfrm>
            <a:off x="6094055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 userDrawn="1"/>
        </p:nvCxnSpPr>
        <p:spPr>
          <a:xfrm>
            <a:off x="3039693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/>
          <p:nvPr userDrawn="1"/>
        </p:nvCxnSpPr>
        <p:spPr>
          <a:xfrm>
            <a:off x="3162551" y="0"/>
            <a:ext cx="0" cy="68580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591550" y="6471058"/>
            <a:ext cx="571491" cy="41551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8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fld id="{FA94C073-C9B4-46D0-8E48-EE440BDF758B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16470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 つの角を丸めた四角形 16"/>
          <p:cNvSpPr/>
          <p:nvPr userDrawn="1"/>
        </p:nvSpPr>
        <p:spPr>
          <a:xfrm flipH="1">
            <a:off x="8567858" y="6562724"/>
            <a:ext cx="576139" cy="295275"/>
          </a:xfrm>
          <a:prstGeom prst="round1Rect">
            <a:avLst>
              <a:gd name="adj" fmla="val 34939"/>
            </a:avLst>
          </a:prstGeom>
          <a:solidFill>
            <a:schemeClr val="accent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254001" y="214040"/>
            <a:ext cx="8636000" cy="694680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54001" y="908720"/>
            <a:ext cx="8636000" cy="5616624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591550" y="6471058"/>
            <a:ext cx="571491" cy="41551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28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fld id="{FA94C073-C9B4-46D0-8E48-EE440BDF758B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12308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2" r:id="rId2"/>
    <p:sldLayoutId id="2147483664" r:id="rId3"/>
    <p:sldLayoutId id="2147483666" r:id="rId4"/>
    <p:sldLayoutId id="2147483667" r:id="rId5"/>
    <p:sldLayoutId id="2147483668" r:id="rId6"/>
    <p:sldLayoutId id="2147483665" r:id="rId7"/>
    <p:sldLayoutId id="2147483669" r:id="rId8"/>
    <p:sldLayoutId id="2147483670" r:id="rId9"/>
    <p:sldLayoutId id="2147483671" r:id="rId10"/>
    <p:sldLayoutId id="214748369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kumimoji="1" sz="3200" b="1" kern="1200" baseline="0">
          <a:solidFill>
            <a:schemeClr val="tx2"/>
          </a:solidFill>
          <a:latin typeface="+mj-lt"/>
          <a:ea typeface="+mj-ea"/>
          <a:cs typeface="メイリオ" panose="020B0604030504040204" pitchFamily="50" charset="-128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ea"/>
          <a:ea typeface="+mn-ea"/>
          <a:cs typeface="メイリオ" panose="020B0604030504040204" pitchFamily="50" charset="-128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1600" kern="1200" baseline="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1400" kern="1200">
          <a:solidFill>
            <a:schemeClr val="tx1"/>
          </a:solidFill>
          <a:latin typeface="+mn-ea"/>
          <a:ea typeface="+mn-ea"/>
          <a:cs typeface="メイリオ" panose="020B0604030504040204" pitchFamily="50" charset="-128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>
          <a:xfrm>
            <a:off x="254000" y="1998712"/>
            <a:ext cx="8636000" cy="523220"/>
          </a:xfrm>
        </p:spPr>
        <p:txBody>
          <a:bodyPr/>
          <a:lstStyle/>
          <a:p>
            <a:pPr algn="ctr"/>
            <a:r>
              <a:rPr kumimoji="1" lang="en-US" altLang="ja-JP" sz="2800" dirty="0"/>
              <a:t>Proposal of  “WebRTC with </a:t>
            </a:r>
            <a:r>
              <a:rPr kumimoji="1" lang="en-US" altLang="ja-JP" sz="2800" dirty="0" smtClean="0"/>
              <a:t>Operator’s Assistance”</a:t>
            </a:r>
            <a:endParaRPr kumimoji="1" lang="ja-JP" altLang="en-US" sz="2800" dirty="0"/>
          </a:p>
        </p:txBody>
      </p:sp>
      <p:sp>
        <p:nvSpPr>
          <p:cNvPr id="34" name="正方形/長方形 33"/>
          <p:cNvSpPr/>
          <p:nvPr/>
        </p:nvSpPr>
        <p:spPr>
          <a:xfrm>
            <a:off x="3291494" y="4329100"/>
            <a:ext cx="2239395" cy="86177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800" dirty="0" smtClean="0">
                <a:solidFill>
                  <a:schemeClr val="tx2"/>
                </a:solidFill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Dec. 15, 2021</a:t>
            </a:r>
            <a:endParaRPr lang="en-US" altLang="ja-JP" sz="2800" dirty="0">
              <a:solidFill>
                <a:schemeClr val="tx2"/>
              </a:solidFill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800" dirty="0">
                <a:solidFill>
                  <a:schemeClr val="tx2"/>
                </a:solidFill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NTT</a:t>
            </a:r>
            <a:endParaRPr kumimoji="1" lang="ja-JP" altLang="en-US" sz="28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143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タイトル 3"/>
          <p:cNvSpPr>
            <a:spLocks noGrp="1"/>
          </p:cNvSpPr>
          <p:nvPr>
            <p:ph type="title"/>
          </p:nvPr>
        </p:nvSpPr>
        <p:spPr>
          <a:xfrm>
            <a:off x="254001" y="44624"/>
            <a:ext cx="8623300" cy="334640"/>
          </a:xfrm>
        </p:spPr>
        <p:txBody>
          <a:bodyPr anchor="ctr" anchorCtr="0">
            <a:noAutofit/>
          </a:bodyPr>
          <a:lstStyle/>
          <a:p>
            <a:r>
              <a:rPr lang="en-US" altLang="ja-JP" sz="2400" dirty="0" smtClean="0">
                <a:solidFill>
                  <a:srgbClr val="01214F"/>
                </a:solidFill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Benefits of WebRTC </a:t>
            </a:r>
            <a:r>
              <a:rPr lang="en-US" altLang="ja-JP" sz="2400" dirty="0">
                <a:solidFill>
                  <a:srgbClr val="01214F"/>
                </a:solidFill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with </a:t>
            </a:r>
            <a:r>
              <a:rPr lang="en-US" altLang="ja-JP" sz="2400" i="1" dirty="0" smtClean="0">
                <a:solidFill>
                  <a:srgbClr val="01214F"/>
                </a:solidFill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Operator’s Assistance</a:t>
            </a:r>
            <a:endParaRPr lang="ja-JP" altLang="en-US" sz="2400" i="1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5" name="角丸四角形 64"/>
          <p:cNvSpPr/>
          <p:nvPr/>
        </p:nvSpPr>
        <p:spPr>
          <a:xfrm>
            <a:off x="143508" y="6021288"/>
            <a:ext cx="1260140" cy="504056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77" b="0" i="0" u="none" strike="noStrike" kern="1200" cap="none" spc="0" normalizeH="0" baseline="0" noProof="0" dirty="0">
              <a:ln>
                <a:noFill/>
              </a:ln>
              <a:solidFill>
                <a:srgbClr val="862A88">
                  <a:lumMod val="50000"/>
                </a:srgb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405134" y="6058453"/>
            <a:ext cx="730841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WebRTC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Client</a:t>
            </a:r>
          </a:p>
        </p:txBody>
      </p:sp>
      <p:sp>
        <p:nvSpPr>
          <p:cNvPr id="93" name="角丸四角形 92"/>
          <p:cNvSpPr/>
          <p:nvPr/>
        </p:nvSpPr>
        <p:spPr>
          <a:xfrm>
            <a:off x="143508" y="2672916"/>
            <a:ext cx="2772308" cy="2952328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77" b="0" i="0" u="none" strike="noStrike" kern="1200" cap="none" spc="0" normalizeH="0" baseline="0" noProof="0" dirty="0">
              <a:ln>
                <a:noFill/>
              </a:ln>
              <a:solidFill>
                <a:srgbClr val="862A88">
                  <a:lumMod val="50000"/>
                </a:srgb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13" name="正方形/長方形 112"/>
          <p:cNvSpPr/>
          <p:nvPr/>
        </p:nvSpPr>
        <p:spPr>
          <a:xfrm>
            <a:off x="1007604" y="2781508"/>
            <a:ext cx="865365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Operator </a:t>
            </a:r>
            <a:r>
              <a:rPr kumimoji="1" lang="en-US" altLang="ja-JP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A</a:t>
            </a:r>
            <a:endParaRPr kumimoji="1" lang="ja-JP" alt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  <p:sp>
        <p:nvSpPr>
          <p:cNvPr id="117" name="Line 8"/>
          <p:cNvSpPr>
            <a:spLocks noChangeShapeType="1"/>
          </p:cNvSpPr>
          <p:nvPr/>
        </p:nvSpPr>
        <p:spPr bwMode="auto">
          <a:xfrm flipH="1" flipV="1">
            <a:off x="755576" y="3861048"/>
            <a:ext cx="0" cy="216024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15BA1171-437A-4E35-AA8E-D4B3FF3991F7}"/>
              </a:ext>
            </a:extLst>
          </p:cNvPr>
          <p:cNvSpPr/>
          <p:nvPr/>
        </p:nvSpPr>
        <p:spPr>
          <a:xfrm>
            <a:off x="71500" y="2276872"/>
            <a:ext cx="284431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1" lang="en-US" altLang="ja-JP" sz="160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i</a:t>
            </a:r>
            <a:r>
              <a:rPr kumimoji="1" lang="en-US" altLang="ja-JP" sz="16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) To IMS</a:t>
            </a:r>
            <a:endParaRPr kumimoji="1" lang="ja-JP" altLang="en-US" sz="16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C822B158-40E2-4FC4-AF10-89218DC55851}"/>
              </a:ext>
            </a:extLst>
          </p:cNvPr>
          <p:cNvSpPr/>
          <p:nvPr/>
        </p:nvSpPr>
        <p:spPr>
          <a:xfrm>
            <a:off x="6156176" y="2276872"/>
            <a:ext cx="288032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1" lang="en-US" altLang="ja-JP" sz="16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iii) OTT To </a:t>
            </a:r>
            <a:r>
              <a:rPr lang="en-US" altLang="ja-JP" sz="1600" dirty="0"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Other </a:t>
            </a:r>
            <a:r>
              <a:rPr lang="en-US" altLang="ja-JP" sz="1600" dirty="0" smtClean="0"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Operators</a:t>
            </a:r>
            <a:endParaRPr kumimoji="1" lang="ja-JP" altLang="en-US" sz="16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  <p:sp>
        <p:nvSpPr>
          <p:cNvPr id="62" name="Line 8">
            <a:extLst>
              <a:ext uri="{FF2B5EF4-FFF2-40B4-BE49-F238E27FC236}">
                <a16:creationId xmlns:a16="http://schemas.microsoft.com/office/drawing/2014/main" id="{1E21255E-09A5-447E-ACEB-161003FD3E11}"/>
              </a:ext>
            </a:extLst>
          </p:cNvPr>
          <p:cNvSpPr>
            <a:spLocks noChangeShapeType="1"/>
          </p:cNvSpPr>
          <p:nvPr/>
        </p:nvSpPr>
        <p:spPr bwMode="auto">
          <a:xfrm>
            <a:off x="3023828" y="2456892"/>
            <a:ext cx="0" cy="4248472"/>
          </a:xfrm>
          <a:prstGeom prst="line">
            <a:avLst/>
          </a:prstGeom>
          <a:noFill/>
          <a:ln w="57150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38DF176C-1B26-479F-8D82-56F553639443}"/>
              </a:ext>
            </a:extLst>
          </p:cNvPr>
          <p:cNvSpPr/>
          <p:nvPr/>
        </p:nvSpPr>
        <p:spPr>
          <a:xfrm>
            <a:off x="2101261" y="6048001"/>
            <a:ext cx="458459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IMS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Client</a:t>
            </a:r>
          </a:p>
        </p:txBody>
      </p:sp>
      <p:sp>
        <p:nvSpPr>
          <p:cNvPr id="79" name="Line 8">
            <a:extLst>
              <a:ext uri="{FF2B5EF4-FFF2-40B4-BE49-F238E27FC236}">
                <a16:creationId xmlns:a16="http://schemas.microsoft.com/office/drawing/2014/main" id="{ED899C6D-90C0-4D2D-8247-837A8F82CB6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303748" y="3861048"/>
            <a:ext cx="0" cy="216024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E6CEF616-4F6C-4B08-BBCD-2F65C4E08552}"/>
              </a:ext>
            </a:extLst>
          </p:cNvPr>
          <p:cNvSpPr/>
          <p:nvPr/>
        </p:nvSpPr>
        <p:spPr>
          <a:xfrm>
            <a:off x="287524" y="3150260"/>
            <a:ext cx="900100" cy="710788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81" name="正方形/長方形 80">
            <a:extLst>
              <a:ext uri="{FF2B5EF4-FFF2-40B4-BE49-F238E27FC236}">
                <a16:creationId xmlns:a16="http://schemas.microsoft.com/office/drawing/2014/main" id="{1EE903AF-32C8-43DD-A05D-75EACB994BC5}"/>
              </a:ext>
            </a:extLst>
          </p:cNvPr>
          <p:cNvSpPr/>
          <p:nvPr/>
        </p:nvSpPr>
        <p:spPr>
          <a:xfrm>
            <a:off x="431540" y="3140968"/>
            <a:ext cx="631583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WebRTC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Entities</a:t>
            </a:r>
          </a:p>
        </p:txBody>
      </p:sp>
      <p:sp>
        <p:nvSpPr>
          <p:cNvPr id="82" name="Line 8">
            <a:extLst>
              <a:ext uri="{FF2B5EF4-FFF2-40B4-BE49-F238E27FC236}">
                <a16:creationId xmlns:a16="http://schemas.microsoft.com/office/drawing/2014/main" id="{450B5D41-B883-44A8-BC36-CD0466CCDE9B}"/>
              </a:ext>
            </a:extLst>
          </p:cNvPr>
          <p:cNvSpPr>
            <a:spLocks noChangeShapeType="1"/>
          </p:cNvSpPr>
          <p:nvPr/>
        </p:nvSpPr>
        <p:spPr bwMode="auto">
          <a:xfrm>
            <a:off x="683568" y="3537012"/>
            <a:ext cx="0" cy="2484276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90" name="Line 8">
            <a:extLst>
              <a:ext uri="{FF2B5EF4-FFF2-40B4-BE49-F238E27FC236}">
                <a16:creationId xmlns:a16="http://schemas.microsoft.com/office/drawing/2014/main" id="{8C5E1160-CAC7-4BCC-BCEC-FBD53D1BEFEA}"/>
              </a:ext>
            </a:extLst>
          </p:cNvPr>
          <p:cNvSpPr>
            <a:spLocks noChangeShapeType="1"/>
          </p:cNvSpPr>
          <p:nvPr/>
        </p:nvSpPr>
        <p:spPr bwMode="auto">
          <a:xfrm>
            <a:off x="683568" y="3546304"/>
            <a:ext cx="828092" cy="0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91" name="Line 8">
            <a:extLst>
              <a:ext uri="{FF2B5EF4-FFF2-40B4-BE49-F238E27FC236}">
                <a16:creationId xmlns:a16="http://schemas.microsoft.com/office/drawing/2014/main" id="{42FEF70A-F141-4D1F-BBD3-DF772F75B7C2}"/>
              </a:ext>
            </a:extLst>
          </p:cNvPr>
          <p:cNvSpPr>
            <a:spLocks noChangeShapeType="1"/>
          </p:cNvSpPr>
          <p:nvPr/>
        </p:nvSpPr>
        <p:spPr bwMode="auto">
          <a:xfrm>
            <a:off x="2375756" y="3537012"/>
            <a:ext cx="0" cy="2484276"/>
          </a:xfrm>
          <a:prstGeom prst="line">
            <a:avLst/>
          </a:prstGeom>
          <a:noFill/>
          <a:ln w="28575" cap="rnd">
            <a:solidFill>
              <a:schemeClr val="accent5"/>
            </a:solidFill>
            <a:prstDash val="solid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95" name="Line 8">
            <a:extLst>
              <a:ext uri="{FF2B5EF4-FFF2-40B4-BE49-F238E27FC236}">
                <a16:creationId xmlns:a16="http://schemas.microsoft.com/office/drawing/2014/main" id="{1890BD86-289D-41C4-B06B-6EEF7DA9265F}"/>
              </a:ext>
            </a:extLst>
          </p:cNvPr>
          <p:cNvSpPr>
            <a:spLocks noChangeShapeType="1"/>
          </p:cNvSpPr>
          <p:nvPr/>
        </p:nvSpPr>
        <p:spPr bwMode="auto">
          <a:xfrm>
            <a:off x="1187624" y="3474296"/>
            <a:ext cx="684076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116" name="Line 8">
            <a:extLst>
              <a:ext uri="{FF2B5EF4-FFF2-40B4-BE49-F238E27FC236}">
                <a16:creationId xmlns:a16="http://schemas.microsoft.com/office/drawing/2014/main" id="{10CFECF6-F155-4974-BAFF-5E0AA1CB1736}"/>
              </a:ext>
            </a:extLst>
          </p:cNvPr>
          <p:cNvSpPr>
            <a:spLocks noChangeShapeType="1"/>
          </p:cNvSpPr>
          <p:nvPr/>
        </p:nvSpPr>
        <p:spPr bwMode="auto">
          <a:xfrm>
            <a:off x="1655676" y="3546304"/>
            <a:ext cx="720080" cy="0"/>
          </a:xfrm>
          <a:prstGeom prst="line">
            <a:avLst/>
          </a:prstGeom>
          <a:noFill/>
          <a:ln w="28575" cap="rnd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2" name="楕円 1">
            <a:extLst>
              <a:ext uri="{FF2B5EF4-FFF2-40B4-BE49-F238E27FC236}">
                <a16:creationId xmlns:a16="http://schemas.microsoft.com/office/drawing/2014/main" id="{36268EE6-F611-4AFA-84F5-0269BF50A705}"/>
              </a:ext>
            </a:extLst>
          </p:cNvPr>
          <p:cNvSpPr/>
          <p:nvPr/>
        </p:nvSpPr>
        <p:spPr>
          <a:xfrm>
            <a:off x="1439652" y="3438292"/>
            <a:ext cx="216024" cy="216024"/>
          </a:xfrm>
          <a:prstGeom prst="ellipse">
            <a:avLst/>
          </a:prstGeom>
          <a:gradFill flip="none" rotWithShape="1">
            <a:gsLst>
              <a:gs pos="0">
                <a:srgbClr val="FF0000"/>
              </a:gs>
              <a:gs pos="100000">
                <a:schemeClr val="accent5"/>
              </a:gs>
            </a:gsLst>
            <a:lin ang="0" scaled="1"/>
            <a:tileRect/>
          </a:gra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24" name="正方形/長方形 123">
            <a:extLst>
              <a:ext uri="{FF2B5EF4-FFF2-40B4-BE49-F238E27FC236}">
                <a16:creationId xmlns:a16="http://schemas.microsoft.com/office/drawing/2014/main" id="{36FEF61D-6CCC-4727-B902-A5EA2CC625FD}"/>
              </a:ext>
            </a:extLst>
          </p:cNvPr>
          <p:cNvSpPr/>
          <p:nvPr/>
        </p:nvSpPr>
        <p:spPr>
          <a:xfrm>
            <a:off x="1115616" y="3613666"/>
            <a:ext cx="835165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Interworking</a:t>
            </a:r>
          </a:p>
        </p:txBody>
      </p:sp>
      <p:sp>
        <p:nvSpPr>
          <p:cNvPr id="128" name="正方形/長方形 127">
            <a:extLst>
              <a:ext uri="{FF2B5EF4-FFF2-40B4-BE49-F238E27FC236}">
                <a16:creationId xmlns:a16="http://schemas.microsoft.com/office/drawing/2014/main" id="{C64A0511-747A-472D-AFEB-96DF84EE4141}"/>
              </a:ext>
            </a:extLst>
          </p:cNvPr>
          <p:cNvSpPr/>
          <p:nvPr/>
        </p:nvSpPr>
        <p:spPr>
          <a:xfrm>
            <a:off x="251520" y="628236"/>
            <a:ext cx="8388932" cy="12157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marR="0" lvl="0" indent="-268288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altLang="ja-JP" sz="1600" dirty="0" smtClean="0"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WebRTC with operator’s termination and assistance:</a:t>
            </a:r>
            <a:endParaRPr kumimoji="1" lang="en-US" altLang="ja-JP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  <a:p>
            <a:pPr marL="857250" lvl="1" indent="-400050">
              <a:spcBef>
                <a:spcPts val="600"/>
              </a:spcBef>
              <a:buFont typeface="+mj-lt"/>
              <a:buAutoNum type="romanLcPeriod"/>
              <a:defRPr/>
            </a:pPr>
            <a:r>
              <a:rPr lang="en-US" altLang="ja-JP" sz="1600" dirty="0"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Can connect to IMS</a:t>
            </a:r>
            <a:r>
              <a:rPr lang="ja-JP" altLang="en-US" sz="1600" dirty="0"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 </a:t>
            </a:r>
            <a:r>
              <a:rPr lang="en-US" altLang="ja-JP" sz="1600" dirty="0" smtClean="0"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clients,</a:t>
            </a:r>
            <a:endParaRPr lang="en-US" altLang="ja-JP" sz="1600" dirty="0"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  <a:p>
            <a:pPr marL="857250" lvl="1" indent="-400050">
              <a:spcBef>
                <a:spcPts val="600"/>
              </a:spcBef>
              <a:buFont typeface="+mj-lt"/>
              <a:buAutoNum type="romanLcPeriod"/>
              <a:defRPr/>
            </a:pPr>
            <a:r>
              <a:rPr lang="en-US" altLang="ja-JP" sz="1600" dirty="0"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Can connect to other operator’s clients if NNI </a:t>
            </a:r>
            <a:r>
              <a:rPr lang="en-US" altLang="ja-JP" sz="1600" dirty="0" smtClean="0"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is specified,</a:t>
            </a:r>
            <a:endParaRPr lang="en-US" altLang="ja-JP" sz="1600" dirty="0"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  <a:p>
            <a:pPr marL="857250" lvl="1" indent="-400050">
              <a:spcBef>
                <a:spcPts val="600"/>
              </a:spcBef>
              <a:buFont typeface="+mj-lt"/>
              <a:buAutoNum type="romanLcPeriod"/>
              <a:defRPr/>
            </a:pPr>
            <a:r>
              <a:rPr lang="en-US" altLang="ja-JP" sz="1600" dirty="0"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OTT WebRTC clients </a:t>
            </a:r>
            <a:r>
              <a:rPr lang="en-US" altLang="ja-JP" sz="1600" dirty="0" smtClean="0"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can also connect </a:t>
            </a:r>
            <a:r>
              <a:rPr lang="en-US" altLang="ja-JP" sz="1600" dirty="0"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to other operator’s </a:t>
            </a:r>
            <a:r>
              <a:rPr lang="en-US" altLang="ja-JP" sz="1600" dirty="0" smtClean="0"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clients.</a:t>
            </a:r>
            <a:endParaRPr lang="en-US" altLang="ja-JP" sz="1600" dirty="0"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  <p:sp>
        <p:nvSpPr>
          <p:cNvPr id="151" name="Line 8">
            <a:extLst>
              <a:ext uri="{FF2B5EF4-FFF2-40B4-BE49-F238E27FC236}">
                <a16:creationId xmlns:a16="http://schemas.microsoft.com/office/drawing/2014/main" id="{748FE06C-3E63-469B-8B42-7743F2CD9D48}"/>
              </a:ext>
            </a:extLst>
          </p:cNvPr>
          <p:cNvSpPr>
            <a:spLocks noChangeShapeType="1"/>
          </p:cNvSpPr>
          <p:nvPr/>
        </p:nvSpPr>
        <p:spPr bwMode="auto">
          <a:xfrm>
            <a:off x="6084168" y="2456892"/>
            <a:ext cx="0" cy="4248472"/>
          </a:xfrm>
          <a:prstGeom prst="line">
            <a:avLst/>
          </a:prstGeom>
          <a:noFill/>
          <a:ln w="57150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157" name="Line 8">
            <a:extLst>
              <a:ext uri="{FF2B5EF4-FFF2-40B4-BE49-F238E27FC236}">
                <a16:creationId xmlns:a16="http://schemas.microsoft.com/office/drawing/2014/main" id="{90A7304C-8C52-4CD1-A0AE-68CEB0DE04A1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508" y="3789040"/>
            <a:ext cx="0" cy="4248472"/>
          </a:xfrm>
          <a:prstGeom prst="line">
            <a:avLst/>
          </a:prstGeom>
          <a:noFill/>
          <a:ln w="57150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159" name="正方形/長方形 158">
            <a:extLst>
              <a:ext uri="{FF2B5EF4-FFF2-40B4-BE49-F238E27FC236}">
                <a16:creationId xmlns:a16="http://schemas.microsoft.com/office/drawing/2014/main" id="{9ED8E70D-DD1B-42F2-A45C-07E2BA44AAD8}"/>
              </a:ext>
            </a:extLst>
          </p:cNvPr>
          <p:cNvSpPr/>
          <p:nvPr/>
        </p:nvSpPr>
        <p:spPr>
          <a:xfrm>
            <a:off x="3131840" y="2276872"/>
            <a:ext cx="284431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1" lang="en-US" altLang="ja-JP" sz="16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ii) To Other </a:t>
            </a:r>
            <a:r>
              <a:rPr kumimoji="1" lang="en-US" altLang="ja-JP" sz="160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Operators</a:t>
            </a:r>
            <a:endParaRPr kumimoji="1" lang="ja-JP" altLang="en-US" sz="16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  <p:sp>
        <p:nvSpPr>
          <p:cNvPr id="163" name="角丸四角形 64">
            <a:extLst>
              <a:ext uri="{FF2B5EF4-FFF2-40B4-BE49-F238E27FC236}">
                <a16:creationId xmlns:a16="http://schemas.microsoft.com/office/drawing/2014/main" id="{D464DF1B-9138-4BBF-ADA6-4309368DBBB5}"/>
              </a:ext>
            </a:extLst>
          </p:cNvPr>
          <p:cNvSpPr/>
          <p:nvPr/>
        </p:nvSpPr>
        <p:spPr>
          <a:xfrm>
            <a:off x="1691680" y="6021288"/>
            <a:ext cx="1260140" cy="504056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77" b="0" i="0" u="none" strike="noStrike" kern="1200" cap="none" spc="0" normalizeH="0" baseline="0" noProof="0" dirty="0">
              <a:ln>
                <a:noFill/>
              </a:ln>
              <a:solidFill>
                <a:srgbClr val="862A88">
                  <a:lumMod val="50000"/>
                </a:srgb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65" name="正方形/長方形 164">
            <a:extLst>
              <a:ext uri="{FF2B5EF4-FFF2-40B4-BE49-F238E27FC236}">
                <a16:creationId xmlns:a16="http://schemas.microsoft.com/office/drawing/2014/main" id="{5C948F95-5B17-4FD0-9265-F9EAF60B26C3}"/>
              </a:ext>
            </a:extLst>
          </p:cNvPr>
          <p:cNvSpPr/>
          <p:nvPr/>
        </p:nvSpPr>
        <p:spPr>
          <a:xfrm>
            <a:off x="1871700" y="3150260"/>
            <a:ext cx="900100" cy="710788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66" name="正方形/長方形 165">
            <a:extLst>
              <a:ext uri="{FF2B5EF4-FFF2-40B4-BE49-F238E27FC236}">
                <a16:creationId xmlns:a16="http://schemas.microsoft.com/office/drawing/2014/main" id="{D601D72E-D201-4E2B-A950-6FC41E104E5C}"/>
              </a:ext>
            </a:extLst>
          </p:cNvPr>
          <p:cNvSpPr/>
          <p:nvPr/>
        </p:nvSpPr>
        <p:spPr>
          <a:xfrm>
            <a:off x="2079836" y="3140968"/>
            <a:ext cx="503343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IMS</a:t>
            </a: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Entities</a:t>
            </a:r>
          </a:p>
        </p:txBody>
      </p:sp>
      <p:sp>
        <p:nvSpPr>
          <p:cNvPr id="167" name="角丸四角形 64">
            <a:extLst>
              <a:ext uri="{FF2B5EF4-FFF2-40B4-BE49-F238E27FC236}">
                <a16:creationId xmlns:a16="http://schemas.microsoft.com/office/drawing/2014/main" id="{C09AC493-16BF-45A4-9E21-E99E1460D4C9}"/>
              </a:ext>
            </a:extLst>
          </p:cNvPr>
          <p:cNvSpPr/>
          <p:nvPr/>
        </p:nvSpPr>
        <p:spPr>
          <a:xfrm>
            <a:off x="3167844" y="6021288"/>
            <a:ext cx="1260140" cy="504056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77" b="0" i="0" u="none" strike="noStrike" kern="1200" cap="none" spc="0" normalizeH="0" baseline="0" noProof="0" dirty="0">
              <a:ln>
                <a:noFill/>
              </a:ln>
              <a:solidFill>
                <a:srgbClr val="862A88">
                  <a:lumMod val="50000"/>
                </a:srgb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68" name="正方形/長方形 167">
            <a:extLst>
              <a:ext uri="{FF2B5EF4-FFF2-40B4-BE49-F238E27FC236}">
                <a16:creationId xmlns:a16="http://schemas.microsoft.com/office/drawing/2014/main" id="{F4408F60-49D0-4315-A979-0C851950C395}"/>
              </a:ext>
            </a:extLst>
          </p:cNvPr>
          <p:cNvSpPr/>
          <p:nvPr/>
        </p:nvSpPr>
        <p:spPr>
          <a:xfrm>
            <a:off x="3429470" y="6058453"/>
            <a:ext cx="730841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WebRTC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Client</a:t>
            </a:r>
          </a:p>
        </p:txBody>
      </p:sp>
      <p:sp>
        <p:nvSpPr>
          <p:cNvPr id="169" name="角丸四角形 92">
            <a:extLst>
              <a:ext uri="{FF2B5EF4-FFF2-40B4-BE49-F238E27FC236}">
                <a16:creationId xmlns:a16="http://schemas.microsoft.com/office/drawing/2014/main" id="{2681EE23-63A5-4B76-9ADB-62AF4B4088E3}"/>
              </a:ext>
            </a:extLst>
          </p:cNvPr>
          <p:cNvSpPr/>
          <p:nvPr/>
        </p:nvSpPr>
        <p:spPr>
          <a:xfrm>
            <a:off x="3167844" y="2672916"/>
            <a:ext cx="1188132" cy="2952328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77" b="0" i="0" u="none" strike="noStrike" kern="1200" cap="none" spc="0" normalizeH="0" baseline="0" noProof="0" dirty="0">
              <a:ln>
                <a:noFill/>
              </a:ln>
              <a:solidFill>
                <a:srgbClr val="862A88">
                  <a:lumMod val="50000"/>
                </a:srgb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70" name="正方形/長方形 169">
            <a:extLst>
              <a:ext uri="{FF2B5EF4-FFF2-40B4-BE49-F238E27FC236}">
                <a16:creationId xmlns:a16="http://schemas.microsoft.com/office/drawing/2014/main" id="{20FC4351-EBF4-4B01-B0A4-BD3E56DB3A1A}"/>
              </a:ext>
            </a:extLst>
          </p:cNvPr>
          <p:cNvSpPr/>
          <p:nvPr/>
        </p:nvSpPr>
        <p:spPr>
          <a:xfrm>
            <a:off x="3275856" y="2781508"/>
            <a:ext cx="865365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Operator </a:t>
            </a:r>
            <a:r>
              <a:rPr kumimoji="1" lang="en-US" altLang="ja-JP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A</a:t>
            </a:r>
            <a:endParaRPr kumimoji="1" lang="ja-JP" alt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  <p:sp>
        <p:nvSpPr>
          <p:cNvPr id="171" name="Line 8">
            <a:extLst>
              <a:ext uri="{FF2B5EF4-FFF2-40B4-BE49-F238E27FC236}">
                <a16:creationId xmlns:a16="http://schemas.microsoft.com/office/drawing/2014/main" id="{E067F2FC-12B7-4A8E-BB77-62492900C1E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779912" y="3861048"/>
            <a:ext cx="0" cy="216024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172" name="正方形/長方形 171">
            <a:extLst>
              <a:ext uri="{FF2B5EF4-FFF2-40B4-BE49-F238E27FC236}">
                <a16:creationId xmlns:a16="http://schemas.microsoft.com/office/drawing/2014/main" id="{C569414A-E887-4D8C-A768-5736CE5A2109}"/>
              </a:ext>
            </a:extLst>
          </p:cNvPr>
          <p:cNvSpPr/>
          <p:nvPr/>
        </p:nvSpPr>
        <p:spPr>
          <a:xfrm>
            <a:off x="4989407" y="6048001"/>
            <a:ext cx="730841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WebRTC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Client</a:t>
            </a:r>
          </a:p>
        </p:txBody>
      </p:sp>
      <p:sp>
        <p:nvSpPr>
          <p:cNvPr id="173" name="Line 8">
            <a:extLst>
              <a:ext uri="{FF2B5EF4-FFF2-40B4-BE49-F238E27FC236}">
                <a16:creationId xmlns:a16="http://schemas.microsoft.com/office/drawing/2014/main" id="{4AE070D8-BC26-4692-9656-0E7E52E5BA3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328084" y="3861048"/>
            <a:ext cx="0" cy="216024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174" name="正方形/長方形 173">
            <a:extLst>
              <a:ext uri="{FF2B5EF4-FFF2-40B4-BE49-F238E27FC236}">
                <a16:creationId xmlns:a16="http://schemas.microsoft.com/office/drawing/2014/main" id="{ED6B6E97-361C-4257-96B3-4F959DC5CA1A}"/>
              </a:ext>
            </a:extLst>
          </p:cNvPr>
          <p:cNvSpPr/>
          <p:nvPr/>
        </p:nvSpPr>
        <p:spPr>
          <a:xfrm>
            <a:off x="3311860" y="3150260"/>
            <a:ext cx="900100" cy="710788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75" name="正方形/長方形 174">
            <a:extLst>
              <a:ext uri="{FF2B5EF4-FFF2-40B4-BE49-F238E27FC236}">
                <a16:creationId xmlns:a16="http://schemas.microsoft.com/office/drawing/2014/main" id="{CFAEBA9A-FF6F-477C-9777-94A39153FE80}"/>
              </a:ext>
            </a:extLst>
          </p:cNvPr>
          <p:cNvSpPr/>
          <p:nvPr/>
        </p:nvSpPr>
        <p:spPr>
          <a:xfrm>
            <a:off x="3455876" y="3140968"/>
            <a:ext cx="631583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WebRTC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Entities</a:t>
            </a:r>
          </a:p>
        </p:txBody>
      </p:sp>
      <p:sp>
        <p:nvSpPr>
          <p:cNvPr id="176" name="Line 8">
            <a:extLst>
              <a:ext uri="{FF2B5EF4-FFF2-40B4-BE49-F238E27FC236}">
                <a16:creationId xmlns:a16="http://schemas.microsoft.com/office/drawing/2014/main" id="{F966FADC-20D2-43D9-8AC8-154601ACF45A}"/>
              </a:ext>
            </a:extLst>
          </p:cNvPr>
          <p:cNvSpPr>
            <a:spLocks noChangeShapeType="1"/>
          </p:cNvSpPr>
          <p:nvPr/>
        </p:nvSpPr>
        <p:spPr bwMode="auto">
          <a:xfrm>
            <a:off x="3707904" y="3573016"/>
            <a:ext cx="0" cy="2448272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177" name="Line 8">
            <a:extLst>
              <a:ext uri="{FF2B5EF4-FFF2-40B4-BE49-F238E27FC236}">
                <a16:creationId xmlns:a16="http://schemas.microsoft.com/office/drawing/2014/main" id="{20198DA8-18CD-42C7-928C-9D8BF05437D1}"/>
              </a:ext>
            </a:extLst>
          </p:cNvPr>
          <p:cNvSpPr>
            <a:spLocks noChangeShapeType="1"/>
          </p:cNvSpPr>
          <p:nvPr/>
        </p:nvSpPr>
        <p:spPr bwMode="auto">
          <a:xfrm>
            <a:off x="3707904" y="3546304"/>
            <a:ext cx="828092" cy="0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178" name="Line 8">
            <a:extLst>
              <a:ext uri="{FF2B5EF4-FFF2-40B4-BE49-F238E27FC236}">
                <a16:creationId xmlns:a16="http://schemas.microsoft.com/office/drawing/2014/main" id="{B135C5BE-049D-4F9D-95C5-655D00D6D22C}"/>
              </a:ext>
            </a:extLst>
          </p:cNvPr>
          <p:cNvSpPr>
            <a:spLocks noChangeShapeType="1"/>
          </p:cNvSpPr>
          <p:nvPr/>
        </p:nvSpPr>
        <p:spPr bwMode="auto">
          <a:xfrm>
            <a:off x="5400092" y="3537012"/>
            <a:ext cx="0" cy="2484276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179" name="Line 8">
            <a:extLst>
              <a:ext uri="{FF2B5EF4-FFF2-40B4-BE49-F238E27FC236}">
                <a16:creationId xmlns:a16="http://schemas.microsoft.com/office/drawing/2014/main" id="{1404BC03-DDBE-42F5-87A4-79F81998443F}"/>
              </a:ext>
            </a:extLst>
          </p:cNvPr>
          <p:cNvSpPr>
            <a:spLocks noChangeShapeType="1"/>
          </p:cNvSpPr>
          <p:nvPr/>
        </p:nvSpPr>
        <p:spPr bwMode="auto">
          <a:xfrm>
            <a:off x="4211960" y="3474296"/>
            <a:ext cx="684076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180" name="Line 8">
            <a:extLst>
              <a:ext uri="{FF2B5EF4-FFF2-40B4-BE49-F238E27FC236}">
                <a16:creationId xmlns:a16="http://schemas.microsoft.com/office/drawing/2014/main" id="{C7C09ABC-69CA-49FD-845A-F3C3E9BF87BB}"/>
              </a:ext>
            </a:extLst>
          </p:cNvPr>
          <p:cNvSpPr>
            <a:spLocks noChangeShapeType="1"/>
          </p:cNvSpPr>
          <p:nvPr/>
        </p:nvSpPr>
        <p:spPr bwMode="auto">
          <a:xfrm>
            <a:off x="4680012" y="3546304"/>
            <a:ext cx="720080" cy="0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183" name="角丸四角形 64">
            <a:extLst>
              <a:ext uri="{FF2B5EF4-FFF2-40B4-BE49-F238E27FC236}">
                <a16:creationId xmlns:a16="http://schemas.microsoft.com/office/drawing/2014/main" id="{5F4CE07B-902D-4873-A0FD-C35620C64030}"/>
              </a:ext>
            </a:extLst>
          </p:cNvPr>
          <p:cNvSpPr/>
          <p:nvPr/>
        </p:nvSpPr>
        <p:spPr>
          <a:xfrm>
            <a:off x="4716016" y="6021288"/>
            <a:ext cx="1260140" cy="504056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77" b="0" i="0" u="none" strike="noStrike" kern="1200" cap="none" spc="0" normalizeH="0" baseline="0" noProof="0" dirty="0">
              <a:ln>
                <a:noFill/>
              </a:ln>
              <a:solidFill>
                <a:srgbClr val="862A88">
                  <a:lumMod val="50000"/>
                </a:srgb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84" name="正方形/長方形 183">
            <a:extLst>
              <a:ext uri="{FF2B5EF4-FFF2-40B4-BE49-F238E27FC236}">
                <a16:creationId xmlns:a16="http://schemas.microsoft.com/office/drawing/2014/main" id="{28592384-4E08-4118-8F60-BABDC982463B}"/>
              </a:ext>
            </a:extLst>
          </p:cNvPr>
          <p:cNvSpPr/>
          <p:nvPr/>
        </p:nvSpPr>
        <p:spPr>
          <a:xfrm>
            <a:off x="4896036" y="3150260"/>
            <a:ext cx="900100" cy="710788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86" name="正方形/長方形 185">
            <a:extLst>
              <a:ext uri="{FF2B5EF4-FFF2-40B4-BE49-F238E27FC236}">
                <a16:creationId xmlns:a16="http://schemas.microsoft.com/office/drawing/2014/main" id="{A5CAC096-FD35-4F93-8B56-5198AD031281}"/>
              </a:ext>
            </a:extLst>
          </p:cNvPr>
          <p:cNvSpPr/>
          <p:nvPr/>
        </p:nvSpPr>
        <p:spPr>
          <a:xfrm>
            <a:off x="5040052" y="3140968"/>
            <a:ext cx="631583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WebRTC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Entities</a:t>
            </a:r>
          </a:p>
        </p:txBody>
      </p:sp>
      <p:sp>
        <p:nvSpPr>
          <p:cNvPr id="187" name="角丸四角形 92">
            <a:extLst>
              <a:ext uri="{FF2B5EF4-FFF2-40B4-BE49-F238E27FC236}">
                <a16:creationId xmlns:a16="http://schemas.microsoft.com/office/drawing/2014/main" id="{8B4833BF-2248-4861-8B51-DDF5A899113B}"/>
              </a:ext>
            </a:extLst>
          </p:cNvPr>
          <p:cNvSpPr/>
          <p:nvPr/>
        </p:nvSpPr>
        <p:spPr>
          <a:xfrm>
            <a:off x="4752020" y="2672916"/>
            <a:ext cx="1188132" cy="2952328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77" b="0" i="0" u="none" strike="noStrike" kern="1200" cap="none" spc="0" normalizeH="0" baseline="0" noProof="0" dirty="0">
              <a:ln>
                <a:noFill/>
              </a:ln>
              <a:solidFill>
                <a:srgbClr val="862A88">
                  <a:lumMod val="50000"/>
                </a:srgb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88" name="正方形/長方形 187">
            <a:extLst>
              <a:ext uri="{FF2B5EF4-FFF2-40B4-BE49-F238E27FC236}">
                <a16:creationId xmlns:a16="http://schemas.microsoft.com/office/drawing/2014/main" id="{81B1A966-A603-46DB-996C-7BB2C6A85B3E}"/>
              </a:ext>
            </a:extLst>
          </p:cNvPr>
          <p:cNvSpPr/>
          <p:nvPr/>
        </p:nvSpPr>
        <p:spPr>
          <a:xfrm>
            <a:off x="4860032" y="2781508"/>
            <a:ext cx="875240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Operator </a:t>
            </a:r>
            <a:r>
              <a:rPr kumimoji="1" lang="en-US" altLang="ja-JP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B</a:t>
            </a:r>
            <a:endParaRPr kumimoji="1" lang="ja-JP" alt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  <p:sp>
        <p:nvSpPr>
          <p:cNvPr id="125" name="楕円 124">
            <a:extLst>
              <a:ext uri="{FF2B5EF4-FFF2-40B4-BE49-F238E27FC236}">
                <a16:creationId xmlns:a16="http://schemas.microsoft.com/office/drawing/2014/main" id="{56279D4B-9926-4F6C-939B-DE9060F9C957}"/>
              </a:ext>
            </a:extLst>
          </p:cNvPr>
          <p:cNvSpPr/>
          <p:nvPr/>
        </p:nvSpPr>
        <p:spPr>
          <a:xfrm>
            <a:off x="4463988" y="3438292"/>
            <a:ext cx="216024" cy="216024"/>
          </a:xfrm>
          <a:prstGeom prst="ellipse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FF0000"/>
              </a:gs>
            </a:gsLst>
            <a:lin ang="0" scaled="1"/>
            <a:tileRect/>
          </a:gra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26" name="正方形/長方形 125">
            <a:extLst>
              <a:ext uri="{FF2B5EF4-FFF2-40B4-BE49-F238E27FC236}">
                <a16:creationId xmlns:a16="http://schemas.microsoft.com/office/drawing/2014/main" id="{E7510686-35D0-431F-BA8F-7E88D8C99C31}"/>
              </a:ext>
            </a:extLst>
          </p:cNvPr>
          <p:cNvSpPr/>
          <p:nvPr/>
        </p:nvSpPr>
        <p:spPr>
          <a:xfrm>
            <a:off x="4428009" y="3645024"/>
            <a:ext cx="264495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NNI</a:t>
            </a: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  <p:sp>
        <p:nvSpPr>
          <p:cNvPr id="189" name="角丸四角形 64">
            <a:extLst>
              <a:ext uri="{FF2B5EF4-FFF2-40B4-BE49-F238E27FC236}">
                <a16:creationId xmlns:a16="http://schemas.microsoft.com/office/drawing/2014/main" id="{2AF29112-41D3-4AE5-AA7C-21C65EBB2EFD}"/>
              </a:ext>
            </a:extLst>
          </p:cNvPr>
          <p:cNvSpPr/>
          <p:nvPr/>
        </p:nvSpPr>
        <p:spPr>
          <a:xfrm>
            <a:off x="6192180" y="6021288"/>
            <a:ext cx="1260140" cy="504056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77" b="0" i="0" u="none" strike="noStrike" kern="1200" cap="none" spc="0" normalizeH="0" baseline="0" noProof="0" dirty="0">
              <a:ln>
                <a:noFill/>
              </a:ln>
              <a:solidFill>
                <a:srgbClr val="862A88">
                  <a:lumMod val="50000"/>
                </a:srgb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91" name="正方形/長方形 190">
            <a:extLst>
              <a:ext uri="{FF2B5EF4-FFF2-40B4-BE49-F238E27FC236}">
                <a16:creationId xmlns:a16="http://schemas.microsoft.com/office/drawing/2014/main" id="{D2BF21E7-070C-4802-AA46-493EDE140C3C}"/>
              </a:ext>
            </a:extLst>
          </p:cNvPr>
          <p:cNvSpPr/>
          <p:nvPr/>
        </p:nvSpPr>
        <p:spPr>
          <a:xfrm>
            <a:off x="6251860" y="6058453"/>
            <a:ext cx="1134734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OTT WebRTC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Client</a:t>
            </a:r>
          </a:p>
        </p:txBody>
      </p:sp>
      <p:sp>
        <p:nvSpPr>
          <p:cNvPr id="192" name="角丸四角形 92">
            <a:extLst>
              <a:ext uri="{FF2B5EF4-FFF2-40B4-BE49-F238E27FC236}">
                <a16:creationId xmlns:a16="http://schemas.microsoft.com/office/drawing/2014/main" id="{FA55E410-C110-4971-B9A8-3B5B085FA38B}"/>
              </a:ext>
            </a:extLst>
          </p:cNvPr>
          <p:cNvSpPr/>
          <p:nvPr/>
        </p:nvSpPr>
        <p:spPr>
          <a:xfrm>
            <a:off x="6192180" y="2672916"/>
            <a:ext cx="1188132" cy="2952328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77" b="0" i="0" u="none" strike="noStrike" kern="1200" cap="none" spc="0" normalizeH="0" baseline="0" noProof="0" dirty="0">
              <a:ln>
                <a:noFill/>
              </a:ln>
              <a:solidFill>
                <a:srgbClr val="862A88">
                  <a:lumMod val="50000"/>
                </a:srgb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93" name="正方形/長方形 192">
            <a:extLst>
              <a:ext uri="{FF2B5EF4-FFF2-40B4-BE49-F238E27FC236}">
                <a16:creationId xmlns:a16="http://schemas.microsoft.com/office/drawing/2014/main" id="{1B11A351-F772-4ED8-8E7E-17431133BC57}"/>
              </a:ext>
            </a:extLst>
          </p:cNvPr>
          <p:cNvSpPr/>
          <p:nvPr/>
        </p:nvSpPr>
        <p:spPr>
          <a:xfrm>
            <a:off x="6300192" y="2781508"/>
            <a:ext cx="865365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Operator </a:t>
            </a:r>
            <a:r>
              <a:rPr kumimoji="1" lang="en-US" altLang="ja-JP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A</a:t>
            </a:r>
            <a:endParaRPr kumimoji="1" lang="ja-JP" alt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  <p:sp>
        <p:nvSpPr>
          <p:cNvPr id="194" name="Line 8">
            <a:extLst>
              <a:ext uri="{FF2B5EF4-FFF2-40B4-BE49-F238E27FC236}">
                <a16:creationId xmlns:a16="http://schemas.microsoft.com/office/drawing/2014/main" id="{7EC24D59-05B7-4420-8168-52E4A7C2CF2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804248" y="4329100"/>
            <a:ext cx="0" cy="1692188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195" name="正方形/長方形 194">
            <a:extLst>
              <a:ext uri="{FF2B5EF4-FFF2-40B4-BE49-F238E27FC236}">
                <a16:creationId xmlns:a16="http://schemas.microsoft.com/office/drawing/2014/main" id="{191C7751-F239-4EBE-879D-79F32C2532DB}"/>
              </a:ext>
            </a:extLst>
          </p:cNvPr>
          <p:cNvSpPr/>
          <p:nvPr/>
        </p:nvSpPr>
        <p:spPr>
          <a:xfrm>
            <a:off x="8013743" y="6058453"/>
            <a:ext cx="730841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WebRTC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Client</a:t>
            </a:r>
          </a:p>
        </p:txBody>
      </p:sp>
      <p:sp>
        <p:nvSpPr>
          <p:cNvPr id="196" name="Line 8">
            <a:extLst>
              <a:ext uri="{FF2B5EF4-FFF2-40B4-BE49-F238E27FC236}">
                <a16:creationId xmlns:a16="http://schemas.microsoft.com/office/drawing/2014/main" id="{4E898CBF-07E6-414B-8EBE-A6939FF6E55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352420" y="3861048"/>
            <a:ext cx="0" cy="216024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197" name="正方形/長方形 196">
            <a:extLst>
              <a:ext uri="{FF2B5EF4-FFF2-40B4-BE49-F238E27FC236}">
                <a16:creationId xmlns:a16="http://schemas.microsoft.com/office/drawing/2014/main" id="{E0B8A728-9B41-4CDD-89C8-8E2BA5FFD34C}"/>
              </a:ext>
            </a:extLst>
          </p:cNvPr>
          <p:cNvSpPr/>
          <p:nvPr/>
        </p:nvSpPr>
        <p:spPr>
          <a:xfrm>
            <a:off x="6336196" y="3150260"/>
            <a:ext cx="900100" cy="720080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98" name="正方形/長方形 197">
            <a:extLst>
              <a:ext uri="{FF2B5EF4-FFF2-40B4-BE49-F238E27FC236}">
                <a16:creationId xmlns:a16="http://schemas.microsoft.com/office/drawing/2014/main" id="{335E546E-4F5D-49DC-9D8E-AD9F11BAFE75}"/>
              </a:ext>
            </a:extLst>
          </p:cNvPr>
          <p:cNvSpPr/>
          <p:nvPr/>
        </p:nvSpPr>
        <p:spPr>
          <a:xfrm>
            <a:off x="6480212" y="3140968"/>
            <a:ext cx="631583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WebRTC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Entities</a:t>
            </a:r>
          </a:p>
        </p:txBody>
      </p:sp>
      <p:sp>
        <p:nvSpPr>
          <p:cNvPr id="200" name="Line 8">
            <a:extLst>
              <a:ext uri="{FF2B5EF4-FFF2-40B4-BE49-F238E27FC236}">
                <a16:creationId xmlns:a16="http://schemas.microsoft.com/office/drawing/2014/main" id="{5D0E2357-F22B-4EA6-A274-E924CC51FE18}"/>
              </a:ext>
            </a:extLst>
          </p:cNvPr>
          <p:cNvSpPr>
            <a:spLocks noChangeShapeType="1"/>
          </p:cNvSpPr>
          <p:nvPr/>
        </p:nvSpPr>
        <p:spPr bwMode="auto">
          <a:xfrm>
            <a:off x="6768244" y="3537012"/>
            <a:ext cx="792088" cy="9292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201" name="Line 8">
            <a:extLst>
              <a:ext uri="{FF2B5EF4-FFF2-40B4-BE49-F238E27FC236}">
                <a16:creationId xmlns:a16="http://schemas.microsoft.com/office/drawing/2014/main" id="{CC556233-0389-4B13-AA19-60D7806292FF}"/>
              </a:ext>
            </a:extLst>
          </p:cNvPr>
          <p:cNvSpPr>
            <a:spLocks noChangeShapeType="1"/>
          </p:cNvSpPr>
          <p:nvPr/>
        </p:nvSpPr>
        <p:spPr bwMode="auto">
          <a:xfrm>
            <a:off x="8424428" y="3537012"/>
            <a:ext cx="0" cy="2520280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202" name="Line 8">
            <a:extLst>
              <a:ext uri="{FF2B5EF4-FFF2-40B4-BE49-F238E27FC236}">
                <a16:creationId xmlns:a16="http://schemas.microsoft.com/office/drawing/2014/main" id="{87BF17CA-9731-4185-ADCA-095DD152B971}"/>
              </a:ext>
            </a:extLst>
          </p:cNvPr>
          <p:cNvSpPr>
            <a:spLocks noChangeShapeType="1"/>
          </p:cNvSpPr>
          <p:nvPr/>
        </p:nvSpPr>
        <p:spPr bwMode="auto">
          <a:xfrm>
            <a:off x="7236296" y="3474296"/>
            <a:ext cx="684076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203" name="Line 8">
            <a:extLst>
              <a:ext uri="{FF2B5EF4-FFF2-40B4-BE49-F238E27FC236}">
                <a16:creationId xmlns:a16="http://schemas.microsoft.com/office/drawing/2014/main" id="{D0F8AAE1-6C04-4645-A4FA-B6FC22AB9D96}"/>
              </a:ext>
            </a:extLst>
          </p:cNvPr>
          <p:cNvSpPr>
            <a:spLocks noChangeShapeType="1"/>
          </p:cNvSpPr>
          <p:nvPr/>
        </p:nvSpPr>
        <p:spPr bwMode="auto">
          <a:xfrm>
            <a:off x="7704348" y="3546304"/>
            <a:ext cx="720080" cy="0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204" name="角丸四角形 64">
            <a:extLst>
              <a:ext uri="{FF2B5EF4-FFF2-40B4-BE49-F238E27FC236}">
                <a16:creationId xmlns:a16="http://schemas.microsoft.com/office/drawing/2014/main" id="{A9D3988E-339F-470C-8A27-BE451D02E51D}"/>
              </a:ext>
            </a:extLst>
          </p:cNvPr>
          <p:cNvSpPr/>
          <p:nvPr/>
        </p:nvSpPr>
        <p:spPr>
          <a:xfrm>
            <a:off x="7740352" y="6021288"/>
            <a:ext cx="1260140" cy="504056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77" b="0" i="0" u="none" strike="noStrike" kern="1200" cap="none" spc="0" normalizeH="0" baseline="0" noProof="0" dirty="0">
              <a:ln>
                <a:noFill/>
              </a:ln>
              <a:solidFill>
                <a:srgbClr val="862A88">
                  <a:lumMod val="50000"/>
                </a:srgb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205" name="正方形/長方形 204">
            <a:extLst>
              <a:ext uri="{FF2B5EF4-FFF2-40B4-BE49-F238E27FC236}">
                <a16:creationId xmlns:a16="http://schemas.microsoft.com/office/drawing/2014/main" id="{68B90D10-D4C4-4B78-AC02-5351727ED2A2}"/>
              </a:ext>
            </a:extLst>
          </p:cNvPr>
          <p:cNvSpPr/>
          <p:nvPr/>
        </p:nvSpPr>
        <p:spPr>
          <a:xfrm>
            <a:off x="7920372" y="3150260"/>
            <a:ext cx="900100" cy="720080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206" name="正方形/長方形 205">
            <a:extLst>
              <a:ext uri="{FF2B5EF4-FFF2-40B4-BE49-F238E27FC236}">
                <a16:creationId xmlns:a16="http://schemas.microsoft.com/office/drawing/2014/main" id="{DE0F0437-AFDB-4C91-868C-E1E273080316}"/>
              </a:ext>
            </a:extLst>
          </p:cNvPr>
          <p:cNvSpPr/>
          <p:nvPr/>
        </p:nvSpPr>
        <p:spPr>
          <a:xfrm>
            <a:off x="8064388" y="3140968"/>
            <a:ext cx="631583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WebRTC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Entities</a:t>
            </a:r>
          </a:p>
        </p:txBody>
      </p:sp>
      <p:sp>
        <p:nvSpPr>
          <p:cNvPr id="207" name="角丸四角形 92">
            <a:extLst>
              <a:ext uri="{FF2B5EF4-FFF2-40B4-BE49-F238E27FC236}">
                <a16:creationId xmlns:a16="http://schemas.microsoft.com/office/drawing/2014/main" id="{528B9326-87EE-4CEE-BC82-6A8CB9D11A7E}"/>
              </a:ext>
            </a:extLst>
          </p:cNvPr>
          <p:cNvSpPr/>
          <p:nvPr/>
        </p:nvSpPr>
        <p:spPr>
          <a:xfrm>
            <a:off x="7776356" y="2672916"/>
            <a:ext cx="1188132" cy="2952328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77" b="0" i="0" u="none" strike="noStrike" kern="1200" cap="none" spc="0" normalizeH="0" baseline="0" noProof="0" dirty="0">
              <a:ln>
                <a:noFill/>
              </a:ln>
              <a:solidFill>
                <a:srgbClr val="862A88">
                  <a:lumMod val="50000"/>
                </a:srgb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208" name="正方形/長方形 207">
            <a:extLst>
              <a:ext uri="{FF2B5EF4-FFF2-40B4-BE49-F238E27FC236}">
                <a16:creationId xmlns:a16="http://schemas.microsoft.com/office/drawing/2014/main" id="{21624F07-C828-4FF6-A24E-66AFF8095248}"/>
              </a:ext>
            </a:extLst>
          </p:cNvPr>
          <p:cNvSpPr/>
          <p:nvPr/>
        </p:nvSpPr>
        <p:spPr>
          <a:xfrm>
            <a:off x="7884368" y="2781508"/>
            <a:ext cx="875240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Operator </a:t>
            </a:r>
            <a:r>
              <a:rPr lang="en-US" altLang="ja-JP" sz="1400" dirty="0"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B</a:t>
            </a:r>
            <a:endParaRPr kumimoji="1" lang="ja-JP" altLang="en-US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  <p:sp>
        <p:nvSpPr>
          <p:cNvPr id="209" name="楕円 208">
            <a:extLst>
              <a:ext uri="{FF2B5EF4-FFF2-40B4-BE49-F238E27FC236}">
                <a16:creationId xmlns:a16="http://schemas.microsoft.com/office/drawing/2014/main" id="{D2414C26-B561-4525-BCEA-09DFCE1BBC2C}"/>
              </a:ext>
            </a:extLst>
          </p:cNvPr>
          <p:cNvSpPr/>
          <p:nvPr/>
        </p:nvSpPr>
        <p:spPr>
          <a:xfrm>
            <a:off x="7488324" y="3438292"/>
            <a:ext cx="216024" cy="216024"/>
          </a:xfrm>
          <a:prstGeom prst="ellipse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FF0000"/>
              </a:gs>
            </a:gsLst>
            <a:lin ang="0" scaled="1"/>
            <a:tileRect/>
          </a:gra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210" name="正方形/長方形 209">
            <a:extLst>
              <a:ext uri="{FF2B5EF4-FFF2-40B4-BE49-F238E27FC236}">
                <a16:creationId xmlns:a16="http://schemas.microsoft.com/office/drawing/2014/main" id="{AD53DAB2-0CEC-4BB6-B51D-108983BAC407}"/>
              </a:ext>
            </a:extLst>
          </p:cNvPr>
          <p:cNvSpPr/>
          <p:nvPr/>
        </p:nvSpPr>
        <p:spPr>
          <a:xfrm>
            <a:off x="7452345" y="3645024"/>
            <a:ext cx="264495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NNI</a:t>
            </a: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  <p:sp>
        <p:nvSpPr>
          <p:cNvPr id="3" name="雲 2">
            <a:extLst>
              <a:ext uri="{FF2B5EF4-FFF2-40B4-BE49-F238E27FC236}">
                <a16:creationId xmlns:a16="http://schemas.microsoft.com/office/drawing/2014/main" id="{650C81CB-C144-4801-986B-337693C345C3}"/>
              </a:ext>
            </a:extLst>
          </p:cNvPr>
          <p:cNvSpPr/>
          <p:nvPr/>
        </p:nvSpPr>
        <p:spPr>
          <a:xfrm>
            <a:off x="6264188" y="4329100"/>
            <a:ext cx="1080120" cy="1260140"/>
          </a:xfrm>
          <a:prstGeom prst="cloud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212" name="正方形/長方形 211">
            <a:extLst>
              <a:ext uri="{FF2B5EF4-FFF2-40B4-BE49-F238E27FC236}">
                <a16:creationId xmlns:a16="http://schemas.microsoft.com/office/drawing/2014/main" id="{BFA00AE0-406E-49D6-BD99-A2CCF149B1CA}"/>
              </a:ext>
            </a:extLst>
          </p:cNvPr>
          <p:cNvSpPr/>
          <p:nvPr/>
        </p:nvSpPr>
        <p:spPr>
          <a:xfrm>
            <a:off x="6408204" y="4509120"/>
            <a:ext cx="309380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OTT</a:t>
            </a: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  <p:sp>
        <p:nvSpPr>
          <p:cNvPr id="213" name="正方形/長方形 212">
            <a:extLst>
              <a:ext uri="{FF2B5EF4-FFF2-40B4-BE49-F238E27FC236}">
                <a16:creationId xmlns:a16="http://schemas.microsoft.com/office/drawing/2014/main" id="{3E33956C-B232-4334-ACD4-63A271427356}"/>
              </a:ext>
            </a:extLst>
          </p:cNvPr>
          <p:cNvSpPr/>
          <p:nvPr/>
        </p:nvSpPr>
        <p:spPr>
          <a:xfrm>
            <a:off x="6444208" y="4797152"/>
            <a:ext cx="684076" cy="61206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214" name="正方形/長方形 213">
            <a:extLst>
              <a:ext uri="{FF2B5EF4-FFF2-40B4-BE49-F238E27FC236}">
                <a16:creationId xmlns:a16="http://schemas.microsoft.com/office/drawing/2014/main" id="{22871E3E-EC1B-44FC-BCB3-D515CD186070}"/>
              </a:ext>
            </a:extLst>
          </p:cNvPr>
          <p:cNvSpPr/>
          <p:nvPr/>
        </p:nvSpPr>
        <p:spPr>
          <a:xfrm>
            <a:off x="6480212" y="4833156"/>
            <a:ext cx="626069" cy="5539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OTT’s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WebRTC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Entities</a:t>
            </a:r>
          </a:p>
        </p:txBody>
      </p:sp>
      <p:sp>
        <p:nvSpPr>
          <p:cNvPr id="199" name="Line 8">
            <a:extLst>
              <a:ext uri="{FF2B5EF4-FFF2-40B4-BE49-F238E27FC236}">
                <a16:creationId xmlns:a16="http://schemas.microsoft.com/office/drawing/2014/main" id="{3D6BD277-6A9A-4BA6-8158-4B22F212D42D}"/>
              </a:ext>
            </a:extLst>
          </p:cNvPr>
          <p:cNvSpPr>
            <a:spLocks noChangeShapeType="1"/>
          </p:cNvSpPr>
          <p:nvPr/>
        </p:nvSpPr>
        <p:spPr bwMode="auto">
          <a:xfrm>
            <a:off x="6768244" y="5409220"/>
            <a:ext cx="0" cy="612068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217" name="Line 8">
            <a:extLst>
              <a:ext uri="{FF2B5EF4-FFF2-40B4-BE49-F238E27FC236}">
                <a16:creationId xmlns:a16="http://schemas.microsoft.com/office/drawing/2014/main" id="{0BBEF3D3-663E-4C83-B08F-5F665F8AFD6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68244" y="4401108"/>
            <a:ext cx="0" cy="396044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218" name="楕円 217">
            <a:extLst>
              <a:ext uri="{FF2B5EF4-FFF2-40B4-BE49-F238E27FC236}">
                <a16:creationId xmlns:a16="http://schemas.microsoft.com/office/drawing/2014/main" id="{C04D9649-A321-4AB1-8878-F758FF5C80A6}"/>
              </a:ext>
            </a:extLst>
          </p:cNvPr>
          <p:cNvSpPr/>
          <p:nvPr/>
        </p:nvSpPr>
        <p:spPr>
          <a:xfrm>
            <a:off x="6660232" y="4041068"/>
            <a:ext cx="216024" cy="216024"/>
          </a:xfrm>
          <a:prstGeom prst="ellipse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FF0000"/>
              </a:gs>
            </a:gsLst>
            <a:lin ang="0" scaled="1"/>
            <a:tileRect/>
          </a:gra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219" name="Line 8">
            <a:extLst>
              <a:ext uri="{FF2B5EF4-FFF2-40B4-BE49-F238E27FC236}">
                <a16:creationId xmlns:a16="http://schemas.microsoft.com/office/drawing/2014/main" id="{F0AEA09F-678D-4CDC-BE60-18D2027F34B7}"/>
              </a:ext>
            </a:extLst>
          </p:cNvPr>
          <p:cNvSpPr>
            <a:spLocks noChangeShapeType="1"/>
          </p:cNvSpPr>
          <p:nvPr/>
        </p:nvSpPr>
        <p:spPr bwMode="auto">
          <a:xfrm>
            <a:off x="6768244" y="3537012"/>
            <a:ext cx="0" cy="828092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/>
          </a:p>
        </p:txBody>
      </p:sp>
      <p:sp>
        <p:nvSpPr>
          <p:cNvPr id="220" name="正方形/長方形 219">
            <a:extLst>
              <a:ext uri="{FF2B5EF4-FFF2-40B4-BE49-F238E27FC236}">
                <a16:creationId xmlns:a16="http://schemas.microsoft.com/office/drawing/2014/main" id="{8B00150D-6F07-452B-AE22-993CE968BA44}"/>
              </a:ext>
            </a:extLst>
          </p:cNvPr>
          <p:cNvSpPr/>
          <p:nvPr/>
        </p:nvSpPr>
        <p:spPr>
          <a:xfrm>
            <a:off x="6935796" y="4072426"/>
            <a:ext cx="264496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NNI</a:t>
            </a: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16230CB9-DB50-4E51-92F8-0D0155356FFB}"/>
              </a:ext>
            </a:extLst>
          </p:cNvPr>
          <p:cNvSpPr txBox="1"/>
          <p:nvPr/>
        </p:nvSpPr>
        <p:spPr>
          <a:xfrm>
            <a:off x="8424428" y="116632"/>
            <a:ext cx="222818" cy="33855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wrap="none" lIns="0" tIns="45720" rIns="0" bIns="45720" rtlCol="0">
            <a:spAutoFit/>
          </a:bodyPr>
          <a:lstStyle/>
          <a:p>
            <a:pPr marL="0" indent="0">
              <a:buNone/>
            </a:pPr>
            <a:r>
              <a:rPr lang="en-US" altLang="ja-JP" sz="1600" dirty="0" err="1">
                <a:solidFill>
                  <a:srgbClr val="FF0000"/>
                </a:solidFill>
              </a:rPr>
              <a:t>e</a:t>
            </a:r>
            <a:r>
              <a:rPr kumimoji="1" lang="en-US" altLang="ja-JP" sz="1600" dirty="0" err="1">
                <a:solidFill>
                  <a:srgbClr val="FF0000"/>
                </a:solidFill>
              </a:rPr>
              <a:t>n</a:t>
            </a:r>
            <a:endParaRPr kumimoji="1" lang="ja-JP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011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タイトル 3"/>
          <p:cNvSpPr>
            <a:spLocks noGrp="1"/>
          </p:cNvSpPr>
          <p:nvPr>
            <p:ph type="title"/>
          </p:nvPr>
        </p:nvSpPr>
        <p:spPr>
          <a:xfrm>
            <a:off x="254001" y="44624"/>
            <a:ext cx="8623300" cy="334640"/>
          </a:xfrm>
        </p:spPr>
        <p:txBody>
          <a:bodyPr anchor="ctr" anchorCtr="0">
            <a:noAutofit/>
          </a:bodyPr>
          <a:lstStyle/>
          <a:p>
            <a:r>
              <a:rPr lang="en-US" altLang="ja-JP" sz="2400" dirty="0">
                <a:solidFill>
                  <a:srgbClr val="01214F"/>
                </a:solidFill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WebRTC Non-Browser Clients and C-Plane Definition</a:t>
            </a:r>
            <a:endParaRPr lang="ja-JP" altLang="en-US" sz="24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287524" y="603845"/>
            <a:ext cx="8568952" cy="1384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marR="0" lvl="0" indent="-268288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1" lang="en-US" altLang="ja-JP" sz="1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We propose considering “</a:t>
            </a: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WebRTC Non-Browser” </a:t>
            </a:r>
            <a:r>
              <a:rPr kumimoji="1" lang="en-US" altLang="ja-JP" sz="1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clients, which can </a:t>
            </a:r>
            <a:r>
              <a:rPr lang="en-US" altLang="ja-JP" sz="1600" dirty="0" smtClean="0"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provides</a:t>
            </a:r>
            <a:r>
              <a:rPr kumimoji="1" lang="en-US" altLang="ja-JP" sz="1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 better QoE</a:t>
            </a:r>
            <a:r>
              <a:rPr kumimoji="1" lang="en-US" altLang="ja-JP" sz="16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 than </a:t>
            </a:r>
            <a:r>
              <a:rPr lang="en-US" altLang="ja-JP" sz="1600" dirty="0" smtClean="0"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browser</a:t>
            </a:r>
            <a:r>
              <a:rPr kumimoji="1" lang="en-US" altLang="ja-JP" sz="16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 clients</a:t>
            </a:r>
            <a:r>
              <a:rPr kumimoji="1" lang="en-US" altLang="ja-JP" sz="1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.</a:t>
            </a:r>
            <a:endParaRPr kumimoji="1" lang="en-US" altLang="ja-JP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  <a:p>
            <a:pPr marL="268288" marR="0" lvl="0" indent="-268288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altLang="ja-JP" sz="1600" dirty="0" smtClean="0"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WebRTC </a:t>
            </a:r>
            <a:r>
              <a:rPr lang="en-US" altLang="ja-JP" sz="1600" dirty="0"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C-Plane signalling </a:t>
            </a:r>
            <a:r>
              <a:rPr lang="en-US" altLang="ja-JP" sz="1600" dirty="0" smtClean="0"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needs to be specified </a:t>
            </a:r>
            <a:r>
              <a:rPr lang="en-US" altLang="ja-JP" sz="1600" dirty="0"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for that purpose.</a:t>
            </a:r>
            <a:endParaRPr kumimoji="1" lang="en-US" altLang="ja-JP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When WebRTC C-Plane signalling is </a:t>
            </a:r>
            <a:r>
              <a:rPr kumimoji="1" lang="en-US" altLang="ja-JP" sz="1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specified, </a:t>
            </a: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the </a:t>
            </a:r>
            <a:r>
              <a:rPr kumimoji="1" lang="en-US" altLang="ja-JP" sz="1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native </a:t>
            </a: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application or conference appliance can be connected to any 3GPP operators.</a:t>
            </a:r>
            <a:endParaRPr kumimoji="1" lang="ja-JP" altLang="en-US" sz="16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  <p:graphicFrame>
        <p:nvGraphicFramePr>
          <p:cNvPr id="3" name="表 3">
            <a:extLst>
              <a:ext uri="{FF2B5EF4-FFF2-40B4-BE49-F238E27FC236}">
                <a16:creationId xmlns:a16="http://schemas.microsoft.com/office/drawing/2014/main" id="{C6E784E1-C79A-4BBC-8675-4EA055A718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843415"/>
              </p:ext>
            </p:extLst>
          </p:nvPr>
        </p:nvGraphicFramePr>
        <p:xfrm>
          <a:off x="107504" y="2560258"/>
          <a:ext cx="8892989" cy="36644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1125534636"/>
                    </a:ext>
                  </a:extLst>
                </a:gridCol>
                <a:gridCol w="1260140">
                  <a:extLst>
                    <a:ext uri="{9D8B030D-6E8A-4147-A177-3AD203B41FA5}">
                      <a16:colId xmlns:a16="http://schemas.microsoft.com/office/drawing/2014/main" val="1402152232"/>
                    </a:ext>
                  </a:extLst>
                </a:gridCol>
                <a:gridCol w="1476164">
                  <a:extLst>
                    <a:ext uri="{9D8B030D-6E8A-4147-A177-3AD203B41FA5}">
                      <a16:colId xmlns:a16="http://schemas.microsoft.com/office/drawing/2014/main" val="1874558140"/>
                    </a:ext>
                  </a:extLst>
                </a:gridCol>
                <a:gridCol w="2340260">
                  <a:extLst>
                    <a:ext uri="{9D8B030D-6E8A-4147-A177-3AD203B41FA5}">
                      <a16:colId xmlns:a16="http://schemas.microsoft.com/office/drawing/2014/main" val="3299859084"/>
                    </a:ext>
                  </a:extLst>
                </a:gridCol>
                <a:gridCol w="2520281">
                  <a:extLst>
                    <a:ext uri="{9D8B030D-6E8A-4147-A177-3AD203B41FA5}">
                      <a16:colId xmlns:a16="http://schemas.microsoft.com/office/drawing/2014/main" val="1007389975"/>
                    </a:ext>
                  </a:extLst>
                </a:gridCol>
              </a:tblGrid>
              <a:tr h="552062">
                <a:tc rowSpan="2" gridSpan="3"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Location of Servers</a:t>
                      </a:r>
                      <a:endParaRPr kumimoji="1" lang="en-US" altLang="ja-JP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(e.g. </a:t>
                      </a:r>
                      <a:r>
                        <a:rPr kumimoji="1" lang="en-US" altLang="ja-JP" dirty="0" err="1">
                          <a:solidFill>
                            <a:schemeClr val="tx1"/>
                          </a:solidFill>
                        </a:rPr>
                        <a:t>Signalling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 server, ICE server)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2627598"/>
                  </a:ext>
                </a:extLst>
              </a:tr>
              <a:tr h="552062">
                <a:tc gridSpan="3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solidFill>
                            <a:schemeClr val="tx1"/>
                          </a:solidFill>
                        </a:rPr>
                        <a:t>In </a:t>
                      </a:r>
                      <a:r>
                        <a:rPr kumimoji="1" lang="en-US" altLang="ja-JP" b="1" dirty="0" smtClean="0">
                          <a:solidFill>
                            <a:schemeClr val="tx1"/>
                          </a:solidFill>
                        </a:rPr>
                        <a:t>OTT’s NW</a:t>
                      </a:r>
                      <a:endParaRPr kumimoji="1" lang="ja-JP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solidFill>
                            <a:schemeClr val="tx1"/>
                          </a:solidFill>
                        </a:rPr>
                        <a:t>In </a:t>
                      </a:r>
                      <a:r>
                        <a:rPr kumimoji="1" lang="en-US" altLang="ja-JP" b="1" dirty="0" smtClean="0">
                          <a:solidFill>
                            <a:schemeClr val="tx1"/>
                          </a:solidFill>
                        </a:rPr>
                        <a:t>operator’s </a:t>
                      </a:r>
                      <a:r>
                        <a:rPr kumimoji="1" lang="en-US" altLang="ja-JP" b="1" dirty="0">
                          <a:solidFill>
                            <a:schemeClr val="tx1"/>
                          </a:solidFill>
                        </a:rPr>
                        <a:t>NW</a:t>
                      </a:r>
                    </a:p>
                    <a:p>
                      <a:pPr algn="ctr"/>
                      <a:r>
                        <a:rPr kumimoji="1" lang="en-US" altLang="ja-JP" b="1" dirty="0">
                          <a:solidFill>
                            <a:schemeClr val="tx1"/>
                          </a:solidFill>
                        </a:rPr>
                        <a:t>(Operator-Assist)</a:t>
                      </a:r>
                      <a:endParaRPr kumimoji="1" lang="ja-JP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2529040"/>
                  </a:ext>
                </a:extLst>
              </a:tr>
              <a:tr h="1104123">
                <a:tc rowSpan="3"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/>
                        <a:t>Client</a:t>
                      </a:r>
                    </a:p>
                    <a:p>
                      <a:pPr algn="ctr"/>
                      <a:r>
                        <a:rPr kumimoji="1" lang="en-US" altLang="ja-JP" b="1" dirty="0"/>
                        <a:t>(Terminal)</a:t>
                      </a:r>
                      <a:endParaRPr kumimoji="1" lang="ja-JP" altLang="en-US" b="1" dirty="0"/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b="1" dirty="0"/>
                        <a:t>WebRTC</a:t>
                      </a:r>
                    </a:p>
                    <a:p>
                      <a:r>
                        <a:rPr kumimoji="1" lang="en-US" altLang="ja-JP" b="1" dirty="0"/>
                        <a:t>Browser</a:t>
                      </a:r>
                      <a:endParaRPr kumimoji="1" lang="ja-JP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kumimoji="1" lang="en-US" altLang="ja-JP" dirty="0" smtClean="0"/>
                        <a:t>3GPP </a:t>
                      </a:r>
                      <a:r>
                        <a:rPr kumimoji="1" lang="en-US" altLang="ja-JP" dirty="0"/>
                        <a:t>Northbound API</a:t>
                      </a:r>
                      <a:endParaRPr kumimoji="1" lang="ja-JP" alt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TS24.371</a:t>
                      </a:r>
                      <a:endParaRPr kumimoji="1" lang="en-US" altLang="ja-JP" dirty="0"/>
                    </a:p>
                    <a:p>
                      <a:r>
                        <a:rPr kumimoji="1" lang="en-US" altLang="ja-JP" sz="1400" dirty="0"/>
                        <a:t>(WebRTC access to the IMS)</a:t>
                      </a:r>
                      <a:endParaRPr kumimoji="1" lang="ja-JP" altLang="en-US" sz="1400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4489012"/>
                  </a:ext>
                </a:extLst>
              </a:tr>
              <a:tr h="64008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FF0000"/>
                          </a:solidFill>
                        </a:rPr>
                        <a:t>WebRTC</a:t>
                      </a:r>
                    </a:p>
                    <a:p>
                      <a:r>
                        <a:rPr kumimoji="1" lang="en-US" altLang="ja-JP" b="1" dirty="0">
                          <a:solidFill>
                            <a:srgbClr val="FF0000"/>
                          </a:solidFill>
                        </a:rPr>
                        <a:t>Non-Browser</a:t>
                      </a:r>
                      <a:r>
                        <a:rPr kumimoji="1" lang="en-US" altLang="ja-JP" b="1" baseline="30000" dirty="0">
                          <a:solidFill>
                            <a:srgbClr val="FF0000"/>
                          </a:solidFill>
                        </a:rPr>
                        <a:t>*1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b="1" baseline="30000" dirty="0"/>
                        <a:t>Dedicated for a Specific Service Provider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Needs additional</a:t>
                      </a:r>
                    </a:p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Standardization of</a:t>
                      </a:r>
                    </a:p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C-Plane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791093"/>
                  </a:ext>
                </a:extLst>
              </a:tr>
              <a:tr h="64008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b="1" baseline="30000" dirty="0">
                          <a:solidFill>
                            <a:srgbClr val="FF0000"/>
                          </a:solidFill>
                        </a:rPr>
                        <a:t>Universal for multiple Service Providers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Mostly Out of Scope</a:t>
                      </a:r>
                      <a:endParaRPr kumimoji="1" lang="ja-JP" altLang="en-US" dirty="0"/>
                    </a:p>
                  </a:txBody>
                  <a:tcPr anchor="ctr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1740619"/>
                  </a:ext>
                </a:extLst>
              </a:tr>
            </a:tbl>
          </a:graphicData>
        </a:graphic>
      </p:graphicFrame>
      <p:sp>
        <p:nvSpPr>
          <p:cNvPr id="92" name="正方形/長方形 91">
            <a:extLst>
              <a:ext uri="{FF2B5EF4-FFF2-40B4-BE49-F238E27FC236}">
                <a16:creationId xmlns:a16="http://schemas.microsoft.com/office/drawing/2014/main" id="{1AA346C8-3DE2-4FD4-9573-967EC79E6CE9}"/>
              </a:ext>
            </a:extLst>
          </p:cNvPr>
          <p:cNvSpPr/>
          <p:nvPr/>
        </p:nvSpPr>
        <p:spPr>
          <a:xfrm>
            <a:off x="467544" y="6268670"/>
            <a:ext cx="810090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1" lang="en-US" altLang="ja-JP" sz="16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(*1) Described as “WebRTC device” or “WebRTC native application” in RFC8825</a:t>
            </a:r>
            <a:endParaRPr kumimoji="1" lang="ja-JP" altLang="en-US" sz="16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  <p:sp>
        <p:nvSpPr>
          <p:cNvPr id="101" name="正方形/長方形 100">
            <a:extLst>
              <a:ext uri="{FF2B5EF4-FFF2-40B4-BE49-F238E27FC236}">
                <a16:creationId xmlns:a16="http://schemas.microsoft.com/office/drawing/2014/main" id="{7EEE84BD-B85D-4D3C-B12E-34AC618E4DC4}"/>
              </a:ext>
            </a:extLst>
          </p:cNvPr>
          <p:cNvSpPr/>
          <p:nvPr/>
        </p:nvSpPr>
        <p:spPr>
          <a:xfrm>
            <a:off x="1511660" y="2282679"/>
            <a:ext cx="5832648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1" lang="en-US" altLang="ja-JP" sz="16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- Use case of WebRTC and </a:t>
            </a:r>
            <a:r>
              <a:rPr lang="en-US" altLang="ja-JP" sz="1600" dirty="0">
                <a:latin typeface="Arial" panose="020B0604020202020204" pitchFamily="34" charset="0"/>
                <a:ea typeface="メイリオ"/>
                <a:cs typeface="Arial" panose="020B0604020202020204" pitchFamily="34" charset="0"/>
              </a:rPr>
              <a:t>Status of standardization -</a:t>
            </a:r>
            <a:endParaRPr kumimoji="1" lang="ja-JP" altLang="en-US" sz="16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メイリオ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2B2402D-D3E2-4890-91A5-1BA49A2BB625}"/>
              </a:ext>
            </a:extLst>
          </p:cNvPr>
          <p:cNvSpPr txBox="1"/>
          <p:nvPr/>
        </p:nvSpPr>
        <p:spPr>
          <a:xfrm>
            <a:off x="8424428" y="116632"/>
            <a:ext cx="222818" cy="33855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wrap="none" lIns="0" tIns="45720" rIns="0" bIns="45720" rtlCol="0">
            <a:spAutoFit/>
          </a:bodyPr>
          <a:lstStyle/>
          <a:p>
            <a:pPr marL="0" indent="0">
              <a:buNone/>
            </a:pPr>
            <a:r>
              <a:rPr lang="en-US" altLang="ja-JP" sz="1600" dirty="0" err="1">
                <a:solidFill>
                  <a:srgbClr val="FF0000"/>
                </a:solidFill>
              </a:rPr>
              <a:t>e</a:t>
            </a:r>
            <a:r>
              <a:rPr kumimoji="1" lang="en-US" altLang="ja-JP" sz="1600" dirty="0" err="1">
                <a:solidFill>
                  <a:srgbClr val="FF0000"/>
                </a:solidFill>
              </a:rPr>
              <a:t>n</a:t>
            </a:r>
            <a:endParaRPr kumimoji="1" lang="ja-JP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699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dirty="0" smtClean="0"/>
              <a:t>Specifications relevant to WebRTC technology or WebRTC services are already there.</a:t>
            </a:r>
          </a:p>
          <a:p>
            <a:pPr lvl="1"/>
            <a:r>
              <a:rPr lang="en-US" altLang="ja-JP" dirty="0" smtClean="0"/>
              <a:t>TS24.371, </a:t>
            </a:r>
            <a:r>
              <a:rPr lang="en-US" altLang="ja-JP" dirty="0"/>
              <a:t>Web Real-Time Communications (WebRTC) access to the IP Multimedia (IM) Core Network (CN) subsystem (IMS); Stage 3; Protocol </a:t>
            </a:r>
            <a:r>
              <a:rPr lang="en-US" altLang="ja-JP" dirty="0" smtClean="0"/>
              <a:t>specification (since Rel-12)</a:t>
            </a:r>
          </a:p>
          <a:p>
            <a:pPr lvl="1"/>
            <a:r>
              <a:rPr lang="en-US" altLang="ja-JP" dirty="0" smtClean="0"/>
              <a:t>3GPP Northbound APIs</a:t>
            </a:r>
          </a:p>
          <a:p>
            <a:r>
              <a:rPr lang="en-US" altLang="ja-JP" dirty="0" smtClean="0"/>
              <a:t>They give enough hints to realize the cases, where an operator supports WebRTC indirectly (via </a:t>
            </a:r>
            <a:r>
              <a:rPr lang="en-US" altLang="ja-JP" dirty="0" err="1" smtClean="0"/>
              <a:t>eP-CSCF</a:t>
            </a:r>
            <a:r>
              <a:rPr lang="en-US" altLang="ja-JP" dirty="0" smtClean="0"/>
              <a:t> or JavaScript).</a:t>
            </a:r>
          </a:p>
          <a:p>
            <a:r>
              <a:rPr lang="en-US" altLang="ja-JP" dirty="0" smtClean="0"/>
              <a:t>An unexplored case is to support WebRTC directly. We call it WebRTC with Operator’s Assistance.</a:t>
            </a:r>
          </a:p>
          <a:p>
            <a:r>
              <a:rPr lang="en-US" altLang="ja-JP" dirty="0" smtClean="0"/>
              <a:t>It provides </a:t>
            </a:r>
            <a:r>
              <a:rPr lang="en-US" altLang="ja-JP" b="1" dirty="0" smtClean="0">
                <a:solidFill>
                  <a:srgbClr val="FF0000"/>
                </a:solidFill>
              </a:rPr>
              <a:t>more connectivity and better QoE</a:t>
            </a:r>
            <a:r>
              <a:rPr lang="en-US" altLang="ja-JP" dirty="0" smtClean="0"/>
              <a:t>. </a:t>
            </a:r>
          </a:p>
          <a:p>
            <a:r>
              <a:rPr lang="en-US" altLang="ja-JP" dirty="0" smtClean="0"/>
              <a:t>It may provide another chance for operators and OTTs.</a:t>
            </a:r>
          </a:p>
          <a:p>
            <a:r>
              <a:rPr lang="en-US" altLang="ja-JP" dirty="0" smtClean="0"/>
              <a:t>WebRTC with Operator's Assistance (which involves WebRTC C-plane and NNI) should be studied.</a:t>
            </a: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Summary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C073-C9B4-46D0-8E48-EE440BDF758B}" type="slidenum">
              <a:rPr kumimoji="1" lang="ja-JP" altLang="en-US" sz="2000" smtClean="0">
                <a:solidFill>
                  <a:schemeClr val="tx1"/>
                </a:solidFill>
              </a:rPr>
              <a:t>4</a:t>
            </a:fld>
            <a:endParaRPr kumimoji="1" lang="ja-JP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130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ユーザー定義 3">
      <a:dk1>
        <a:sysClr val="windowText" lastClr="000000"/>
      </a:dk1>
      <a:lt1>
        <a:srgbClr val="FFFFFF"/>
      </a:lt1>
      <a:dk2>
        <a:srgbClr val="01214F"/>
      </a:dk2>
      <a:lt2>
        <a:srgbClr val="128FFF"/>
      </a:lt2>
      <a:accent1>
        <a:srgbClr val="93C4FF"/>
      </a:accent1>
      <a:accent2>
        <a:srgbClr val="E94343"/>
      </a:accent2>
      <a:accent3>
        <a:srgbClr val="36AAF2"/>
      </a:accent3>
      <a:accent4>
        <a:srgbClr val="FE9700"/>
      </a:accent4>
      <a:accent5>
        <a:srgbClr val="862A88"/>
      </a:accent5>
      <a:accent6>
        <a:srgbClr val="6FBE28"/>
      </a:accent6>
      <a:hlink>
        <a:srgbClr val="E94343"/>
      </a:hlink>
      <a:folHlink>
        <a:srgbClr val="C91717"/>
      </a:folHlink>
    </a:clrScheme>
    <a:fontScheme name="ユーザー定義 1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50800" cap="flat" cmpd="sng" algn="ctr">
          <a:solidFill>
            <a:schemeClr val="accent1">
              <a:lumMod val="40000"/>
              <a:lumOff val="6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algn="ctr" defTabSz="777836">
          <a:defRPr kumimoji="0" sz="1050" kern="0" dirty="0">
            <a:solidFill>
              <a:schemeClr val="bg1"/>
            </a:solidFill>
            <a:latin typeface="+mj-lt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txDef>
      <a:spPr/>
      <a:bodyPr vert="horz" lIns="0" tIns="45720" rIns="0" bIns="45720" rtlCol="0">
        <a:noAutofit/>
      </a:bodyPr>
      <a:lstStyle>
        <a:defPPr marL="0" indent="0">
          <a:buNone/>
          <a:defRPr sz="1100" dirty="0">
            <a:solidFill>
              <a:schemeClr val="tx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20595</TotalTime>
  <Words>381</Words>
  <Application>Microsoft Office PowerPoint</Application>
  <PresentationFormat>画面に合わせる (4:3)</PresentationFormat>
  <Paragraphs>86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3" baseType="lpstr">
      <vt:lpstr>HGP創英角ｺﾞｼｯｸUB</vt:lpstr>
      <vt:lpstr>ＭＳ Ｐゴシック</vt:lpstr>
      <vt:lpstr>メイリオ</vt:lpstr>
      <vt:lpstr>游ゴシック</vt:lpstr>
      <vt:lpstr>Arial</vt:lpstr>
      <vt:lpstr>Calibri</vt:lpstr>
      <vt:lpstr>Segoe UI</vt:lpstr>
      <vt:lpstr>Wingdings</vt:lpstr>
      <vt:lpstr>Office ​​テーマ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日本電信電話株式会社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日本電信電話株式会社</dc:creator>
  <cp:lastModifiedBy>1844422@ntt-hd.local</cp:lastModifiedBy>
  <cp:revision>1260</cp:revision>
  <cp:lastPrinted>2017-05-12T01:19:33Z</cp:lastPrinted>
  <dcterms:created xsi:type="dcterms:W3CDTF">2017-04-12T05:11:47Z</dcterms:created>
  <dcterms:modified xsi:type="dcterms:W3CDTF">2021-12-15T04:07:01Z</dcterms:modified>
</cp:coreProperties>
</file>