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87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52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636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40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720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15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236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654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2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054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30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66BB0-AE2A-4A24-B517-5EAA76C6D9D6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0DD7A-2FD6-4024-A9D0-D7C95DF86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216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SA3 Input to SA2/SA3 Joint Meeting on </a:t>
            </a:r>
            <a:r>
              <a:rPr lang="en-US" dirty="0" err="1" smtClean="0"/>
              <a:t>ProSe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SA3 </a:t>
            </a:r>
            <a:r>
              <a:rPr lang="en-US" dirty="0" err="1" smtClean="0"/>
              <a:t>ProSe</a:t>
            </a:r>
            <a:r>
              <a:rPr lang="en-US" dirty="0" smtClean="0"/>
              <a:t> Rapporteur (Qualcomm Incorporated)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12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Slide on each of the following issues</a:t>
            </a:r>
          </a:p>
          <a:p>
            <a:pPr lvl="1"/>
            <a:r>
              <a:rPr lang="en-US" dirty="0" smtClean="0"/>
              <a:t>Discovery </a:t>
            </a:r>
          </a:p>
          <a:p>
            <a:pPr lvl="1"/>
            <a:r>
              <a:rPr lang="en-US" dirty="0" smtClean="0"/>
              <a:t>One-to-many communications</a:t>
            </a:r>
          </a:p>
          <a:p>
            <a:pPr lvl="1"/>
            <a:r>
              <a:rPr lang="en-US" dirty="0" smtClean="0"/>
              <a:t>Relays</a:t>
            </a:r>
          </a:p>
          <a:p>
            <a:pPr lvl="1"/>
            <a:r>
              <a:rPr lang="en-US" dirty="0" smtClean="0"/>
              <a:t>Other area</a:t>
            </a:r>
          </a:p>
          <a:p>
            <a:r>
              <a:rPr lang="en-US" dirty="0" smtClean="0"/>
              <a:t>Each slide contains </a:t>
            </a:r>
          </a:p>
          <a:p>
            <a:pPr lvl="1"/>
            <a:r>
              <a:rPr lang="en-US" dirty="0" smtClean="0"/>
              <a:t>Questions </a:t>
            </a:r>
            <a:r>
              <a:rPr lang="en-US" smtClean="0"/>
              <a:t>from SA3</a:t>
            </a:r>
            <a:endParaRPr lang="en-US" dirty="0" smtClean="0"/>
          </a:p>
          <a:p>
            <a:pPr lvl="1"/>
            <a:r>
              <a:rPr lang="en-US" dirty="0" smtClean="0"/>
              <a:t>Brief SA3 status (based on the expected state of the TR at the end of the meeting)</a:t>
            </a:r>
          </a:p>
        </p:txBody>
      </p:sp>
    </p:spTree>
    <p:extLst>
      <p:ext uri="{BB962C8B-B14F-4D97-AF65-F5344CB8AC3E}">
        <p14:creationId xmlns:p14="http://schemas.microsoft.com/office/powerpoint/2010/main" val="359294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What is the SA2 status?</a:t>
            </a:r>
          </a:p>
          <a:p>
            <a:r>
              <a:rPr lang="en-US" dirty="0" smtClean="0"/>
              <a:t>In non-PS open direct discovery, </a:t>
            </a:r>
          </a:p>
          <a:p>
            <a:pPr lvl="1"/>
            <a:r>
              <a:rPr lang="en-US" dirty="0" smtClean="0"/>
              <a:t>Does the monitoring UE know in advance all the possible codes that it might discover?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SA3 Status</a:t>
            </a:r>
          </a:p>
          <a:p>
            <a:pPr lvl="1"/>
            <a:r>
              <a:rPr lang="en-US" dirty="0" smtClean="0"/>
              <a:t>Reasonably stable requirements and three in coverage (not complete) solutions in TR</a:t>
            </a:r>
          </a:p>
        </p:txBody>
      </p:sp>
    </p:spTree>
    <p:extLst>
      <p:ext uri="{BB962C8B-B14F-4D97-AF65-F5344CB8AC3E}">
        <p14:creationId xmlns:p14="http://schemas.microsoft.com/office/powerpoint/2010/main" val="141341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One-to-many communications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SA2 status?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SA3 status</a:t>
            </a:r>
          </a:p>
          <a:p>
            <a:pPr lvl="1"/>
            <a:r>
              <a:rPr lang="en-US" dirty="0" smtClean="0"/>
              <a:t>Almost complete requirements and </a:t>
            </a:r>
            <a:r>
              <a:rPr lang="en-US" dirty="0" smtClean="0"/>
              <a:t>several incomplete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52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SA2 status?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SA3 status</a:t>
            </a:r>
          </a:p>
          <a:p>
            <a:pPr lvl="1"/>
            <a:r>
              <a:rPr lang="en-US" dirty="0" smtClean="0"/>
              <a:t>More requirements </a:t>
            </a:r>
            <a:r>
              <a:rPr lang="en-US" dirty="0" smtClean="0"/>
              <a:t>needed and 2 incomplete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88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areas, e.g.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</a:t>
            </a:r>
            <a:r>
              <a:rPr lang="en-US" dirty="0" smtClean="0"/>
              <a:t>he different functions of </a:t>
            </a:r>
            <a:r>
              <a:rPr lang="en-US" dirty="0" err="1" smtClean="0"/>
              <a:t>ProSe</a:t>
            </a:r>
            <a:r>
              <a:rPr lang="en-US" dirty="0" smtClean="0"/>
              <a:t>, e.g. Discovery, One-to-many communication,  have their own configuration </a:t>
            </a:r>
            <a:r>
              <a:rPr lang="en-US" dirty="0" smtClean="0"/>
              <a:t>procedures/interactions between UE and </a:t>
            </a:r>
            <a:r>
              <a:rPr lang="en-US" dirty="0" err="1" smtClean="0"/>
              <a:t>ProSe</a:t>
            </a:r>
            <a:r>
              <a:rPr lang="en-US" dirty="0" smtClean="0"/>
              <a:t> </a:t>
            </a:r>
            <a:r>
              <a:rPr lang="en-US" dirty="0" smtClean="0"/>
              <a:t>Function</a:t>
            </a:r>
            <a:r>
              <a:rPr lang="en-US" dirty="0" smtClean="0"/>
              <a:t>. How much do these procedures/interactions have in common? 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t may be easier for SA3 to specify the security for them all together rather than including a common security method in different clauses</a:t>
            </a:r>
            <a:endParaRPr lang="en-US" dirty="0" smtClean="0"/>
          </a:p>
          <a:p>
            <a:r>
              <a:rPr lang="en-US" dirty="0" smtClean="0"/>
              <a:t>Can the</a:t>
            </a:r>
            <a:r>
              <a:rPr lang="en-US" dirty="0" smtClean="0"/>
              <a:t> PC4 interface be used for the transfer of authentication/</a:t>
            </a:r>
            <a:r>
              <a:rPr lang="en-US" dirty="0" err="1" smtClean="0"/>
              <a:t>authorisation</a:t>
            </a:r>
            <a:r>
              <a:rPr lang="en-US" dirty="0" smtClean="0"/>
              <a:t> information?</a:t>
            </a:r>
          </a:p>
          <a:p>
            <a:r>
              <a:rPr lang="en-US" dirty="0" smtClean="0"/>
              <a:t>Where is the termination poin</a:t>
            </a:r>
            <a:r>
              <a:rPr lang="en-US" dirty="0" smtClean="0"/>
              <a:t>t of PC4 inside EPC?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SA3 Status</a:t>
            </a:r>
          </a:p>
          <a:p>
            <a:pPr lvl="1"/>
            <a:r>
              <a:rPr lang="en-US" dirty="0" smtClean="0"/>
              <a:t>Stable requirements and some (not all complete) solutions for configuration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15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232</Words>
  <Application>Microsoft Office PowerPoint</Application>
  <PresentationFormat>On-screen Show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SA3 Input to SA2/SA3 Joint Meeting on ProSe</vt:lpstr>
      <vt:lpstr>Overview</vt:lpstr>
      <vt:lpstr>Discovery</vt:lpstr>
      <vt:lpstr>One-to-many communications</vt:lpstr>
      <vt:lpstr>Relay</vt:lpstr>
      <vt:lpstr>Other areas, e.g. configuration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SA3 Input to SA2/SA3 Joint Meeting on ProSe</dc:title>
  <dc:creator>Qualcomm2</dc:creator>
  <cp:lastModifiedBy>Qualcomm2</cp:lastModifiedBy>
  <cp:revision>16</cp:revision>
  <dcterms:created xsi:type="dcterms:W3CDTF">2014-01-22T06:56:16Z</dcterms:created>
  <dcterms:modified xsi:type="dcterms:W3CDTF">2014-01-22T10:30:34Z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660738775</vt:i4>
  </property>
  <property fmtid="{D5CDD505-2E9C-101B-9397-08002B2CF9AE}" pid="3" name="_NewReviewCycle">
    <vt:lpwstr/>
  </property>
  <property fmtid="{D5CDD505-2E9C-101B-9397-08002B2CF9AE}" pid="4" name="_EmailSubject">
    <vt:lpwstr>JM draft slides </vt:lpwstr>
  </property>
  <property fmtid="{D5CDD505-2E9C-101B-9397-08002B2CF9AE}" pid="5" name="_AuthorEmail">
    <vt:lpwstr>harisz@qti.qualcomm.com</vt:lpwstr>
  </property>
  <property fmtid="{D5CDD505-2E9C-101B-9397-08002B2CF9AE}" pid="6" name="_AuthorEmailDisplayName">
    <vt:lpwstr>Zisimopoulos, Haris</vt:lpwstr>
  </property>
  <property fmtid="{D5CDD505-2E9C-101B-9397-08002B2CF9AE}" pid="7" name="_PreviousAdHocReviewCycleID">
    <vt:i4>912147971</vt:i4>
  </property>
</Properties>
</file>