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6"/>
  </p:sldMasterIdLst>
  <p:sldIdLst>
    <p:sldId id="256" r:id="rId7"/>
    <p:sldId id="257" r:id="rId8"/>
    <p:sldId id="263" r:id="rId9"/>
    <p:sldId id="265" r:id="rId10"/>
    <p:sldId id="264" r:id="rId11"/>
    <p:sldId id="266" r:id="rId12"/>
    <p:sldId id="267" r:id="rId13"/>
    <p:sldId id="268" r:id="rId14"/>
    <p:sldId id="269" r:id="rId15"/>
    <p:sldId id="271" r:id="rId16"/>
    <p:sldId id="270" r:id="rId17"/>
    <p:sldId id="272" r:id="rId18"/>
  </p:sldIdLst>
  <p:sldSz cx="12192000" cy="6858000"/>
  <p:notesSz cx="6858000" cy="91440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670647-86DA-4D25-8196-5269C0B667CA}" v="3" dt="2023-08-07T08:50:05.76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0"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Ping (NSB)" userId="704c3a0a-d3ed-401a-9233-4511e06575a8" providerId="ADAL" clId="{21DB4601-D8C4-4C74-BC44-6F1C83B8808D}"/>
    <pc:docChg chg="delSld">
      <pc:chgData name="Jing Ping (NSB)" userId="704c3a0a-d3ed-401a-9233-4511e06575a8" providerId="ADAL" clId="{21DB4601-D8C4-4C74-BC44-6F1C83B8808D}" dt="2023-08-04T07:12:12.286" v="0" actId="47"/>
      <pc:docMkLst>
        <pc:docMk/>
      </pc:docMkLst>
      <pc:sldChg chg="del">
        <pc:chgData name="Jing Ping (NSB)" userId="704c3a0a-d3ed-401a-9233-4511e06575a8" providerId="ADAL" clId="{21DB4601-D8C4-4C74-BC44-6F1C83B8808D}" dt="2023-08-04T07:12:12.286" v="0" actId="47"/>
        <pc:sldMkLst>
          <pc:docMk/>
          <pc:sldMk cId="979171473" sldId="270"/>
        </pc:sldMkLst>
      </pc:sldChg>
    </pc:docChg>
  </pc:docChgLst>
  <pc:docChgLst>
    <pc:chgData name="Jing Ping (NSB)" userId="704c3a0a-d3ed-401a-9233-4511e06575a8" providerId="ADAL" clId="{B9427944-802C-47A5-AD8D-BE78ED6159FD}"/>
    <pc:docChg chg="undo custSel addSld delSld modSld sldOrd">
      <pc:chgData name="Jing Ping (NSB)" userId="704c3a0a-d3ed-401a-9233-4511e06575a8" providerId="ADAL" clId="{B9427944-802C-47A5-AD8D-BE78ED6159FD}" dt="2023-07-17T12:31:18.748" v="5662" actId="5793"/>
      <pc:docMkLst>
        <pc:docMk/>
      </pc:docMkLst>
      <pc:sldChg chg="modSp mod">
        <pc:chgData name="Jing Ping (NSB)" userId="704c3a0a-d3ed-401a-9233-4511e06575a8" providerId="ADAL" clId="{B9427944-802C-47A5-AD8D-BE78ED6159FD}" dt="2023-07-17T01:36:54.219" v="75" actId="20577"/>
        <pc:sldMkLst>
          <pc:docMk/>
          <pc:sldMk cId="739944864" sldId="256"/>
        </pc:sldMkLst>
        <pc:spChg chg="mod">
          <ac:chgData name="Jing Ping (NSB)" userId="704c3a0a-d3ed-401a-9233-4511e06575a8" providerId="ADAL" clId="{B9427944-802C-47A5-AD8D-BE78ED6159FD}" dt="2023-07-17T01:36:54.219" v="75" actId="20577"/>
          <ac:spMkLst>
            <pc:docMk/>
            <pc:sldMk cId="739944864" sldId="256"/>
            <ac:spMk id="2" creationId="{C458A590-571A-8B59-9EC4-FCE682816CC2}"/>
          </ac:spMkLst>
        </pc:spChg>
        <pc:spChg chg="mod">
          <ac:chgData name="Jing Ping (NSB)" userId="704c3a0a-d3ed-401a-9233-4511e06575a8" providerId="ADAL" clId="{B9427944-802C-47A5-AD8D-BE78ED6159FD}" dt="2023-07-17T01:36:23.172" v="17" actId="20577"/>
          <ac:spMkLst>
            <pc:docMk/>
            <pc:sldMk cId="739944864" sldId="256"/>
            <ac:spMk id="3" creationId="{B3EE4664-DC66-2078-6931-9CC9B2F79CC8}"/>
          </ac:spMkLst>
        </pc:spChg>
      </pc:sldChg>
      <pc:sldChg chg="modSp mod">
        <pc:chgData name="Jing Ping (NSB)" userId="704c3a0a-d3ed-401a-9233-4511e06575a8" providerId="ADAL" clId="{B9427944-802C-47A5-AD8D-BE78ED6159FD}" dt="2023-07-17T12:31:18.748" v="5662" actId="5793"/>
        <pc:sldMkLst>
          <pc:docMk/>
          <pc:sldMk cId="1173932983" sldId="257"/>
        </pc:sldMkLst>
        <pc:spChg chg="mod">
          <ac:chgData name="Jing Ping (NSB)" userId="704c3a0a-d3ed-401a-9233-4511e06575a8" providerId="ADAL" clId="{B9427944-802C-47A5-AD8D-BE78ED6159FD}" dt="2023-07-17T03:34:11.479" v="85" actId="20577"/>
          <ac:spMkLst>
            <pc:docMk/>
            <pc:sldMk cId="1173932983" sldId="257"/>
            <ac:spMk id="2" creationId="{C2D962FC-5528-AF84-CA76-15C4D18FB9E6}"/>
          </ac:spMkLst>
        </pc:spChg>
        <pc:spChg chg="mod">
          <ac:chgData name="Jing Ping (NSB)" userId="704c3a0a-d3ed-401a-9233-4511e06575a8" providerId="ADAL" clId="{B9427944-802C-47A5-AD8D-BE78ED6159FD}" dt="2023-07-17T12:31:18.748" v="5662" actId="5793"/>
          <ac:spMkLst>
            <pc:docMk/>
            <pc:sldMk cId="1173932983" sldId="257"/>
            <ac:spMk id="3" creationId="{FACC97BB-639F-398A-3F50-B8D8D9CAAB57}"/>
          </ac:spMkLst>
        </pc:spChg>
      </pc:sldChg>
      <pc:sldChg chg="del">
        <pc:chgData name="Jing Ping (NSB)" userId="704c3a0a-d3ed-401a-9233-4511e06575a8" providerId="ADAL" clId="{B9427944-802C-47A5-AD8D-BE78ED6159FD}" dt="2023-07-17T08:31:18.481" v="855" actId="47"/>
        <pc:sldMkLst>
          <pc:docMk/>
          <pc:sldMk cId="3779335173" sldId="258"/>
        </pc:sldMkLst>
      </pc:sldChg>
      <pc:sldChg chg="del">
        <pc:chgData name="Jing Ping (NSB)" userId="704c3a0a-d3ed-401a-9233-4511e06575a8" providerId="ADAL" clId="{B9427944-802C-47A5-AD8D-BE78ED6159FD}" dt="2023-07-17T08:31:18.481" v="855" actId="47"/>
        <pc:sldMkLst>
          <pc:docMk/>
          <pc:sldMk cId="692995487" sldId="259"/>
        </pc:sldMkLst>
      </pc:sldChg>
      <pc:sldChg chg="del">
        <pc:chgData name="Jing Ping (NSB)" userId="704c3a0a-d3ed-401a-9233-4511e06575a8" providerId="ADAL" clId="{B9427944-802C-47A5-AD8D-BE78ED6159FD}" dt="2023-07-17T08:31:18.481" v="855" actId="47"/>
        <pc:sldMkLst>
          <pc:docMk/>
          <pc:sldMk cId="819670203" sldId="260"/>
        </pc:sldMkLst>
      </pc:sldChg>
      <pc:sldChg chg="del">
        <pc:chgData name="Jing Ping (NSB)" userId="704c3a0a-d3ed-401a-9233-4511e06575a8" providerId="ADAL" clId="{B9427944-802C-47A5-AD8D-BE78ED6159FD}" dt="2023-07-17T08:31:18.481" v="855" actId="47"/>
        <pc:sldMkLst>
          <pc:docMk/>
          <pc:sldMk cId="2136135291" sldId="261"/>
        </pc:sldMkLst>
      </pc:sldChg>
      <pc:sldChg chg="del">
        <pc:chgData name="Jing Ping (NSB)" userId="704c3a0a-d3ed-401a-9233-4511e06575a8" providerId="ADAL" clId="{B9427944-802C-47A5-AD8D-BE78ED6159FD}" dt="2023-07-17T08:31:18.481" v="855" actId="47"/>
        <pc:sldMkLst>
          <pc:docMk/>
          <pc:sldMk cId="3816127264" sldId="262"/>
        </pc:sldMkLst>
      </pc:sldChg>
      <pc:sldChg chg="addSp modSp add mod">
        <pc:chgData name="Jing Ping (NSB)" userId="704c3a0a-d3ed-401a-9233-4511e06575a8" providerId="ADAL" clId="{B9427944-802C-47A5-AD8D-BE78ED6159FD}" dt="2023-07-17T08:37:57.493" v="936" actId="1076"/>
        <pc:sldMkLst>
          <pc:docMk/>
          <pc:sldMk cId="540199729" sldId="263"/>
        </pc:sldMkLst>
        <pc:spChg chg="mod">
          <ac:chgData name="Jing Ping (NSB)" userId="704c3a0a-d3ed-401a-9233-4511e06575a8" providerId="ADAL" clId="{B9427944-802C-47A5-AD8D-BE78ED6159FD}" dt="2023-07-17T04:02:41.092" v="185" actId="20577"/>
          <ac:spMkLst>
            <pc:docMk/>
            <pc:sldMk cId="540199729" sldId="263"/>
            <ac:spMk id="2" creationId="{C2D962FC-5528-AF84-CA76-15C4D18FB9E6}"/>
          </ac:spMkLst>
        </pc:spChg>
        <pc:spChg chg="mod">
          <ac:chgData name="Jing Ping (NSB)" userId="704c3a0a-d3ed-401a-9233-4511e06575a8" providerId="ADAL" clId="{B9427944-802C-47A5-AD8D-BE78ED6159FD}" dt="2023-07-17T07:49:09.304" v="806" actId="1076"/>
          <ac:spMkLst>
            <pc:docMk/>
            <pc:sldMk cId="540199729" sldId="263"/>
            <ac:spMk id="3" creationId="{FACC97BB-639F-398A-3F50-B8D8D9CAAB57}"/>
          </ac:spMkLst>
        </pc:spChg>
        <pc:spChg chg="add mod">
          <ac:chgData name="Jing Ping (NSB)" userId="704c3a0a-d3ed-401a-9233-4511e06575a8" providerId="ADAL" clId="{B9427944-802C-47A5-AD8D-BE78ED6159FD}" dt="2023-07-17T08:28:55.920" v="808" actId="1076"/>
          <ac:spMkLst>
            <pc:docMk/>
            <pc:sldMk cId="540199729" sldId="263"/>
            <ac:spMk id="4" creationId="{7A343796-6E3D-D3BE-96FA-A408040E76B3}"/>
          </ac:spMkLst>
        </pc:spChg>
        <pc:spChg chg="add mod">
          <ac:chgData name="Jing Ping (NSB)" userId="704c3a0a-d3ed-401a-9233-4511e06575a8" providerId="ADAL" clId="{B9427944-802C-47A5-AD8D-BE78ED6159FD}" dt="2023-07-17T08:28:55.920" v="808" actId="1076"/>
          <ac:spMkLst>
            <pc:docMk/>
            <pc:sldMk cId="540199729" sldId="263"/>
            <ac:spMk id="5" creationId="{AB497BB9-CB8D-555F-C426-2058566BF034}"/>
          </ac:spMkLst>
        </pc:spChg>
        <pc:spChg chg="add mod">
          <ac:chgData name="Jing Ping (NSB)" userId="704c3a0a-d3ed-401a-9233-4511e06575a8" providerId="ADAL" clId="{B9427944-802C-47A5-AD8D-BE78ED6159FD}" dt="2023-07-17T08:28:55.920" v="808" actId="1076"/>
          <ac:spMkLst>
            <pc:docMk/>
            <pc:sldMk cId="540199729" sldId="263"/>
            <ac:spMk id="7" creationId="{0FDDA45A-1080-9D85-EF5D-526DDD040927}"/>
          </ac:spMkLst>
        </pc:spChg>
        <pc:spChg chg="add mod">
          <ac:chgData name="Jing Ping (NSB)" userId="704c3a0a-d3ed-401a-9233-4511e06575a8" providerId="ADAL" clId="{B9427944-802C-47A5-AD8D-BE78ED6159FD}" dt="2023-07-17T08:28:55.920" v="808" actId="1076"/>
          <ac:spMkLst>
            <pc:docMk/>
            <pc:sldMk cId="540199729" sldId="263"/>
            <ac:spMk id="8" creationId="{7ED388A4-6222-7B28-986D-0BC70ACD003C}"/>
          </ac:spMkLst>
        </pc:spChg>
        <pc:spChg chg="add mod">
          <ac:chgData name="Jing Ping (NSB)" userId="704c3a0a-d3ed-401a-9233-4511e06575a8" providerId="ADAL" clId="{B9427944-802C-47A5-AD8D-BE78ED6159FD}" dt="2023-07-17T08:28:55.920" v="808" actId="1076"/>
          <ac:spMkLst>
            <pc:docMk/>
            <pc:sldMk cId="540199729" sldId="263"/>
            <ac:spMk id="10" creationId="{460C33C3-3DE4-4549-4993-4581DEE5A473}"/>
          </ac:spMkLst>
        </pc:spChg>
        <pc:spChg chg="add mod">
          <ac:chgData name="Jing Ping (NSB)" userId="704c3a0a-d3ed-401a-9233-4511e06575a8" providerId="ADAL" clId="{B9427944-802C-47A5-AD8D-BE78ED6159FD}" dt="2023-07-17T08:28:55.920" v="808" actId="1076"/>
          <ac:spMkLst>
            <pc:docMk/>
            <pc:sldMk cId="540199729" sldId="263"/>
            <ac:spMk id="11" creationId="{50B560ED-DC08-B307-CB48-47F7A8C2764D}"/>
          </ac:spMkLst>
        </pc:spChg>
        <pc:spChg chg="mod">
          <ac:chgData name="Jing Ping (NSB)" userId="704c3a0a-d3ed-401a-9233-4511e06575a8" providerId="ADAL" clId="{B9427944-802C-47A5-AD8D-BE78ED6159FD}" dt="2023-07-17T08:28:55.920" v="808" actId="1076"/>
          <ac:spMkLst>
            <pc:docMk/>
            <pc:sldMk cId="540199729" sldId="263"/>
            <ac:spMk id="13" creationId="{3A45E7D1-2EFF-607D-09F3-AF4EE069E08A}"/>
          </ac:spMkLst>
        </pc:spChg>
        <pc:spChg chg="mod">
          <ac:chgData name="Jing Ping (NSB)" userId="704c3a0a-d3ed-401a-9233-4511e06575a8" providerId="ADAL" clId="{B9427944-802C-47A5-AD8D-BE78ED6159FD}" dt="2023-07-17T08:28:55.920" v="808" actId="1076"/>
          <ac:spMkLst>
            <pc:docMk/>
            <pc:sldMk cId="540199729" sldId="263"/>
            <ac:spMk id="14" creationId="{F2619C44-0DCB-5185-50CF-B13D552EB4C1}"/>
          </ac:spMkLst>
        </pc:spChg>
        <pc:spChg chg="add mod">
          <ac:chgData name="Jing Ping (NSB)" userId="704c3a0a-d3ed-401a-9233-4511e06575a8" providerId="ADAL" clId="{B9427944-802C-47A5-AD8D-BE78ED6159FD}" dt="2023-07-17T08:28:55.920" v="808" actId="1076"/>
          <ac:spMkLst>
            <pc:docMk/>
            <pc:sldMk cId="540199729" sldId="263"/>
            <ac:spMk id="18" creationId="{81B84858-530A-D582-A048-AF8C78CABE37}"/>
          </ac:spMkLst>
        </pc:spChg>
        <pc:spChg chg="add mod">
          <ac:chgData name="Jing Ping (NSB)" userId="704c3a0a-d3ed-401a-9233-4511e06575a8" providerId="ADAL" clId="{B9427944-802C-47A5-AD8D-BE78ED6159FD}" dt="2023-07-17T08:28:55.920" v="808" actId="1076"/>
          <ac:spMkLst>
            <pc:docMk/>
            <pc:sldMk cId="540199729" sldId="263"/>
            <ac:spMk id="19" creationId="{BF73CC75-5E3B-627D-79E4-51A04A7F4288}"/>
          </ac:spMkLst>
        </pc:spChg>
        <pc:spChg chg="add mod">
          <ac:chgData name="Jing Ping (NSB)" userId="704c3a0a-d3ed-401a-9233-4511e06575a8" providerId="ADAL" clId="{B9427944-802C-47A5-AD8D-BE78ED6159FD}" dt="2023-07-17T08:28:55.920" v="808" actId="1076"/>
          <ac:spMkLst>
            <pc:docMk/>
            <pc:sldMk cId="540199729" sldId="263"/>
            <ac:spMk id="21" creationId="{7721C9B7-2E8E-C88B-4C24-E16485328402}"/>
          </ac:spMkLst>
        </pc:spChg>
        <pc:spChg chg="add mod">
          <ac:chgData name="Jing Ping (NSB)" userId="704c3a0a-d3ed-401a-9233-4511e06575a8" providerId="ADAL" clId="{B9427944-802C-47A5-AD8D-BE78ED6159FD}" dt="2023-07-17T08:28:55.920" v="808" actId="1076"/>
          <ac:spMkLst>
            <pc:docMk/>
            <pc:sldMk cId="540199729" sldId="263"/>
            <ac:spMk id="22" creationId="{9849BFD0-59AB-7C1A-40C0-86041B374D02}"/>
          </ac:spMkLst>
        </pc:spChg>
        <pc:spChg chg="add mod">
          <ac:chgData name="Jing Ping (NSB)" userId="704c3a0a-d3ed-401a-9233-4511e06575a8" providerId="ADAL" clId="{B9427944-802C-47A5-AD8D-BE78ED6159FD}" dt="2023-07-17T08:28:55.920" v="808" actId="1076"/>
          <ac:spMkLst>
            <pc:docMk/>
            <pc:sldMk cId="540199729" sldId="263"/>
            <ac:spMk id="24" creationId="{A49EED28-C42D-70D7-7208-55282F0C68CC}"/>
          </ac:spMkLst>
        </pc:spChg>
        <pc:spChg chg="add mod">
          <ac:chgData name="Jing Ping (NSB)" userId="704c3a0a-d3ed-401a-9233-4511e06575a8" providerId="ADAL" clId="{B9427944-802C-47A5-AD8D-BE78ED6159FD}" dt="2023-07-17T08:28:55.920" v="808" actId="1076"/>
          <ac:spMkLst>
            <pc:docMk/>
            <pc:sldMk cId="540199729" sldId="263"/>
            <ac:spMk id="27" creationId="{8940B17C-0763-12B4-3C96-50489D41EB89}"/>
          </ac:spMkLst>
        </pc:spChg>
        <pc:spChg chg="add mod">
          <ac:chgData name="Jing Ping (NSB)" userId="704c3a0a-d3ed-401a-9233-4511e06575a8" providerId="ADAL" clId="{B9427944-802C-47A5-AD8D-BE78ED6159FD}" dt="2023-07-17T08:28:55.920" v="808" actId="1076"/>
          <ac:spMkLst>
            <pc:docMk/>
            <pc:sldMk cId="540199729" sldId="263"/>
            <ac:spMk id="28" creationId="{7974E5DC-7C05-5289-7517-DFC1331E7568}"/>
          </ac:spMkLst>
        </pc:spChg>
        <pc:spChg chg="add mod">
          <ac:chgData name="Jing Ping (NSB)" userId="704c3a0a-d3ed-401a-9233-4511e06575a8" providerId="ADAL" clId="{B9427944-802C-47A5-AD8D-BE78ED6159FD}" dt="2023-07-17T08:28:55.920" v="808" actId="1076"/>
          <ac:spMkLst>
            <pc:docMk/>
            <pc:sldMk cId="540199729" sldId="263"/>
            <ac:spMk id="29" creationId="{86AA71E3-DFD3-19BA-5140-DCE94DE012C3}"/>
          </ac:spMkLst>
        </pc:spChg>
        <pc:spChg chg="add mod">
          <ac:chgData name="Jing Ping (NSB)" userId="704c3a0a-d3ed-401a-9233-4511e06575a8" providerId="ADAL" clId="{B9427944-802C-47A5-AD8D-BE78ED6159FD}" dt="2023-07-17T08:28:55.920" v="808" actId="1076"/>
          <ac:spMkLst>
            <pc:docMk/>
            <pc:sldMk cId="540199729" sldId="263"/>
            <ac:spMk id="30" creationId="{1C088DF0-9FF8-DC5E-00E4-33A7851B5246}"/>
          </ac:spMkLst>
        </pc:spChg>
        <pc:spChg chg="add mod">
          <ac:chgData name="Jing Ping (NSB)" userId="704c3a0a-d3ed-401a-9233-4511e06575a8" providerId="ADAL" clId="{B9427944-802C-47A5-AD8D-BE78ED6159FD}" dt="2023-07-17T08:28:55.920" v="808" actId="1076"/>
          <ac:spMkLst>
            <pc:docMk/>
            <pc:sldMk cId="540199729" sldId="263"/>
            <ac:spMk id="33" creationId="{C343EB9D-A5FA-ED40-5471-EAE5C4CC64B9}"/>
          </ac:spMkLst>
        </pc:spChg>
        <pc:spChg chg="add mod">
          <ac:chgData name="Jing Ping (NSB)" userId="704c3a0a-d3ed-401a-9233-4511e06575a8" providerId="ADAL" clId="{B9427944-802C-47A5-AD8D-BE78ED6159FD}" dt="2023-07-17T08:28:55.920" v="808" actId="1076"/>
          <ac:spMkLst>
            <pc:docMk/>
            <pc:sldMk cId="540199729" sldId="263"/>
            <ac:spMk id="34" creationId="{AEA1BAA7-1B26-97FF-7A04-5EA86BA45941}"/>
          </ac:spMkLst>
        </pc:spChg>
        <pc:spChg chg="add mod">
          <ac:chgData name="Jing Ping (NSB)" userId="704c3a0a-d3ed-401a-9233-4511e06575a8" providerId="ADAL" clId="{B9427944-802C-47A5-AD8D-BE78ED6159FD}" dt="2023-07-17T08:28:55.920" v="808" actId="1076"/>
          <ac:spMkLst>
            <pc:docMk/>
            <pc:sldMk cId="540199729" sldId="263"/>
            <ac:spMk id="37" creationId="{C355885E-54E4-0F12-A8B9-E0A5F47D4882}"/>
          </ac:spMkLst>
        </pc:spChg>
        <pc:spChg chg="add mod">
          <ac:chgData name="Jing Ping (NSB)" userId="704c3a0a-d3ed-401a-9233-4511e06575a8" providerId="ADAL" clId="{B9427944-802C-47A5-AD8D-BE78ED6159FD}" dt="2023-07-17T08:28:55.920" v="808" actId="1076"/>
          <ac:spMkLst>
            <pc:docMk/>
            <pc:sldMk cId="540199729" sldId="263"/>
            <ac:spMk id="38" creationId="{4DBE57D4-9ABD-C636-4638-8D80B6E1EAE2}"/>
          </ac:spMkLst>
        </pc:spChg>
        <pc:spChg chg="add mod">
          <ac:chgData name="Jing Ping (NSB)" userId="704c3a0a-d3ed-401a-9233-4511e06575a8" providerId="ADAL" clId="{B9427944-802C-47A5-AD8D-BE78ED6159FD}" dt="2023-07-17T08:28:55.920" v="808" actId="1076"/>
          <ac:spMkLst>
            <pc:docMk/>
            <pc:sldMk cId="540199729" sldId="263"/>
            <ac:spMk id="39" creationId="{E56601D5-9644-87CD-D261-40FEBAF6DBCB}"/>
          </ac:spMkLst>
        </pc:spChg>
        <pc:spChg chg="add mod">
          <ac:chgData name="Jing Ping (NSB)" userId="704c3a0a-d3ed-401a-9233-4511e06575a8" providerId="ADAL" clId="{B9427944-802C-47A5-AD8D-BE78ED6159FD}" dt="2023-07-17T08:28:55.920" v="808" actId="1076"/>
          <ac:spMkLst>
            <pc:docMk/>
            <pc:sldMk cId="540199729" sldId="263"/>
            <ac:spMk id="40" creationId="{B13B2850-F1FC-C952-E691-D9B574E05A8C}"/>
          </ac:spMkLst>
        </pc:spChg>
        <pc:spChg chg="add mod">
          <ac:chgData name="Jing Ping (NSB)" userId="704c3a0a-d3ed-401a-9233-4511e06575a8" providerId="ADAL" clId="{B9427944-802C-47A5-AD8D-BE78ED6159FD}" dt="2023-07-17T08:28:55.920" v="808" actId="1076"/>
          <ac:spMkLst>
            <pc:docMk/>
            <pc:sldMk cId="540199729" sldId="263"/>
            <ac:spMk id="41" creationId="{FD92BA6E-9262-36D9-33B7-EE1F00A76BC3}"/>
          </ac:spMkLst>
        </pc:spChg>
        <pc:spChg chg="add mod">
          <ac:chgData name="Jing Ping (NSB)" userId="704c3a0a-d3ed-401a-9233-4511e06575a8" providerId="ADAL" clId="{B9427944-802C-47A5-AD8D-BE78ED6159FD}" dt="2023-07-17T08:28:55.920" v="808" actId="1076"/>
          <ac:spMkLst>
            <pc:docMk/>
            <pc:sldMk cId="540199729" sldId="263"/>
            <ac:spMk id="42" creationId="{653D6B19-C0A7-9332-2F0C-C4D64429715F}"/>
          </ac:spMkLst>
        </pc:spChg>
        <pc:spChg chg="add mod">
          <ac:chgData name="Jing Ping (NSB)" userId="704c3a0a-d3ed-401a-9233-4511e06575a8" providerId="ADAL" clId="{B9427944-802C-47A5-AD8D-BE78ED6159FD}" dt="2023-07-17T08:28:55.920" v="808" actId="1076"/>
          <ac:spMkLst>
            <pc:docMk/>
            <pc:sldMk cId="540199729" sldId="263"/>
            <ac:spMk id="45" creationId="{B6BFF1E8-E0C6-5298-82DC-E2B8CEBF5C09}"/>
          </ac:spMkLst>
        </pc:spChg>
        <pc:spChg chg="add mod">
          <ac:chgData name="Jing Ping (NSB)" userId="704c3a0a-d3ed-401a-9233-4511e06575a8" providerId="ADAL" clId="{B9427944-802C-47A5-AD8D-BE78ED6159FD}" dt="2023-07-17T08:28:55.920" v="808" actId="1076"/>
          <ac:spMkLst>
            <pc:docMk/>
            <pc:sldMk cId="540199729" sldId="263"/>
            <ac:spMk id="47" creationId="{BD4BA196-0E5F-D38A-F8CF-446F375B0F2F}"/>
          </ac:spMkLst>
        </pc:spChg>
        <pc:spChg chg="add mod">
          <ac:chgData name="Jing Ping (NSB)" userId="704c3a0a-d3ed-401a-9233-4511e06575a8" providerId="ADAL" clId="{B9427944-802C-47A5-AD8D-BE78ED6159FD}" dt="2023-07-17T08:28:55.920" v="808" actId="1076"/>
          <ac:spMkLst>
            <pc:docMk/>
            <pc:sldMk cId="540199729" sldId="263"/>
            <ac:spMk id="55" creationId="{D212CADD-4A2C-94C6-F781-61C832CF07CA}"/>
          </ac:spMkLst>
        </pc:spChg>
        <pc:spChg chg="add mod">
          <ac:chgData name="Jing Ping (NSB)" userId="704c3a0a-d3ed-401a-9233-4511e06575a8" providerId="ADAL" clId="{B9427944-802C-47A5-AD8D-BE78ED6159FD}" dt="2023-07-17T08:28:55.920" v="808" actId="1076"/>
          <ac:spMkLst>
            <pc:docMk/>
            <pc:sldMk cId="540199729" sldId="263"/>
            <ac:spMk id="56" creationId="{E05F956B-4D9B-412A-2C13-84F0218C27F3}"/>
          </ac:spMkLst>
        </pc:spChg>
        <pc:spChg chg="add mod">
          <ac:chgData name="Jing Ping (NSB)" userId="704c3a0a-d3ed-401a-9233-4511e06575a8" providerId="ADAL" clId="{B9427944-802C-47A5-AD8D-BE78ED6159FD}" dt="2023-07-17T08:28:55.920" v="808" actId="1076"/>
          <ac:spMkLst>
            <pc:docMk/>
            <pc:sldMk cId="540199729" sldId="263"/>
            <ac:spMk id="58" creationId="{2D006000-F5DE-F517-632B-28CA62325F18}"/>
          </ac:spMkLst>
        </pc:spChg>
        <pc:spChg chg="add mod">
          <ac:chgData name="Jing Ping (NSB)" userId="704c3a0a-d3ed-401a-9233-4511e06575a8" providerId="ADAL" clId="{B9427944-802C-47A5-AD8D-BE78ED6159FD}" dt="2023-07-17T08:28:55.920" v="808" actId="1076"/>
          <ac:spMkLst>
            <pc:docMk/>
            <pc:sldMk cId="540199729" sldId="263"/>
            <ac:spMk id="59" creationId="{D364874E-B3FF-9D72-D66C-1269C9CFDB70}"/>
          </ac:spMkLst>
        </pc:spChg>
        <pc:spChg chg="add mod">
          <ac:chgData name="Jing Ping (NSB)" userId="704c3a0a-d3ed-401a-9233-4511e06575a8" providerId="ADAL" clId="{B9427944-802C-47A5-AD8D-BE78ED6159FD}" dt="2023-07-17T08:37:57.493" v="936" actId="1076"/>
          <ac:spMkLst>
            <pc:docMk/>
            <pc:sldMk cId="540199729" sldId="263"/>
            <ac:spMk id="61" creationId="{0851E4F7-9428-AFB5-4606-E6AC378BB60A}"/>
          </ac:spMkLst>
        </pc:spChg>
        <pc:grpChg chg="add mod">
          <ac:chgData name="Jing Ping (NSB)" userId="704c3a0a-d3ed-401a-9233-4511e06575a8" providerId="ADAL" clId="{B9427944-802C-47A5-AD8D-BE78ED6159FD}" dt="2023-07-17T08:28:55.920" v="808" actId="1076"/>
          <ac:grpSpMkLst>
            <pc:docMk/>
            <pc:sldMk cId="540199729" sldId="263"/>
            <ac:grpSpMk id="12" creationId="{91DF7587-14FA-1DDD-FCF8-FB58A3F6DAC5}"/>
          </ac:grpSpMkLst>
        </pc:grpChg>
        <pc:cxnChg chg="add mod">
          <ac:chgData name="Jing Ping (NSB)" userId="704c3a0a-d3ed-401a-9233-4511e06575a8" providerId="ADAL" clId="{B9427944-802C-47A5-AD8D-BE78ED6159FD}" dt="2023-07-17T08:28:55.920" v="808" actId="1076"/>
          <ac:cxnSpMkLst>
            <pc:docMk/>
            <pc:sldMk cId="540199729" sldId="263"/>
            <ac:cxnSpMk id="6" creationId="{7F89D312-AEC9-EF08-CFBA-768A2F8CDEAC}"/>
          </ac:cxnSpMkLst>
        </pc:cxnChg>
        <pc:cxnChg chg="add mod">
          <ac:chgData name="Jing Ping (NSB)" userId="704c3a0a-d3ed-401a-9233-4511e06575a8" providerId="ADAL" clId="{B9427944-802C-47A5-AD8D-BE78ED6159FD}" dt="2023-07-17T08:28:55.920" v="808" actId="1076"/>
          <ac:cxnSpMkLst>
            <pc:docMk/>
            <pc:sldMk cId="540199729" sldId="263"/>
            <ac:cxnSpMk id="9" creationId="{B7483C84-0865-94DA-DE54-FCFEBDCF5A1A}"/>
          </ac:cxnSpMkLst>
        </pc:cxnChg>
        <pc:cxnChg chg="mod">
          <ac:chgData name="Jing Ping (NSB)" userId="704c3a0a-d3ed-401a-9233-4511e06575a8" providerId="ADAL" clId="{B9427944-802C-47A5-AD8D-BE78ED6159FD}" dt="2023-07-17T08:28:55.920" v="808" actId="1076"/>
          <ac:cxnSpMkLst>
            <pc:docMk/>
            <pc:sldMk cId="540199729" sldId="263"/>
            <ac:cxnSpMk id="15" creationId="{869DCCA8-B702-8270-7D29-5A230B836CAB}"/>
          </ac:cxnSpMkLst>
        </pc:cxnChg>
        <pc:cxnChg chg="mod">
          <ac:chgData name="Jing Ping (NSB)" userId="704c3a0a-d3ed-401a-9233-4511e06575a8" providerId="ADAL" clId="{B9427944-802C-47A5-AD8D-BE78ED6159FD}" dt="2023-07-17T08:28:55.920" v="808" actId="1076"/>
          <ac:cxnSpMkLst>
            <pc:docMk/>
            <pc:sldMk cId="540199729" sldId="263"/>
            <ac:cxnSpMk id="16" creationId="{28F02341-03DF-83B7-BBE2-8BA44F4DD530}"/>
          </ac:cxnSpMkLst>
        </pc:cxnChg>
        <pc:cxnChg chg="add mod">
          <ac:chgData name="Jing Ping (NSB)" userId="704c3a0a-d3ed-401a-9233-4511e06575a8" providerId="ADAL" clId="{B9427944-802C-47A5-AD8D-BE78ED6159FD}" dt="2023-07-17T08:28:55.920" v="808" actId="1076"/>
          <ac:cxnSpMkLst>
            <pc:docMk/>
            <pc:sldMk cId="540199729" sldId="263"/>
            <ac:cxnSpMk id="17" creationId="{1B73AC93-B4A4-34B7-76A7-4D47644C3EBD}"/>
          </ac:cxnSpMkLst>
        </pc:cxnChg>
        <pc:cxnChg chg="add mod">
          <ac:chgData name="Jing Ping (NSB)" userId="704c3a0a-d3ed-401a-9233-4511e06575a8" providerId="ADAL" clId="{B9427944-802C-47A5-AD8D-BE78ED6159FD}" dt="2023-07-17T08:28:55.920" v="808" actId="1076"/>
          <ac:cxnSpMkLst>
            <pc:docMk/>
            <pc:sldMk cId="540199729" sldId="263"/>
            <ac:cxnSpMk id="20" creationId="{F997F98D-4DA6-BA55-EEFE-C4EADFE0DF27}"/>
          </ac:cxnSpMkLst>
        </pc:cxnChg>
        <pc:cxnChg chg="add mod">
          <ac:chgData name="Jing Ping (NSB)" userId="704c3a0a-d3ed-401a-9233-4511e06575a8" providerId="ADAL" clId="{B9427944-802C-47A5-AD8D-BE78ED6159FD}" dt="2023-07-17T08:28:55.920" v="808" actId="1076"/>
          <ac:cxnSpMkLst>
            <pc:docMk/>
            <pc:sldMk cId="540199729" sldId="263"/>
            <ac:cxnSpMk id="23" creationId="{CE64D6DF-0374-5B3B-92A3-54B1B360D07F}"/>
          </ac:cxnSpMkLst>
        </pc:cxnChg>
        <pc:cxnChg chg="add mod">
          <ac:chgData name="Jing Ping (NSB)" userId="704c3a0a-d3ed-401a-9233-4511e06575a8" providerId="ADAL" clId="{B9427944-802C-47A5-AD8D-BE78ED6159FD}" dt="2023-07-17T08:28:55.920" v="808" actId="1076"/>
          <ac:cxnSpMkLst>
            <pc:docMk/>
            <pc:sldMk cId="540199729" sldId="263"/>
            <ac:cxnSpMk id="25" creationId="{895815D8-BA34-0241-3800-0A7A391519DD}"/>
          </ac:cxnSpMkLst>
        </pc:cxnChg>
        <pc:cxnChg chg="add mod">
          <ac:chgData name="Jing Ping (NSB)" userId="704c3a0a-d3ed-401a-9233-4511e06575a8" providerId="ADAL" clId="{B9427944-802C-47A5-AD8D-BE78ED6159FD}" dt="2023-07-17T08:28:55.920" v="808" actId="1076"/>
          <ac:cxnSpMkLst>
            <pc:docMk/>
            <pc:sldMk cId="540199729" sldId="263"/>
            <ac:cxnSpMk id="26" creationId="{6EA89D52-20C8-8DA2-8198-2C71CE00EF01}"/>
          </ac:cxnSpMkLst>
        </pc:cxnChg>
        <pc:cxnChg chg="add mod">
          <ac:chgData name="Jing Ping (NSB)" userId="704c3a0a-d3ed-401a-9233-4511e06575a8" providerId="ADAL" clId="{B9427944-802C-47A5-AD8D-BE78ED6159FD}" dt="2023-07-17T08:28:55.920" v="808" actId="1076"/>
          <ac:cxnSpMkLst>
            <pc:docMk/>
            <pc:sldMk cId="540199729" sldId="263"/>
            <ac:cxnSpMk id="31" creationId="{D06A2988-41C9-B78B-076B-005E469514F5}"/>
          </ac:cxnSpMkLst>
        </pc:cxnChg>
        <pc:cxnChg chg="add mod">
          <ac:chgData name="Jing Ping (NSB)" userId="704c3a0a-d3ed-401a-9233-4511e06575a8" providerId="ADAL" clId="{B9427944-802C-47A5-AD8D-BE78ED6159FD}" dt="2023-07-17T08:28:55.920" v="808" actId="1076"/>
          <ac:cxnSpMkLst>
            <pc:docMk/>
            <pc:sldMk cId="540199729" sldId="263"/>
            <ac:cxnSpMk id="32" creationId="{565E9EBD-DC42-5971-9C8E-7187AF11FCA4}"/>
          </ac:cxnSpMkLst>
        </pc:cxnChg>
        <pc:cxnChg chg="add mod">
          <ac:chgData name="Jing Ping (NSB)" userId="704c3a0a-d3ed-401a-9233-4511e06575a8" providerId="ADAL" clId="{B9427944-802C-47A5-AD8D-BE78ED6159FD}" dt="2023-07-17T08:28:55.920" v="808" actId="1076"/>
          <ac:cxnSpMkLst>
            <pc:docMk/>
            <pc:sldMk cId="540199729" sldId="263"/>
            <ac:cxnSpMk id="35" creationId="{978B9D20-D774-52B5-8895-C5B2B6972283}"/>
          </ac:cxnSpMkLst>
        </pc:cxnChg>
        <pc:cxnChg chg="add mod">
          <ac:chgData name="Jing Ping (NSB)" userId="704c3a0a-d3ed-401a-9233-4511e06575a8" providerId="ADAL" clId="{B9427944-802C-47A5-AD8D-BE78ED6159FD}" dt="2023-07-17T08:28:55.920" v="808" actId="1076"/>
          <ac:cxnSpMkLst>
            <pc:docMk/>
            <pc:sldMk cId="540199729" sldId="263"/>
            <ac:cxnSpMk id="36" creationId="{A30F3F0C-93CF-8C10-228A-C02B01DCD6A7}"/>
          </ac:cxnSpMkLst>
        </pc:cxnChg>
        <pc:cxnChg chg="add mod">
          <ac:chgData name="Jing Ping (NSB)" userId="704c3a0a-d3ed-401a-9233-4511e06575a8" providerId="ADAL" clId="{B9427944-802C-47A5-AD8D-BE78ED6159FD}" dt="2023-07-17T08:28:55.920" v="808" actId="1076"/>
          <ac:cxnSpMkLst>
            <pc:docMk/>
            <pc:sldMk cId="540199729" sldId="263"/>
            <ac:cxnSpMk id="43" creationId="{A7DB3D23-0E98-67C5-6DA5-A74A78E2DF80}"/>
          </ac:cxnSpMkLst>
        </pc:cxnChg>
        <pc:cxnChg chg="add mod">
          <ac:chgData name="Jing Ping (NSB)" userId="704c3a0a-d3ed-401a-9233-4511e06575a8" providerId="ADAL" clId="{B9427944-802C-47A5-AD8D-BE78ED6159FD}" dt="2023-07-17T08:28:55.920" v="808" actId="1076"/>
          <ac:cxnSpMkLst>
            <pc:docMk/>
            <pc:sldMk cId="540199729" sldId="263"/>
            <ac:cxnSpMk id="44" creationId="{67CF149C-2AE4-5AFB-BFC4-9FCC7AEF35A8}"/>
          </ac:cxnSpMkLst>
        </pc:cxnChg>
        <pc:cxnChg chg="add mod">
          <ac:chgData name="Jing Ping (NSB)" userId="704c3a0a-d3ed-401a-9233-4511e06575a8" providerId="ADAL" clId="{B9427944-802C-47A5-AD8D-BE78ED6159FD}" dt="2023-07-17T08:28:55.920" v="808" actId="1076"/>
          <ac:cxnSpMkLst>
            <pc:docMk/>
            <pc:sldMk cId="540199729" sldId="263"/>
            <ac:cxnSpMk id="46" creationId="{A4C48F80-B5EF-A9DF-DC45-439906D3F259}"/>
          </ac:cxnSpMkLst>
        </pc:cxnChg>
        <pc:cxnChg chg="add mod">
          <ac:chgData name="Jing Ping (NSB)" userId="704c3a0a-d3ed-401a-9233-4511e06575a8" providerId="ADAL" clId="{B9427944-802C-47A5-AD8D-BE78ED6159FD}" dt="2023-07-17T08:28:55.920" v="808" actId="1076"/>
          <ac:cxnSpMkLst>
            <pc:docMk/>
            <pc:sldMk cId="540199729" sldId="263"/>
            <ac:cxnSpMk id="48" creationId="{6B4AA01B-CF3B-C324-3532-FE0021F57239}"/>
          </ac:cxnSpMkLst>
        </pc:cxnChg>
        <pc:cxnChg chg="add mod">
          <ac:chgData name="Jing Ping (NSB)" userId="704c3a0a-d3ed-401a-9233-4511e06575a8" providerId="ADAL" clId="{B9427944-802C-47A5-AD8D-BE78ED6159FD}" dt="2023-07-17T08:28:55.920" v="808" actId="1076"/>
          <ac:cxnSpMkLst>
            <pc:docMk/>
            <pc:sldMk cId="540199729" sldId="263"/>
            <ac:cxnSpMk id="49" creationId="{D0282912-F768-ADB4-D733-EED22BA24E39}"/>
          </ac:cxnSpMkLst>
        </pc:cxnChg>
        <pc:cxnChg chg="add mod">
          <ac:chgData name="Jing Ping (NSB)" userId="704c3a0a-d3ed-401a-9233-4511e06575a8" providerId="ADAL" clId="{B9427944-802C-47A5-AD8D-BE78ED6159FD}" dt="2023-07-17T08:28:55.920" v="808" actId="1076"/>
          <ac:cxnSpMkLst>
            <pc:docMk/>
            <pc:sldMk cId="540199729" sldId="263"/>
            <ac:cxnSpMk id="50" creationId="{92E41157-5BBF-0D41-2033-EF99F30F8FB8}"/>
          </ac:cxnSpMkLst>
        </pc:cxnChg>
        <pc:cxnChg chg="add mod">
          <ac:chgData name="Jing Ping (NSB)" userId="704c3a0a-d3ed-401a-9233-4511e06575a8" providerId="ADAL" clId="{B9427944-802C-47A5-AD8D-BE78ED6159FD}" dt="2023-07-17T08:28:55.920" v="808" actId="1076"/>
          <ac:cxnSpMkLst>
            <pc:docMk/>
            <pc:sldMk cId="540199729" sldId="263"/>
            <ac:cxnSpMk id="51" creationId="{9480BC0E-A497-9841-A520-C1C07C959F84}"/>
          </ac:cxnSpMkLst>
        </pc:cxnChg>
        <pc:cxnChg chg="add mod">
          <ac:chgData name="Jing Ping (NSB)" userId="704c3a0a-d3ed-401a-9233-4511e06575a8" providerId="ADAL" clId="{B9427944-802C-47A5-AD8D-BE78ED6159FD}" dt="2023-07-17T08:28:55.920" v="808" actId="1076"/>
          <ac:cxnSpMkLst>
            <pc:docMk/>
            <pc:sldMk cId="540199729" sldId="263"/>
            <ac:cxnSpMk id="52" creationId="{83AA688C-E5F2-CB4D-64BF-904C1064CE06}"/>
          </ac:cxnSpMkLst>
        </pc:cxnChg>
        <pc:cxnChg chg="add mod">
          <ac:chgData name="Jing Ping (NSB)" userId="704c3a0a-d3ed-401a-9233-4511e06575a8" providerId="ADAL" clId="{B9427944-802C-47A5-AD8D-BE78ED6159FD}" dt="2023-07-17T08:28:55.920" v="808" actId="1076"/>
          <ac:cxnSpMkLst>
            <pc:docMk/>
            <pc:sldMk cId="540199729" sldId="263"/>
            <ac:cxnSpMk id="53" creationId="{016F8F61-A392-CB03-2A11-E7820DDB10A3}"/>
          </ac:cxnSpMkLst>
        </pc:cxnChg>
        <pc:cxnChg chg="add mod">
          <ac:chgData name="Jing Ping (NSB)" userId="704c3a0a-d3ed-401a-9233-4511e06575a8" providerId="ADAL" clId="{B9427944-802C-47A5-AD8D-BE78ED6159FD}" dt="2023-07-17T08:28:55.920" v="808" actId="1076"/>
          <ac:cxnSpMkLst>
            <pc:docMk/>
            <pc:sldMk cId="540199729" sldId="263"/>
            <ac:cxnSpMk id="54" creationId="{0499166C-5FA9-9CDA-32E6-112AB97426CF}"/>
          </ac:cxnSpMkLst>
        </pc:cxnChg>
        <pc:cxnChg chg="add mod">
          <ac:chgData name="Jing Ping (NSB)" userId="704c3a0a-d3ed-401a-9233-4511e06575a8" providerId="ADAL" clId="{B9427944-802C-47A5-AD8D-BE78ED6159FD}" dt="2023-07-17T08:28:55.920" v="808" actId="1076"/>
          <ac:cxnSpMkLst>
            <pc:docMk/>
            <pc:sldMk cId="540199729" sldId="263"/>
            <ac:cxnSpMk id="57" creationId="{27DE1E31-4B38-526D-9A1E-AEEB02A06C84}"/>
          </ac:cxnSpMkLst>
        </pc:cxnChg>
      </pc:sldChg>
      <pc:sldChg chg="addSp delSp modSp add mod">
        <pc:chgData name="Jing Ping (NSB)" userId="704c3a0a-d3ed-401a-9233-4511e06575a8" providerId="ADAL" clId="{B9427944-802C-47A5-AD8D-BE78ED6159FD}" dt="2023-07-17T10:06:29.017" v="4180" actId="1076"/>
        <pc:sldMkLst>
          <pc:docMk/>
          <pc:sldMk cId="3738741017" sldId="264"/>
        </pc:sldMkLst>
        <pc:spChg chg="mod">
          <ac:chgData name="Jing Ping (NSB)" userId="704c3a0a-d3ed-401a-9233-4511e06575a8" providerId="ADAL" clId="{B9427944-802C-47A5-AD8D-BE78ED6159FD}" dt="2023-07-17T08:32:08.669" v="875" actId="20577"/>
          <ac:spMkLst>
            <pc:docMk/>
            <pc:sldMk cId="3738741017" sldId="264"/>
            <ac:spMk id="2" creationId="{C2D962FC-5528-AF84-CA76-15C4D18FB9E6}"/>
          </ac:spMkLst>
        </pc:spChg>
        <pc:spChg chg="mod">
          <ac:chgData name="Jing Ping (NSB)" userId="704c3a0a-d3ed-401a-9233-4511e06575a8" providerId="ADAL" clId="{B9427944-802C-47A5-AD8D-BE78ED6159FD}" dt="2023-07-17T10:06:29.017" v="4180" actId="1076"/>
          <ac:spMkLst>
            <pc:docMk/>
            <pc:sldMk cId="3738741017" sldId="264"/>
            <ac:spMk id="3" creationId="{FACC97BB-639F-398A-3F50-B8D8D9CAAB57}"/>
          </ac:spMkLst>
        </pc:spChg>
        <pc:spChg chg="del">
          <ac:chgData name="Jing Ping (NSB)" userId="704c3a0a-d3ed-401a-9233-4511e06575a8" providerId="ADAL" clId="{B9427944-802C-47A5-AD8D-BE78ED6159FD}" dt="2023-07-17T08:33:04.752" v="876" actId="478"/>
          <ac:spMkLst>
            <pc:docMk/>
            <pc:sldMk cId="3738741017" sldId="264"/>
            <ac:spMk id="4" creationId="{7A343796-6E3D-D3BE-96FA-A408040E76B3}"/>
          </ac:spMkLst>
        </pc:spChg>
        <pc:spChg chg="del">
          <ac:chgData name="Jing Ping (NSB)" userId="704c3a0a-d3ed-401a-9233-4511e06575a8" providerId="ADAL" clId="{B9427944-802C-47A5-AD8D-BE78ED6159FD}" dt="2023-07-17T08:33:04.752" v="876" actId="478"/>
          <ac:spMkLst>
            <pc:docMk/>
            <pc:sldMk cId="3738741017" sldId="264"/>
            <ac:spMk id="5" creationId="{AB497BB9-CB8D-555F-C426-2058566BF034}"/>
          </ac:spMkLst>
        </pc:spChg>
        <pc:spChg chg="del">
          <ac:chgData name="Jing Ping (NSB)" userId="704c3a0a-d3ed-401a-9233-4511e06575a8" providerId="ADAL" clId="{B9427944-802C-47A5-AD8D-BE78ED6159FD}" dt="2023-07-17T08:33:04.752" v="876" actId="478"/>
          <ac:spMkLst>
            <pc:docMk/>
            <pc:sldMk cId="3738741017" sldId="264"/>
            <ac:spMk id="7" creationId="{0FDDA45A-1080-9D85-EF5D-526DDD040927}"/>
          </ac:spMkLst>
        </pc:spChg>
        <pc:spChg chg="del">
          <ac:chgData name="Jing Ping (NSB)" userId="704c3a0a-d3ed-401a-9233-4511e06575a8" providerId="ADAL" clId="{B9427944-802C-47A5-AD8D-BE78ED6159FD}" dt="2023-07-17T08:33:04.752" v="876" actId="478"/>
          <ac:spMkLst>
            <pc:docMk/>
            <pc:sldMk cId="3738741017" sldId="264"/>
            <ac:spMk id="8" creationId="{7ED388A4-6222-7B28-986D-0BC70ACD003C}"/>
          </ac:spMkLst>
        </pc:spChg>
        <pc:spChg chg="del">
          <ac:chgData name="Jing Ping (NSB)" userId="704c3a0a-d3ed-401a-9233-4511e06575a8" providerId="ADAL" clId="{B9427944-802C-47A5-AD8D-BE78ED6159FD}" dt="2023-07-17T08:33:04.752" v="876" actId="478"/>
          <ac:spMkLst>
            <pc:docMk/>
            <pc:sldMk cId="3738741017" sldId="264"/>
            <ac:spMk id="10" creationId="{460C33C3-3DE4-4549-4993-4581DEE5A473}"/>
          </ac:spMkLst>
        </pc:spChg>
        <pc:spChg chg="del">
          <ac:chgData name="Jing Ping (NSB)" userId="704c3a0a-d3ed-401a-9233-4511e06575a8" providerId="ADAL" clId="{B9427944-802C-47A5-AD8D-BE78ED6159FD}" dt="2023-07-17T08:33:04.752" v="876" actId="478"/>
          <ac:spMkLst>
            <pc:docMk/>
            <pc:sldMk cId="3738741017" sldId="264"/>
            <ac:spMk id="11" creationId="{50B560ED-DC08-B307-CB48-47F7A8C2764D}"/>
          </ac:spMkLst>
        </pc:spChg>
        <pc:spChg chg="del">
          <ac:chgData name="Jing Ping (NSB)" userId="704c3a0a-d3ed-401a-9233-4511e06575a8" providerId="ADAL" clId="{B9427944-802C-47A5-AD8D-BE78ED6159FD}" dt="2023-07-17T08:33:04.752" v="876" actId="478"/>
          <ac:spMkLst>
            <pc:docMk/>
            <pc:sldMk cId="3738741017" sldId="264"/>
            <ac:spMk id="18" creationId="{81B84858-530A-D582-A048-AF8C78CABE37}"/>
          </ac:spMkLst>
        </pc:spChg>
        <pc:spChg chg="del">
          <ac:chgData name="Jing Ping (NSB)" userId="704c3a0a-d3ed-401a-9233-4511e06575a8" providerId="ADAL" clId="{B9427944-802C-47A5-AD8D-BE78ED6159FD}" dt="2023-07-17T08:33:04.752" v="876" actId="478"/>
          <ac:spMkLst>
            <pc:docMk/>
            <pc:sldMk cId="3738741017" sldId="264"/>
            <ac:spMk id="19" creationId="{BF73CC75-5E3B-627D-79E4-51A04A7F4288}"/>
          </ac:spMkLst>
        </pc:spChg>
        <pc:spChg chg="del">
          <ac:chgData name="Jing Ping (NSB)" userId="704c3a0a-d3ed-401a-9233-4511e06575a8" providerId="ADAL" clId="{B9427944-802C-47A5-AD8D-BE78ED6159FD}" dt="2023-07-17T08:33:04.752" v="876" actId="478"/>
          <ac:spMkLst>
            <pc:docMk/>
            <pc:sldMk cId="3738741017" sldId="264"/>
            <ac:spMk id="21" creationId="{7721C9B7-2E8E-C88B-4C24-E16485328402}"/>
          </ac:spMkLst>
        </pc:spChg>
        <pc:spChg chg="del">
          <ac:chgData name="Jing Ping (NSB)" userId="704c3a0a-d3ed-401a-9233-4511e06575a8" providerId="ADAL" clId="{B9427944-802C-47A5-AD8D-BE78ED6159FD}" dt="2023-07-17T08:33:04.752" v="876" actId="478"/>
          <ac:spMkLst>
            <pc:docMk/>
            <pc:sldMk cId="3738741017" sldId="264"/>
            <ac:spMk id="22" creationId="{9849BFD0-59AB-7C1A-40C0-86041B374D02}"/>
          </ac:spMkLst>
        </pc:spChg>
        <pc:spChg chg="del">
          <ac:chgData name="Jing Ping (NSB)" userId="704c3a0a-d3ed-401a-9233-4511e06575a8" providerId="ADAL" clId="{B9427944-802C-47A5-AD8D-BE78ED6159FD}" dt="2023-07-17T08:33:04.752" v="876" actId="478"/>
          <ac:spMkLst>
            <pc:docMk/>
            <pc:sldMk cId="3738741017" sldId="264"/>
            <ac:spMk id="24" creationId="{A49EED28-C42D-70D7-7208-55282F0C68CC}"/>
          </ac:spMkLst>
        </pc:spChg>
        <pc:spChg chg="del">
          <ac:chgData name="Jing Ping (NSB)" userId="704c3a0a-d3ed-401a-9233-4511e06575a8" providerId="ADAL" clId="{B9427944-802C-47A5-AD8D-BE78ED6159FD}" dt="2023-07-17T08:33:04.752" v="876" actId="478"/>
          <ac:spMkLst>
            <pc:docMk/>
            <pc:sldMk cId="3738741017" sldId="264"/>
            <ac:spMk id="27" creationId="{8940B17C-0763-12B4-3C96-50489D41EB89}"/>
          </ac:spMkLst>
        </pc:spChg>
        <pc:spChg chg="del">
          <ac:chgData name="Jing Ping (NSB)" userId="704c3a0a-d3ed-401a-9233-4511e06575a8" providerId="ADAL" clId="{B9427944-802C-47A5-AD8D-BE78ED6159FD}" dt="2023-07-17T08:33:04.752" v="876" actId="478"/>
          <ac:spMkLst>
            <pc:docMk/>
            <pc:sldMk cId="3738741017" sldId="264"/>
            <ac:spMk id="28" creationId="{7974E5DC-7C05-5289-7517-DFC1331E7568}"/>
          </ac:spMkLst>
        </pc:spChg>
        <pc:spChg chg="del">
          <ac:chgData name="Jing Ping (NSB)" userId="704c3a0a-d3ed-401a-9233-4511e06575a8" providerId="ADAL" clId="{B9427944-802C-47A5-AD8D-BE78ED6159FD}" dt="2023-07-17T08:33:04.752" v="876" actId="478"/>
          <ac:spMkLst>
            <pc:docMk/>
            <pc:sldMk cId="3738741017" sldId="264"/>
            <ac:spMk id="29" creationId="{86AA71E3-DFD3-19BA-5140-DCE94DE012C3}"/>
          </ac:spMkLst>
        </pc:spChg>
        <pc:spChg chg="del">
          <ac:chgData name="Jing Ping (NSB)" userId="704c3a0a-d3ed-401a-9233-4511e06575a8" providerId="ADAL" clId="{B9427944-802C-47A5-AD8D-BE78ED6159FD}" dt="2023-07-17T08:33:04.752" v="876" actId="478"/>
          <ac:spMkLst>
            <pc:docMk/>
            <pc:sldMk cId="3738741017" sldId="264"/>
            <ac:spMk id="30" creationId="{1C088DF0-9FF8-DC5E-00E4-33A7851B5246}"/>
          </ac:spMkLst>
        </pc:spChg>
        <pc:spChg chg="del">
          <ac:chgData name="Jing Ping (NSB)" userId="704c3a0a-d3ed-401a-9233-4511e06575a8" providerId="ADAL" clId="{B9427944-802C-47A5-AD8D-BE78ED6159FD}" dt="2023-07-17T08:33:04.752" v="876" actId="478"/>
          <ac:spMkLst>
            <pc:docMk/>
            <pc:sldMk cId="3738741017" sldId="264"/>
            <ac:spMk id="33" creationId="{C343EB9D-A5FA-ED40-5471-EAE5C4CC64B9}"/>
          </ac:spMkLst>
        </pc:spChg>
        <pc:spChg chg="del">
          <ac:chgData name="Jing Ping (NSB)" userId="704c3a0a-d3ed-401a-9233-4511e06575a8" providerId="ADAL" clId="{B9427944-802C-47A5-AD8D-BE78ED6159FD}" dt="2023-07-17T08:33:04.752" v="876" actId="478"/>
          <ac:spMkLst>
            <pc:docMk/>
            <pc:sldMk cId="3738741017" sldId="264"/>
            <ac:spMk id="34" creationId="{AEA1BAA7-1B26-97FF-7A04-5EA86BA45941}"/>
          </ac:spMkLst>
        </pc:spChg>
        <pc:spChg chg="del">
          <ac:chgData name="Jing Ping (NSB)" userId="704c3a0a-d3ed-401a-9233-4511e06575a8" providerId="ADAL" clId="{B9427944-802C-47A5-AD8D-BE78ED6159FD}" dt="2023-07-17T08:33:04.752" v="876" actId="478"/>
          <ac:spMkLst>
            <pc:docMk/>
            <pc:sldMk cId="3738741017" sldId="264"/>
            <ac:spMk id="37" creationId="{C355885E-54E4-0F12-A8B9-E0A5F47D4882}"/>
          </ac:spMkLst>
        </pc:spChg>
        <pc:spChg chg="del">
          <ac:chgData name="Jing Ping (NSB)" userId="704c3a0a-d3ed-401a-9233-4511e06575a8" providerId="ADAL" clId="{B9427944-802C-47A5-AD8D-BE78ED6159FD}" dt="2023-07-17T08:33:04.752" v="876" actId="478"/>
          <ac:spMkLst>
            <pc:docMk/>
            <pc:sldMk cId="3738741017" sldId="264"/>
            <ac:spMk id="38" creationId="{4DBE57D4-9ABD-C636-4638-8D80B6E1EAE2}"/>
          </ac:spMkLst>
        </pc:spChg>
        <pc:spChg chg="del">
          <ac:chgData name="Jing Ping (NSB)" userId="704c3a0a-d3ed-401a-9233-4511e06575a8" providerId="ADAL" clId="{B9427944-802C-47A5-AD8D-BE78ED6159FD}" dt="2023-07-17T08:33:04.752" v="876" actId="478"/>
          <ac:spMkLst>
            <pc:docMk/>
            <pc:sldMk cId="3738741017" sldId="264"/>
            <ac:spMk id="39" creationId="{E56601D5-9644-87CD-D261-40FEBAF6DBCB}"/>
          </ac:spMkLst>
        </pc:spChg>
        <pc:spChg chg="del">
          <ac:chgData name="Jing Ping (NSB)" userId="704c3a0a-d3ed-401a-9233-4511e06575a8" providerId="ADAL" clId="{B9427944-802C-47A5-AD8D-BE78ED6159FD}" dt="2023-07-17T08:33:04.752" v="876" actId="478"/>
          <ac:spMkLst>
            <pc:docMk/>
            <pc:sldMk cId="3738741017" sldId="264"/>
            <ac:spMk id="40" creationId="{B13B2850-F1FC-C952-E691-D9B574E05A8C}"/>
          </ac:spMkLst>
        </pc:spChg>
        <pc:spChg chg="del">
          <ac:chgData name="Jing Ping (NSB)" userId="704c3a0a-d3ed-401a-9233-4511e06575a8" providerId="ADAL" clId="{B9427944-802C-47A5-AD8D-BE78ED6159FD}" dt="2023-07-17T08:33:04.752" v="876" actId="478"/>
          <ac:spMkLst>
            <pc:docMk/>
            <pc:sldMk cId="3738741017" sldId="264"/>
            <ac:spMk id="41" creationId="{FD92BA6E-9262-36D9-33B7-EE1F00A76BC3}"/>
          </ac:spMkLst>
        </pc:spChg>
        <pc:spChg chg="del">
          <ac:chgData name="Jing Ping (NSB)" userId="704c3a0a-d3ed-401a-9233-4511e06575a8" providerId="ADAL" clId="{B9427944-802C-47A5-AD8D-BE78ED6159FD}" dt="2023-07-17T08:33:04.752" v="876" actId="478"/>
          <ac:spMkLst>
            <pc:docMk/>
            <pc:sldMk cId="3738741017" sldId="264"/>
            <ac:spMk id="42" creationId="{653D6B19-C0A7-9332-2F0C-C4D64429715F}"/>
          </ac:spMkLst>
        </pc:spChg>
        <pc:spChg chg="del">
          <ac:chgData name="Jing Ping (NSB)" userId="704c3a0a-d3ed-401a-9233-4511e06575a8" providerId="ADAL" clId="{B9427944-802C-47A5-AD8D-BE78ED6159FD}" dt="2023-07-17T08:33:04.752" v="876" actId="478"/>
          <ac:spMkLst>
            <pc:docMk/>
            <pc:sldMk cId="3738741017" sldId="264"/>
            <ac:spMk id="45" creationId="{B6BFF1E8-E0C6-5298-82DC-E2B8CEBF5C09}"/>
          </ac:spMkLst>
        </pc:spChg>
        <pc:spChg chg="del">
          <ac:chgData name="Jing Ping (NSB)" userId="704c3a0a-d3ed-401a-9233-4511e06575a8" providerId="ADAL" clId="{B9427944-802C-47A5-AD8D-BE78ED6159FD}" dt="2023-07-17T08:33:04.752" v="876" actId="478"/>
          <ac:spMkLst>
            <pc:docMk/>
            <pc:sldMk cId="3738741017" sldId="264"/>
            <ac:spMk id="47" creationId="{BD4BA196-0E5F-D38A-F8CF-446F375B0F2F}"/>
          </ac:spMkLst>
        </pc:spChg>
        <pc:spChg chg="del">
          <ac:chgData name="Jing Ping (NSB)" userId="704c3a0a-d3ed-401a-9233-4511e06575a8" providerId="ADAL" clId="{B9427944-802C-47A5-AD8D-BE78ED6159FD}" dt="2023-07-17T08:33:04.752" v="876" actId="478"/>
          <ac:spMkLst>
            <pc:docMk/>
            <pc:sldMk cId="3738741017" sldId="264"/>
            <ac:spMk id="55" creationId="{D212CADD-4A2C-94C6-F781-61C832CF07CA}"/>
          </ac:spMkLst>
        </pc:spChg>
        <pc:spChg chg="del">
          <ac:chgData name="Jing Ping (NSB)" userId="704c3a0a-d3ed-401a-9233-4511e06575a8" providerId="ADAL" clId="{B9427944-802C-47A5-AD8D-BE78ED6159FD}" dt="2023-07-17T08:33:04.752" v="876" actId="478"/>
          <ac:spMkLst>
            <pc:docMk/>
            <pc:sldMk cId="3738741017" sldId="264"/>
            <ac:spMk id="56" creationId="{E05F956B-4D9B-412A-2C13-84F0218C27F3}"/>
          </ac:spMkLst>
        </pc:spChg>
        <pc:spChg chg="del">
          <ac:chgData name="Jing Ping (NSB)" userId="704c3a0a-d3ed-401a-9233-4511e06575a8" providerId="ADAL" clId="{B9427944-802C-47A5-AD8D-BE78ED6159FD}" dt="2023-07-17T08:33:04.752" v="876" actId="478"/>
          <ac:spMkLst>
            <pc:docMk/>
            <pc:sldMk cId="3738741017" sldId="264"/>
            <ac:spMk id="58" creationId="{2D006000-F5DE-F517-632B-28CA62325F18}"/>
          </ac:spMkLst>
        </pc:spChg>
        <pc:spChg chg="del">
          <ac:chgData name="Jing Ping (NSB)" userId="704c3a0a-d3ed-401a-9233-4511e06575a8" providerId="ADAL" clId="{B9427944-802C-47A5-AD8D-BE78ED6159FD}" dt="2023-07-17T08:33:04.752" v="876" actId="478"/>
          <ac:spMkLst>
            <pc:docMk/>
            <pc:sldMk cId="3738741017" sldId="264"/>
            <ac:spMk id="59" creationId="{D364874E-B3FF-9D72-D66C-1269C9CFDB70}"/>
          </ac:spMkLst>
        </pc:spChg>
        <pc:spChg chg="add del mod">
          <ac:chgData name="Jing Ping (NSB)" userId="704c3a0a-d3ed-401a-9233-4511e06575a8" providerId="ADAL" clId="{B9427944-802C-47A5-AD8D-BE78ED6159FD}" dt="2023-07-17T08:34:25.842" v="882"/>
          <ac:spMkLst>
            <pc:docMk/>
            <pc:sldMk cId="3738741017" sldId="264"/>
            <ac:spMk id="60" creationId="{92BCA6A0-A0A5-193A-D838-55FAAF18BC8F}"/>
          </ac:spMkLst>
        </pc:spChg>
        <pc:spChg chg="mod">
          <ac:chgData name="Jing Ping (NSB)" userId="704c3a0a-d3ed-401a-9233-4511e06575a8" providerId="ADAL" clId="{B9427944-802C-47A5-AD8D-BE78ED6159FD}" dt="2023-07-17T09:05:17.064" v="1677" actId="20577"/>
          <ac:spMkLst>
            <pc:docMk/>
            <pc:sldMk cId="3738741017" sldId="264"/>
            <ac:spMk id="61" creationId="{0851E4F7-9428-AFB5-4606-E6AC378BB60A}"/>
          </ac:spMkLst>
        </pc:spChg>
        <pc:spChg chg="add del mod">
          <ac:chgData name="Jing Ping (NSB)" userId="704c3a0a-d3ed-401a-9233-4511e06575a8" providerId="ADAL" clId="{B9427944-802C-47A5-AD8D-BE78ED6159FD}" dt="2023-07-17T08:34:25.842" v="882"/>
          <ac:spMkLst>
            <pc:docMk/>
            <pc:sldMk cId="3738741017" sldId="264"/>
            <ac:spMk id="62" creationId="{A2B8ACCE-B10E-FAED-4D3E-EA36CA0BB060}"/>
          </ac:spMkLst>
        </pc:spChg>
        <pc:spChg chg="add del mod">
          <ac:chgData name="Jing Ping (NSB)" userId="704c3a0a-d3ed-401a-9233-4511e06575a8" providerId="ADAL" clId="{B9427944-802C-47A5-AD8D-BE78ED6159FD}" dt="2023-07-17T08:34:25.842" v="882"/>
          <ac:spMkLst>
            <pc:docMk/>
            <pc:sldMk cId="3738741017" sldId="264"/>
            <ac:spMk id="63" creationId="{FF6A5E9A-969D-F21C-AE6A-56CC267F401F}"/>
          </ac:spMkLst>
        </pc:spChg>
        <pc:spChg chg="add del mod">
          <ac:chgData name="Jing Ping (NSB)" userId="704c3a0a-d3ed-401a-9233-4511e06575a8" providerId="ADAL" clId="{B9427944-802C-47A5-AD8D-BE78ED6159FD}" dt="2023-07-17T08:34:25.842" v="882"/>
          <ac:spMkLst>
            <pc:docMk/>
            <pc:sldMk cId="3738741017" sldId="264"/>
            <ac:spMk id="65" creationId="{BCA8D813-7CBB-6768-B238-980AA2E45D66}"/>
          </ac:spMkLst>
        </pc:spChg>
        <pc:spChg chg="add del mod">
          <ac:chgData name="Jing Ping (NSB)" userId="704c3a0a-d3ed-401a-9233-4511e06575a8" providerId="ADAL" clId="{B9427944-802C-47A5-AD8D-BE78ED6159FD}" dt="2023-07-17T08:34:25.842" v="882"/>
          <ac:spMkLst>
            <pc:docMk/>
            <pc:sldMk cId="3738741017" sldId="264"/>
            <ac:spMk id="66" creationId="{FE18AB80-A454-1E95-E063-22CA75DB7573}"/>
          </ac:spMkLst>
        </pc:spChg>
        <pc:spChg chg="mod">
          <ac:chgData name="Jing Ping (NSB)" userId="704c3a0a-d3ed-401a-9233-4511e06575a8" providerId="ADAL" clId="{B9427944-802C-47A5-AD8D-BE78ED6159FD}" dt="2023-07-17T08:34:25.603" v="881" actId="1076"/>
          <ac:spMkLst>
            <pc:docMk/>
            <pc:sldMk cId="3738741017" sldId="264"/>
            <ac:spMk id="68" creationId="{9A904103-FD1A-EA72-71E2-468F3E5D514A}"/>
          </ac:spMkLst>
        </pc:spChg>
        <pc:spChg chg="mod">
          <ac:chgData name="Jing Ping (NSB)" userId="704c3a0a-d3ed-401a-9233-4511e06575a8" providerId="ADAL" clId="{B9427944-802C-47A5-AD8D-BE78ED6159FD}" dt="2023-07-17T08:34:25.603" v="881" actId="1076"/>
          <ac:spMkLst>
            <pc:docMk/>
            <pc:sldMk cId="3738741017" sldId="264"/>
            <ac:spMk id="69" creationId="{475AA4FE-A686-E131-845B-C65091786924}"/>
          </ac:spMkLst>
        </pc:spChg>
        <pc:spChg chg="add del mod">
          <ac:chgData name="Jing Ping (NSB)" userId="704c3a0a-d3ed-401a-9233-4511e06575a8" providerId="ADAL" clId="{B9427944-802C-47A5-AD8D-BE78ED6159FD}" dt="2023-07-17T08:34:25.842" v="882"/>
          <ac:spMkLst>
            <pc:docMk/>
            <pc:sldMk cId="3738741017" sldId="264"/>
            <ac:spMk id="73" creationId="{B2B51F3C-4C71-DE2A-F1DA-BDB8BA87B68F}"/>
          </ac:spMkLst>
        </pc:spChg>
        <pc:spChg chg="add del mod">
          <ac:chgData name="Jing Ping (NSB)" userId="704c3a0a-d3ed-401a-9233-4511e06575a8" providerId="ADAL" clId="{B9427944-802C-47A5-AD8D-BE78ED6159FD}" dt="2023-07-17T08:34:25.842" v="882"/>
          <ac:spMkLst>
            <pc:docMk/>
            <pc:sldMk cId="3738741017" sldId="264"/>
            <ac:spMk id="74" creationId="{44AD1C55-EF23-9E3B-40C9-17C95F2DF31B}"/>
          </ac:spMkLst>
        </pc:spChg>
        <pc:spChg chg="add del mod">
          <ac:chgData name="Jing Ping (NSB)" userId="704c3a0a-d3ed-401a-9233-4511e06575a8" providerId="ADAL" clId="{B9427944-802C-47A5-AD8D-BE78ED6159FD}" dt="2023-07-17T08:34:25.842" v="882"/>
          <ac:spMkLst>
            <pc:docMk/>
            <pc:sldMk cId="3738741017" sldId="264"/>
            <ac:spMk id="76" creationId="{C6FDC1FA-ACBC-0A0C-FC27-C17321A2577C}"/>
          </ac:spMkLst>
        </pc:spChg>
        <pc:spChg chg="add del mod">
          <ac:chgData name="Jing Ping (NSB)" userId="704c3a0a-d3ed-401a-9233-4511e06575a8" providerId="ADAL" clId="{B9427944-802C-47A5-AD8D-BE78ED6159FD}" dt="2023-07-17T08:34:25.842" v="882"/>
          <ac:spMkLst>
            <pc:docMk/>
            <pc:sldMk cId="3738741017" sldId="264"/>
            <ac:spMk id="77" creationId="{0F211955-6ABB-A2BE-6DB8-3544A9C5BF3B}"/>
          </ac:spMkLst>
        </pc:spChg>
        <pc:spChg chg="add del mod">
          <ac:chgData name="Jing Ping (NSB)" userId="704c3a0a-d3ed-401a-9233-4511e06575a8" providerId="ADAL" clId="{B9427944-802C-47A5-AD8D-BE78ED6159FD}" dt="2023-07-17T08:34:25.842" v="882"/>
          <ac:spMkLst>
            <pc:docMk/>
            <pc:sldMk cId="3738741017" sldId="264"/>
            <ac:spMk id="79" creationId="{2D254ED3-9D55-7614-E353-317C9FF4351C}"/>
          </ac:spMkLst>
        </pc:spChg>
        <pc:spChg chg="add del mod">
          <ac:chgData name="Jing Ping (NSB)" userId="704c3a0a-d3ed-401a-9233-4511e06575a8" providerId="ADAL" clId="{B9427944-802C-47A5-AD8D-BE78ED6159FD}" dt="2023-07-17T08:34:25.842" v="882"/>
          <ac:spMkLst>
            <pc:docMk/>
            <pc:sldMk cId="3738741017" sldId="264"/>
            <ac:spMk id="80" creationId="{3DCBE6A5-DDC7-EDCC-CE53-07BA10B41387}"/>
          </ac:spMkLst>
        </pc:spChg>
        <pc:spChg chg="add del mod">
          <ac:chgData name="Jing Ping (NSB)" userId="704c3a0a-d3ed-401a-9233-4511e06575a8" providerId="ADAL" clId="{B9427944-802C-47A5-AD8D-BE78ED6159FD}" dt="2023-07-17T08:34:25.842" v="882"/>
          <ac:spMkLst>
            <pc:docMk/>
            <pc:sldMk cId="3738741017" sldId="264"/>
            <ac:spMk id="81" creationId="{09BA75F4-5526-CA6B-0491-846788049A1B}"/>
          </ac:spMkLst>
        </pc:spChg>
        <pc:spChg chg="add del mod">
          <ac:chgData name="Jing Ping (NSB)" userId="704c3a0a-d3ed-401a-9233-4511e06575a8" providerId="ADAL" clId="{B9427944-802C-47A5-AD8D-BE78ED6159FD}" dt="2023-07-17T08:34:25.842" v="882"/>
          <ac:spMkLst>
            <pc:docMk/>
            <pc:sldMk cId="3738741017" sldId="264"/>
            <ac:spMk id="82" creationId="{F355A832-1CDA-67BA-63F7-A35DD84FF882}"/>
          </ac:spMkLst>
        </pc:spChg>
        <pc:spChg chg="add del mod">
          <ac:chgData name="Jing Ping (NSB)" userId="704c3a0a-d3ed-401a-9233-4511e06575a8" providerId="ADAL" clId="{B9427944-802C-47A5-AD8D-BE78ED6159FD}" dt="2023-07-17T08:34:25.842" v="882"/>
          <ac:spMkLst>
            <pc:docMk/>
            <pc:sldMk cId="3738741017" sldId="264"/>
            <ac:spMk id="85" creationId="{30EC39B8-4385-2B1D-68DC-AED773FEA4BF}"/>
          </ac:spMkLst>
        </pc:spChg>
        <pc:spChg chg="add del mod">
          <ac:chgData name="Jing Ping (NSB)" userId="704c3a0a-d3ed-401a-9233-4511e06575a8" providerId="ADAL" clId="{B9427944-802C-47A5-AD8D-BE78ED6159FD}" dt="2023-07-17T08:34:25.842" v="882"/>
          <ac:spMkLst>
            <pc:docMk/>
            <pc:sldMk cId="3738741017" sldId="264"/>
            <ac:spMk id="86" creationId="{DDA7730B-3DD5-6449-F783-0322F84BB2A3}"/>
          </ac:spMkLst>
        </pc:spChg>
        <pc:spChg chg="add del mod">
          <ac:chgData name="Jing Ping (NSB)" userId="704c3a0a-d3ed-401a-9233-4511e06575a8" providerId="ADAL" clId="{B9427944-802C-47A5-AD8D-BE78ED6159FD}" dt="2023-07-17T08:34:25.842" v="882"/>
          <ac:spMkLst>
            <pc:docMk/>
            <pc:sldMk cId="3738741017" sldId="264"/>
            <ac:spMk id="89" creationId="{BA6685ED-A8D6-A764-4C76-59E68A07D70D}"/>
          </ac:spMkLst>
        </pc:spChg>
        <pc:spChg chg="add del mod">
          <ac:chgData name="Jing Ping (NSB)" userId="704c3a0a-d3ed-401a-9233-4511e06575a8" providerId="ADAL" clId="{B9427944-802C-47A5-AD8D-BE78ED6159FD}" dt="2023-07-17T08:34:25.842" v="882"/>
          <ac:spMkLst>
            <pc:docMk/>
            <pc:sldMk cId="3738741017" sldId="264"/>
            <ac:spMk id="90" creationId="{18C85E59-08C1-7D09-748A-A9FCFDE737C7}"/>
          </ac:spMkLst>
        </pc:spChg>
        <pc:spChg chg="add del mod">
          <ac:chgData name="Jing Ping (NSB)" userId="704c3a0a-d3ed-401a-9233-4511e06575a8" providerId="ADAL" clId="{B9427944-802C-47A5-AD8D-BE78ED6159FD}" dt="2023-07-17T08:34:25.842" v="882"/>
          <ac:spMkLst>
            <pc:docMk/>
            <pc:sldMk cId="3738741017" sldId="264"/>
            <ac:spMk id="91" creationId="{5ABDD761-69B1-9F9A-8EA1-98971B38199F}"/>
          </ac:spMkLst>
        </pc:spChg>
        <pc:spChg chg="add del mod">
          <ac:chgData name="Jing Ping (NSB)" userId="704c3a0a-d3ed-401a-9233-4511e06575a8" providerId="ADAL" clId="{B9427944-802C-47A5-AD8D-BE78ED6159FD}" dt="2023-07-17T08:34:25.842" v="882"/>
          <ac:spMkLst>
            <pc:docMk/>
            <pc:sldMk cId="3738741017" sldId="264"/>
            <ac:spMk id="94" creationId="{9DD9164E-6DAE-BB9C-6ECC-8899878B1E3C}"/>
          </ac:spMkLst>
        </pc:spChg>
        <pc:spChg chg="add del mod">
          <ac:chgData name="Jing Ping (NSB)" userId="704c3a0a-d3ed-401a-9233-4511e06575a8" providerId="ADAL" clId="{B9427944-802C-47A5-AD8D-BE78ED6159FD}" dt="2023-07-17T08:34:25.842" v="882"/>
          <ac:spMkLst>
            <pc:docMk/>
            <pc:sldMk cId="3738741017" sldId="264"/>
            <ac:spMk id="96" creationId="{BB0969B3-CCE5-CA4A-ACE9-E676509A4813}"/>
          </ac:spMkLst>
        </pc:spChg>
        <pc:spChg chg="add del mod">
          <ac:chgData name="Jing Ping (NSB)" userId="704c3a0a-d3ed-401a-9233-4511e06575a8" providerId="ADAL" clId="{B9427944-802C-47A5-AD8D-BE78ED6159FD}" dt="2023-07-17T08:34:25.842" v="882"/>
          <ac:spMkLst>
            <pc:docMk/>
            <pc:sldMk cId="3738741017" sldId="264"/>
            <ac:spMk id="101" creationId="{28DA0588-6498-40DA-8E57-A57FAB9D2316}"/>
          </ac:spMkLst>
        </pc:spChg>
        <pc:spChg chg="add del mod">
          <ac:chgData name="Jing Ping (NSB)" userId="704c3a0a-d3ed-401a-9233-4511e06575a8" providerId="ADAL" clId="{B9427944-802C-47A5-AD8D-BE78ED6159FD}" dt="2023-07-17T08:34:25.842" v="882"/>
          <ac:spMkLst>
            <pc:docMk/>
            <pc:sldMk cId="3738741017" sldId="264"/>
            <ac:spMk id="102" creationId="{681EEBE5-F2B1-070A-C02C-ECD962002A43}"/>
          </ac:spMkLst>
        </pc:spChg>
        <pc:spChg chg="add del mod">
          <ac:chgData name="Jing Ping (NSB)" userId="704c3a0a-d3ed-401a-9233-4511e06575a8" providerId="ADAL" clId="{B9427944-802C-47A5-AD8D-BE78ED6159FD}" dt="2023-07-17T08:34:25.842" v="882"/>
          <ac:spMkLst>
            <pc:docMk/>
            <pc:sldMk cId="3738741017" sldId="264"/>
            <ac:spMk id="107" creationId="{7F0B4710-72D1-30D4-F312-503BE9884B53}"/>
          </ac:spMkLst>
        </pc:spChg>
        <pc:spChg chg="add del mod">
          <ac:chgData name="Jing Ping (NSB)" userId="704c3a0a-d3ed-401a-9233-4511e06575a8" providerId="ADAL" clId="{B9427944-802C-47A5-AD8D-BE78ED6159FD}" dt="2023-07-17T08:34:25.842" v="882"/>
          <ac:spMkLst>
            <pc:docMk/>
            <pc:sldMk cId="3738741017" sldId="264"/>
            <ac:spMk id="108" creationId="{E368774A-0FF0-A3F8-9676-BE499361F6A4}"/>
          </ac:spMkLst>
        </pc:spChg>
        <pc:spChg chg="add mod">
          <ac:chgData name="Jing Ping (NSB)" userId="704c3a0a-d3ed-401a-9233-4511e06575a8" providerId="ADAL" clId="{B9427944-802C-47A5-AD8D-BE78ED6159FD}" dt="2023-07-17T08:58:37.189" v="1294" actId="1076"/>
          <ac:spMkLst>
            <pc:docMk/>
            <pc:sldMk cId="3738741017" sldId="264"/>
            <ac:spMk id="109" creationId="{17B922EB-0E98-49A5-9A83-32D7979F4FE3}"/>
          </ac:spMkLst>
        </pc:spChg>
        <pc:spChg chg="add mod">
          <ac:chgData name="Jing Ping (NSB)" userId="704c3a0a-d3ed-401a-9233-4511e06575a8" providerId="ADAL" clId="{B9427944-802C-47A5-AD8D-BE78ED6159FD}" dt="2023-07-17T08:58:37.189" v="1294" actId="1076"/>
          <ac:spMkLst>
            <pc:docMk/>
            <pc:sldMk cId="3738741017" sldId="264"/>
            <ac:spMk id="110" creationId="{07B7EE2E-B425-4E89-63A9-8F7CFB5A141A}"/>
          </ac:spMkLst>
        </pc:spChg>
        <pc:spChg chg="add mod">
          <ac:chgData name="Jing Ping (NSB)" userId="704c3a0a-d3ed-401a-9233-4511e06575a8" providerId="ADAL" clId="{B9427944-802C-47A5-AD8D-BE78ED6159FD}" dt="2023-07-17T08:58:37.189" v="1294" actId="1076"/>
          <ac:spMkLst>
            <pc:docMk/>
            <pc:sldMk cId="3738741017" sldId="264"/>
            <ac:spMk id="111" creationId="{B13637A2-BC9E-7273-2078-C86EFE310F07}"/>
          </ac:spMkLst>
        </pc:spChg>
        <pc:spChg chg="add mod">
          <ac:chgData name="Jing Ping (NSB)" userId="704c3a0a-d3ed-401a-9233-4511e06575a8" providerId="ADAL" clId="{B9427944-802C-47A5-AD8D-BE78ED6159FD}" dt="2023-07-17T08:58:37.189" v="1294" actId="1076"/>
          <ac:spMkLst>
            <pc:docMk/>
            <pc:sldMk cId="3738741017" sldId="264"/>
            <ac:spMk id="113" creationId="{60870B74-691A-FB78-C9A6-7714A3C001C5}"/>
          </ac:spMkLst>
        </pc:spChg>
        <pc:spChg chg="add mod">
          <ac:chgData name="Jing Ping (NSB)" userId="704c3a0a-d3ed-401a-9233-4511e06575a8" providerId="ADAL" clId="{B9427944-802C-47A5-AD8D-BE78ED6159FD}" dt="2023-07-17T08:58:37.189" v="1294" actId="1076"/>
          <ac:spMkLst>
            <pc:docMk/>
            <pc:sldMk cId="3738741017" sldId="264"/>
            <ac:spMk id="114" creationId="{D7FC4C37-352B-1067-7E94-B0F0092E15DE}"/>
          </ac:spMkLst>
        </pc:spChg>
        <pc:spChg chg="mod">
          <ac:chgData name="Jing Ping (NSB)" userId="704c3a0a-d3ed-401a-9233-4511e06575a8" providerId="ADAL" clId="{B9427944-802C-47A5-AD8D-BE78ED6159FD}" dt="2023-07-17T08:58:37.189" v="1294" actId="1076"/>
          <ac:spMkLst>
            <pc:docMk/>
            <pc:sldMk cId="3738741017" sldId="264"/>
            <ac:spMk id="116" creationId="{68BABE70-AB06-D6CC-DDE8-604AF6641453}"/>
          </ac:spMkLst>
        </pc:spChg>
        <pc:spChg chg="mod">
          <ac:chgData name="Jing Ping (NSB)" userId="704c3a0a-d3ed-401a-9233-4511e06575a8" providerId="ADAL" clId="{B9427944-802C-47A5-AD8D-BE78ED6159FD}" dt="2023-07-17T08:58:37.189" v="1294" actId="1076"/>
          <ac:spMkLst>
            <pc:docMk/>
            <pc:sldMk cId="3738741017" sldId="264"/>
            <ac:spMk id="117" creationId="{E1CDB625-3B2A-CFA8-FC69-042E69CB551D}"/>
          </ac:spMkLst>
        </pc:spChg>
        <pc:spChg chg="add mod">
          <ac:chgData name="Jing Ping (NSB)" userId="704c3a0a-d3ed-401a-9233-4511e06575a8" providerId="ADAL" clId="{B9427944-802C-47A5-AD8D-BE78ED6159FD}" dt="2023-07-17T08:58:37.189" v="1294" actId="1076"/>
          <ac:spMkLst>
            <pc:docMk/>
            <pc:sldMk cId="3738741017" sldId="264"/>
            <ac:spMk id="121" creationId="{6845ACC2-E271-2634-3458-1A4E9DAF8177}"/>
          </ac:spMkLst>
        </pc:spChg>
        <pc:spChg chg="add mod">
          <ac:chgData name="Jing Ping (NSB)" userId="704c3a0a-d3ed-401a-9233-4511e06575a8" providerId="ADAL" clId="{B9427944-802C-47A5-AD8D-BE78ED6159FD}" dt="2023-07-17T08:58:37.189" v="1294" actId="1076"/>
          <ac:spMkLst>
            <pc:docMk/>
            <pc:sldMk cId="3738741017" sldId="264"/>
            <ac:spMk id="122" creationId="{FDC5025F-6A59-015E-7543-27D2AC341C62}"/>
          </ac:spMkLst>
        </pc:spChg>
        <pc:spChg chg="add mod">
          <ac:chgData name="Jing Ping (NSB)" userId="704c3a0a-d3ed-401a-9233-4511e06575a8" providerId="ADAL" clId="{B9427944-802C-47A5-AD8D-BE78ED6159FD}" dt="2023-07-17T08:58:37.189" v="1294" actId="1076"/>
          <ac:spMkLst>
            <pc:docMk/>
            <pc:sldMk cId="3738741017" sldId="264"/>
            <ac:spMk id="124" creationId="{B8961732-93FD-9E6F-7C21-C7D8B4A141D2}"/>
          </ac:spMkLst>
        </pc:spChg>
        <pc:spChg chg="add mod">
          <ac:chgData name="Jing Ping (NSB)" userId="704c3a0a-d3ed-401a-9233-4511e06575a8" providerId="ADAL" clId="{B9427944-802C-47A5-AD8D-BE78ED6159FD}" dt="2023-07-17T08:58:37.189" v="1294" actId="1076"/>
          <ac:spMkLst>
            <pc:docMk/>
            <pc:sldMk cId="3738741017" sldId="264"/>
            <ac:spMk id="125" creationId="{499684F4-B937-BFFA-DAE9-75B9D212C67F}"/>
          </ac:spMkLst>
        </pc:spChg>
        <pc:spChg chg="add mod">
          <ac:chgData name="Jing Ping (NSB)" userId="704c3a0a-d3ed-401a-9233-4511e06575a8" providerId="ADAL" clId="{B9427944-802C-47A5-AD8D-BE78ED6159FD}" dt="2023-07-17T08:58:37.189" v="1294" actId="1076"/>
          <ac:spMkLst>
            <pc:docMk/>
            <pc:sldMk cId="3738741017" sldId="264"/>
            <ac:spMk id="127" creationId="{B5CBEE73-CC7A-4B4D-FAF7-EFEA4799B202}"/>
          </ac:spMkLst>
        </pc:spChg>
        <pc:spChg chg="add mod">
          <ac:chgData name="Jing Ping (NSB)" userId="704c3a0a-d3ed-401a-9233-4511e06575a8" providerId="ADAL" clId="{B9427944-802C-47A5-AD8D-BE78ED6159FD}" dt="2023-07-17T08:58:37.189" v="1294" actId="1076"/>
          <ac:spMkLst>
            <pc:docMk/>
            <pc:sldMk cId="3738741017" sldId="264"/>
            <ac:spMk id="128" creationId="{6655DD76-0B01-6F84-4BFF-CD0154346B69}"/>
          </ac:spMkLst>
        </pc:spChg>
        <pc:spChg chg="add mod">
          <ac:chgData name="Jing Ping (NSB)" userId="704c3a0a-d3ed-401a-9233-4511e06575a8" providerId="ADAL" clId="{B9427944-802C-47A5-AD8D-BE78ED6159FD}" dt="2023-07-17T08:58:37.189" v="1294" actId="1076"/>
          <ac:spMkLst>
            <pc:docMk/>
            <pc:sldMk cId="3738741017" sldId="264"/>
            <ac:spMk id="129" creationId="{A9FB6F15-C4DF-3223-0917-CD50BD8520BF}"/>
          </ac:spMkLst>
        </pc:spChg>
        <pc:spChg chg="add mod">
          <ac:chgData name="Jing Ping (NSB)" userId="704c3a0a-d3ed-401a-9233-4511e06575a8" providerId="ADAL" clId="{B9427944-802C-47A5-AD8D-BE78ED6159FD}" dt="2023-07-17T08:58:37.189" v="1294" actId="1076"/>
          <ac:spMkLst>
            <pc:docMk/>
            <pc:sldMk cId="3738741017" sldId="264"/>
            <ac:spMk id="130" creationId="{AD27F532-E104-58BE-8CC2-7E9E5CD1DE48}"/>
          </ac:spMkLst>
        </pc:spChg>
        <pc:spChg chg="add mod">
          <ac:chgData name="Jing Ping (NSB)" userId="704c3a0a-d3ed-401a-9233-4511e06575a8" providerId="ADAL" clId="{B9427944-802C-47A5-AD8D-BE78ED6159FD}" dt="2023-07-17T08:58:37.189" v="1294" actId="1076"/>
          <ac:spMkLst>
            <pc:docMk/>
            <pc:sldMk cId="3738741017" sldId="264"/>
            <ac:spMk id="133" creationId="{2324CB19-4C7D-811D-8D49-0861D8EA3616}"/>
          </ac:spMkLst>
        </pc:spChg>
        <pc:spChg chg="add mod">
          <ac:chgData name="Jing Ping (NSB)" userId="704c3a0a-d3ed-401a-9233-4511e06575a8" providerId="ADAL" clId="{B9427944-802C-47A5-AD8D-BE78ED6159FD}" dt="2023-07-17T08:58:37.189" v="1294" actId="1076"/>
          <ac:spMkLst>
            <pc:docMk/>
            <pc:sldMk cId="3738741017" sldId="264"/>
            <ac:spMk id="134" creationId="{9461BD6F-3059-97DA-515B-E074F110BBB0}"/>
          </ac:spMkLst>
        </pc:spChg>
        <pc:spChg chg="add mod">
          <ac:chgData name="Jing Ping (NSB)" userId="704c3a0a-d3ed-401a-9233-4511e06575a8" providerId="ADAL" clId="{B9427944-802C-47A5-AD8D-BE78ED6159FD}" dt="2023-07-17T08:58:37.189" v="1294" actId="1076"/>
          <ac:spMkLst>
            <pc:docMk/>
            <pc:sldMk cId="3738741017" sldId="264"/>
            <ac:spMk id="137" creationId="{6869146D-3CDE-88FE-7393-F830211DAB82}"/>
          </ac:spMkLst>
        </pc:spChg>
        <pc:spChg chg="add mod">
          <ac:chgData name="Jing Ping (NSB)" userId="704c3a0a-d3ed-401a-9233-4511e06575a8" providerId="ADAL" clId="{B9427944-802C-47A5-AD8D-BE78ED6159FD}" dt="2023-07-17T08:58:37.189" v="1294" actId="1076"/>
          <ac:spMkLst>
            <pc:docMk/>
            <pc:sldMk cId="3738741017" sldId="264"/>
            <ac:spMk id="138" creationId="{53AB8F5C-B33F-809A-D04F-84BAD5D48568}"/>
          </ac:spMkLst>
        </pc:spChg>
        <pc:spChg chg="add mod">
          <ac:chgData name="Jing Ping (NSB)" userId="704c3a0a-d3ed-401a-9233-4511e06575a8" providerId="ADAL" clId="{B9427944-802C-47A5-AD8D-BE78ED6159FD}" dt="2023-07-17T08:58:37.189" v="1294" actId="1076"/>
          <ac:spMkLst>
            <pc:docMk/>
            <pc:sldMk cId="3738741017" sldId="264"/>
            <ac:spMk id="139" creationId="{0EB4AB76-4C02-C120-62DD-C4DEA2A42055}"/>
          </ac:spMkLst>
        </pc:spChg>
        <pc:spChg chg="add mod">
          <ac:chgData name="Jing Ping (NSB)" userId="704c3a0a-d3ed-401a-9233-4511e06575a8" providerId="ADAL" clId="{B9427944-802C-47A5-AD8D-BE78ED6159FD}" dt="2023-07-17T08:58:37.189" v="1294" actId="1076"/>
          <ac:spMkLst>
            <pc:docMk/>
            <pc:sldMk cId="3738741017" sldId="264"/>
            <ac:spMk id="142" creationId="{84061066-68C2-1752-ED55-76DE974524AE}"/>
          </ac:spMkLst>
        </pc:spChg>
        <pc:spChg chg="add mod">
          <ac:chgData name="Jing Ping (NSB)" userId="704c3a0a-d3ed-401a-9233-4511e06575a8" providerId="ADAL" clId="{B9427944-802C-47A5-AD8D-BE78ED6159FD}" dt="2023-07-17T08:58:37.189" v="1294" actId="1076"/>
          <ac:spMkLst>
            <pc:docMk/>
            <pc:sldMk cId="3738741017" sldId="264"/>
            <ac:spMk id="144" creationId="{EB0CA443-DECF-3C2D-E99D-483898FD3803}"/>
          </ac:spMkLst>
        </pc:spChg>
        <pc:spChg chg="add mod">
          <ac:chgData name="Jing Ping (NSB)" userId="704c3a0a-d3ed-401a-9233-4511e06575a8" providerId="ADAL" clId="{B9427944-802C-47A5-AD8D-BE78ED6159FD}" dt="2023-07-17T08:58:37.189" v="1294" actId="1076"/>
          <ac:spMkLst>
            <pc:docMk/>
            <pc:sldMk cId="3738741017" sldId="264"/>
            <ac:spMk id="149" creationId="{44B3D3FB-DF9A-4295-2A6B-6B3BC233611F}"/>
          </ac:spMkLst>
        </pc:spChg>
        <pc:spChg chg="add mod">
          <ac:chgData name="Jing Ping (NSB)" userId="704c3a0a-d3ed-401a-9233-4511e06575a8" providerId="ADAL" clId="{B9427944-802C-47A5-AD8D-BE78ED6159FD}" dt="2023-07-17T08:58:37.189" v="1294" actId="1076"/>
          <ac:spMkLst>
            <pc:docMk/>
            <pc:sldMk cId="3738741017" sldId="264"/>
            <ac:spMk id="150" creationId="{AD5A9D7E-7C3F-8F65-9995-55461CD9FCB7}"/>
          </ac:spMkLst>
        </pc:spChg>
        <pc:spChg chg="add mod">
          <ac:chgData name="Jing Ping (NSB)" userId="704c3a0a-d3ed-401a-9233-4511e06575a8" providerId="ADAL" clId="{B9427944-802C-47A5-AD8D-BE78ED6159FD}" dt="2023-07-17T08:58:37.189" v="1294" actId="1076"/>
          <ac:spMkLst>
            <pc:docMk/>
            <pc:sldMk cId="3738741017" sldId="264"/>
            <ac:spMk id="155" creationId="{49CA1A2D-6897-628F-CD99-9EDBCF3C68BE}"/>
          </ac:spMkLst>
        </pc:spChg>
        <pc:spChg chg="add mod">
          <ac:chgData name="Jing Ping (NSB)" userId="704c3a0a-d3ed-401a-9233-4511e06575a8" providerId="ADAL" clId="{B9427944-802C-47A5-AD8D-BE78ED6159FD}" dt="2023-07-17T08:58:37.189" v="1294" actId="1076"/>
          <ac:spMkLst>
            <pc:docMk/>
            <pc:sldMk cId="3738741017" sldId="264"/>
            <ac:spMk id="156" creationId="{DD944D15-2D00-17FA-4378-37B74379CF51}"/>
          </ac:spMkLst>
        </pc:spChg>
        <pc:spChg chg="add mod">
          <ac:chgData name="Jing Ping (NSB)" userId="704c3a0a-d3ed-401a-9233-4511e06575a8" providerId="ADAL" clId="{B9427944-802C-47A5-AD8D-BE78ED6159FD}" dt="2023-07-17T08:58:37.189" v="1294" actId="1076"/>
          <ac:spMkLst>
            <pc:docMk/>
            <pc:sldMk cId="3738741017" sldId="264"/>
            <ac:spMk id="157" creationId="{D4230F71-BCB5-F23C-FAD7-B8C10FF1C20D}"/>
          </ac:spMkLst>
        </pc:spChg>
        <pc:spChg chg="add mod">
          <ac:chgData name="Jing Ping (NSB)" userId="704c3a0a-d3ed-401a-9233-4511e06575a8" providerId="ADAL" clId="{B9427944-802C-47A5-AD8D-BE78ED6159FD}" dt="2023-07-17T08:58:37.189" v="1294" actId="1076"/>
          <ac:spMkLst>
            <pc:docMk/>
            <pc:sldMk cId="3738741017" sldId="264"/>
            <ac:spMk id="158" creationId="{B29F94E7-5B52-B0E0-3E89-2DB71EF90C69}"/>
          </ac:spMkLst>
        </pc:spChg>
        <pc:spChg chg="add mod">
          <ac:chgData name="Jing Ping (NSB)" userId="704c3a0a-d3ed-401a-9233-4511e06575a8" providerId="ADAL" clId="{B9427944-802C-47A5-AD8D-BE78ED6159FD}" dt="2023-07-17T08:58:37.189" v="1294" actId="1076"/>
          <ac:spMkLst>
            <pc:docMk/>
            <pc:sldMk cId="3738741017" sldId="264"/>
            <ac:spMk id="159" creationId="{B659EB5B-E339-BEE9-CBF5-3B1AAEB74F7C}"/>
          </ac:spMkLst>
        </pc:spChg>
        <pc:spChg chg="add mod">
          <ac:chgData name="Jing Ping (NSB)" userId="704c3a0a-d3ed-401a-9233-4511e06575a8" providerId="ADAL" clId="{B9427944-802C-47A5-AD8D-BE78ED6159FD}" dt="2023-07-17T08:58:37.189" v="1294" actId="1076"/>
          <ac:spMkLst>
            <pc:docMk/>
            <pc:sldMk cId="3738741017" sldId="264"/>
            <ac:spMk id="160" creationId="{074C048F-1121-5492-3FE5-0149E447FC5F}"/>
          </ac:spMkLst>
        </pc:spChg>
        <pc:spChg chg="add mod">
          <ac:chgData name="Jing Ping (NSB)" userId="704c3a0a-d3ed-401a-9233-4511e06575a8" providerId="ADAL" clId="{B9427944-802C-47A5-AD8D-BE78ED6159FD}" dt="2023-07-17T08:58:37.189" v="1294" actId="1076"/>
          <ac:spMkLst>
            <pc:docMk/>
            <pc:sldMk cId="3738741017" sldId="264"/>
            <ac:spMk id="161" creationId="{62835E92-2A45-83F8-56AF-C6CC22ED3350}"/>
          </ac:spMkLst>
        </pc:spChg>
        <pc:grpChg chg="del">
          <ac:chgData name="Jing Ping (NSB)" userId="704c3a0a-d3ed-401a-9233-4511e06575a8" providerId="ADAL" clId="{B9427944-802C-47A5-AD8D-BE78ED6159FD}" dt="2023-07-17T08:33:04.752" v="876" actId="478"/>
          <ac:grpSpMkLst>
            <pc:docMk/>
            <pc:sldMk cId="3738741017" sldId="264"/>
            <ac:grpSpMk id="12" creationId="{91DF7587-14FA-1DDD-FCF8-FB58A3F6DAC5}"/>
          </ac:grpSpMkLst>
        </pc:grpChg>
        <pc:grpChg chg="add del mod">
          <ac:chgData name="Jing Ping (NSB)" userId="704c3a0a-d3ed-401a-9233-4511e06575a8" providerId="ADAL" clId="{B9427944-802C-47A5-AD8D-BE78ED6159FD}" dt="2023-07-17T08:34:25.842" v="882"/>
          <ac:grpSpMkLst>
            <pc:docMk/>
            <pc:sldMk cId="3738741017" sldId="264"/>
            <ac:grpSpMk id="67" creationId="{EAD74494-5136-C277-4C6F-793B336DBF0E}"/>
          </ac:grpSpMkLst>
        </pc:grpChg>
        <pc:grpChg chg="add mod">
          <ac:chgData name="Jing Ping (NSB)" userId="704c3a0a-d3ed-401a-9233-4511e06575a8" providerId="ADAL" clId="{B9427944-802C-47A5-AD8D-BE78ED6159FD}" dt="2023-07-17T08:58:37.189" v="1294" actId="1076"/>
          <ac:grpSpMkLst>
            <pc:docMk/>
            <pc:sldMk cId="3738741017" sldId="264"/>
            <ac:grpSpMk id="115" creationId="{A2F88E3C-9FB6-92C1-EA10-506EAC05D4CD}"/>
          </ac:grpSpMkLst>
        </pc:grpChg>
        <pc:cxnChg chg="del">
          <ac:chgData name="Jing Ping (NSB)" userId="704c3a0a-d3ed-401a-9233-4511e06575a8" providerId="ADAL" clId="{B9427944-802C-47A5-AD8D-BE78ED6159FD}" dt="2023-07-17T08:33:04.752" v="876" actId="478"/>
          <ac:cxnSpMkLst>
            <pc:docMk/>
            <pc:sldMk cId="3738741017" sldId="264"/>
            <ac:cxnSpMk id="6" creationId="{7F89D312-AEC9-EF08-CFBA-768A2F8CDEAC}"/>
          </ac:cxnSpMkLst>
        </pc:cxnChg>
        <pc:cxnChg chg="del">
          <ac:chgData name="Jing Ping (NSB)" userId="704c3a0a-d3ed-401a-9233-4511e06575a8" providerId="ADAL" clId="{B9427944-802C-47A5-AD8D-BE78ED6159FD}" dt="2023-07-17T08:33:04.752" v="876" actId="478"/>
          <ac:cxnSpMkLst>
            <pc:docMk/>
            <pc:sldMk cId="3738741017" sldId="264"/>
            <ac:cxnSpMk id="9" creationId="{B7483C84-0865-94DA-DE54-FCFEBDCF5A1A}"/>
          </ac:cxnSpMkLst>
        </pc:cxnChg>
        <pc:cxnChg chg="del">
          <ac:chgData name="Jing Ping (NSB)" userId="704c3a0a-d3ed-401a-9233-4511e06575a8" providerId="ADAL" clId="{B9427944-802C-47A5-AD8D-BE78ED6159FD}" dt="2023-07-17T08:33:04.752" v="876" actId="478"/>
          <ac:cxnSpMkLst>
            <pc:docMk/>
            <pc:sldMk cId="3738741017" sldId="264"/>
            <ac:cxnSpMk id="17" creationId="{1B73AC93-B4A4-34B7-76A7-4D47644C3EBD}"/>
          </ac:cxnSpMkLst>
        </pc:cxnChg>
        <pc:cxnChg chg="del">
          <ac:chgData name="Jing Ping (NSB)" userId="704c3a0a-d3ed-401a-9233-4511e06575a8" providerId="ADAL" clId="{B9427944-802C-47A5-AD8D-BE78ED6159FD}" dt="2023-07-17T08:33:04.752" v="876" actId="478"/>
          <ac:cxnSpMkLst>
            <pc:docMk/>
            <pc:sldMk cId="3738741017" sldId="264"/>
            <ac:cxnSpMk id="20" creationId="{F997F98D-4DA6-BA55-EEFE-C4EADFE0DF27}"/>
          </ac:cxnSpMkLst>
        </pc:cxnChg>
        <pc:cxnChg chg="del">
          <ac:chgData name="Jing Ping (NSB)" userId="704c3a0a-d3ed-401a-9233-4511e06575a8" providerId="ADAL" clId="{B9427944-802C-47A5-AD8D-BE78ED6159FD}" dt="2023-07-17T08:33:04.752" v="876" actId="478"/>
          <ac:cxnSpMkLst>
            <pc:docMk/>
            <pc:sldMk cId="3738741017" sldId="264"/>
            <ac:cxnSpMk id="23" creationId="{CE64D6DF-0374-5B3B-92A3-54B1B360D07F}"/>
          </ac:cxnSpMkLst>
        </pc:cxnChg>
        <pc:cxnChg chg="del">
          <ac:chgData name="Jing Ping (NSB)" userId="704c3a0a-d3ed-401a-9233-4511e06575a8" providerId="ADAL" clId="{B9427944-802C-47A5-AD8D-BE78ED6159FD}" dt="2023-07-17T08:33:04.752" v="876" actId="478"/>
          <ac:cxnSpMkLst>
            <pc:docMk/>
            <pc:sldMk cId="3738741017" sldId="264"/>
            <ac:cxnSpMk id="25" creationId="{895815D8-BA34-0241-3800-0A7A391519DD}"/>
          </ac:cxnSpMkLst>
        </pc:cxnChg>
        <pc:cxnChg chg="del">
          <ac:chgData name="Jing Ping (NSB)" userId="704c3a0a-d3ed-401a-9233-4511e06575a8" providerId="ADAL" clId="{B9427944-802C-47A5-AD8D-BE78ED6159FD}" dt="2023-07-17T08:33:04.752" v="876" actId="478"/>
          <ac:cxnSpMkLst>
            <pc:docMk/>
            <pc:sldMk cId="3738741017" sldId="264"/>
            <ac:cxnSpMk id="26" creationId="{6EA89D52-20C8-8DA2-8198-2C71CE00EF01}"/>
          </ac:cxnSpMkLst>
        </pc:cxnChg>
        <pc:cxnChg chg="del">
          <ac:chgData name="Jing Ping (NSB)" userId="704c3a0a-d3ed-401a-9233-4511e06575a8" providerId="ADAL" clId="{B9427944-802C-47A5-AD8D-BE78ED6159FD}" dt="2023-07-17T08:33:04.752" v="876" actId="478"/>
          <ac:cxnSpMkLst>
            <pc:docMk/>
            <pc:sldMk cId="3738741017" sldId="264"/>
            <ac:cxnSpMk id="31" creationId="{D06A2988-41C9-B78B-076B-005E469514F5}"/>
          </ac:cxnSpMkLst>
        </pc:cxnChg>
        <pc:cxnChg chg="del">
          <ac:chgData name="Jing Ping (NSB)" userId="704c3a0a-d3ed-401a-9233-4511e06575a8" providerId="ADAL" clId="{B9427944-802C-47A5-AD8D-BE78ED6159FD}" dt="2023-07-17T08:33:04.752" v="876" actId="478"/>
          <ac:cxnSpMkLst>
            <pc:docMk/>
            <pc:sldMk cId="3738741017" sldId="264"/>
            <ac:cxnSpMk id="32" creationId="{565E9EBD-DC42-5971-9C8E-7187AF11FCA4}"/>
          </ac:cxnSpMkLst>
        </pc:cxnChg>
        <pc:cxnChg chg="del">
          <ac:chgData name="Jing Ping (NSB)" userId="704c3a0a-d3ed-401a-9233-4511e06575a8" providerId="ADAL" clId="{B9427944-802C-47A5-AD8D-BE78ED6159FD}" dt="2023-07-17T08:33:04.752" v="876" actId="478"/>
          <ac:cxnSpMkLst>
            <pc:docMk/>
            <pc:sldMk cId="3738741017" sldId="264"/>
            <ac:cxnSpMk id="35" creationId="{978B9D20-D774-52B5-8895-C5B2B6972283}"/>
          </ac:cxnSpMkLst>
        </pc:cxnChg>
        <pc:cxnChg chg="del">
          <ac:chgData name="Jing Ping (NSB)" userId="704c3a0a-d3ed-401a-9233-4511e06575a8" providerId="ADAL" clId="{B9427944-802C-47A5-AD8D-BE78ED6159FD}" dt="2023-07-17T08:33:04.752" v="876" actId="478"/>
          <ac:cxnSpMkLst>
            <pc:docMk/>
            <pc:sldMk cId="3738741017" sldId="264"/>
            <ac:cxnSpMk id="36" creationId="{A30F3F0C-93CF-8C10-228A-C02B01DCD6A7}"/>
          </ac:cxnSpMkLst>
        </pc:cxnChg>
        <pc:cxnChg chg="del">
          <ac:chgData name="Jing Ping (NSB)" userId="704c3a0a-d3ed-401a-9233-4511e06575a8" providerId="ADAL" clId="{B9427944-802C-47A5-AD8D-BE78ED6159FD}" dt="2023-07-17T08:33:04.752" v="876" actId="478"/>
          <ac:cxnSpMkLst>
            <pc:docMk/>
            <pc:sldMk cId="3738741017" sldId="264"/>
            <ac:cxnSpMk id="43" creationId="{A7DB3D23-0E98-67C5-6DA5-A74A78E2DF80}"/>
          </ac:cxnSpMkLst>
        </pc:cxnChg>
        <pc:cxnChg chg="del">
          <ac:chgData name="Jing Ping (NSB)" userId="704c3a0a-d3ed-401a-9233-4511e06575a8" providerId="ADAL" clId="{B9427944-802C-47A5-AD8D-BE78ED6159FD}" dt="2023-07-17T08:33:04.752" v="876" actId="478"/>
          <ac:cxnSpMkLst>
            <pc:docMk/>
            <pc:sldMk cId="3738741017" sldId="264"/>
            <ac:cxnSpMk id="44" creationId="{67CF149C-2AE4-5AFB-BFC4-9FCC7AEF35A8}"/>
          </ac:cxnSpMkLst>
        </pc:cxnChg>
        <pc:cxnChg chg="del">
          <ac:chgData name="Jing Ping (NSB)" userId="704c3a0a-d3ed-401a-9233-4511e06575a8" providerId="ADAL" clId="{B9427944-802C-47A5-AD8D-BE78ED6159FD}" dt="2023-07-17T08:33:04.752" v="876" actId="478"/>
          <ac:cxnSpMkLst>
            <pc:docMk/>
            <pc:sldMk cId="3738741017" sldId="264"/>
            <ac:cxnSpMk id="46" creationId="{A4C48F80-B5EF-A9DF-DC45-439906D3F259}"/>
          </ac:cxnSpMkLst>
        </pc:cxnChg>
        <pc:cxnChg chg="del">
          <ac:chgData name="Jing Ping (NSB)" userId="704c3a0a-d3ed-401a-9233-4511e06575a8" providerId="ADAL" clId="{B9427944-802C-47A5-AD8D-BE78ED6159FD}" dt="2023-07-17T08:33:04.752" v="876" actId="478"/>
          <ac:cxnSpMkLst>
            <pc:docMk/>
            <pc:sldMk cId="3738741017" sldId="264"/>
            <ac:cxnSpMk id="48" creationId="{6B4AA01B-CF3B-C324-3532-FE0021F57239}"/>
          </ac:cxnSpMkLst>
        </pc:cxnChg>
        <pc:cxnChg chg="del">
          <ac:chgData name="Jing Ping (NSB)" userId="704c3a0a-d3ed-401a-9233-4511e06575a8" providerId="ADAL" clId="{B9427944-802C-47A5-AD8D-BE78ED6159FD}" dt="2023-07-17T08:33:04.752" v="876" actId="478"/>
          <ac:cxnSpMkLst>
            <pc:docMk/>
            <pc:sldMk cId="3738741017" sldId="264"/>
            <ac:cxnSpMk id="49" creationId="{D0282912-F768-ADB4-D733-EED22BA24E39}"/>
          </ac:cxnSpMkLst>
        </pc:cxnChg>
        <pc:cxnChg chg="del">
          <ac:chgData name="Jing Ping (NSB)" userId="704c3a0a-d3ed-401a-9233-4511e06575a8" providerId="ADAL" clId="{B9427944-802C-47A5-AD8D-BE78ED6159FD}" dt="2023-07-17T08:33:04.752" v="876" actId="478"/>
          <ac:cxnSpMkLst>
            <pc:docMk/>
            <pc:sldMk cId="3738741017" sldId="264"/>
            <ac:cxnSpMk id="50" creationId="{92E41157-5BBF-0D41-2033-EF99F30F8FB8}"/>
          </ac:cxnSpMkLst>
        </pc:cxnChg>
        <pc:cxnChg chg="del">
          <ac:chgData name="Jing Ping (NSB)" userId="704c3a0a-d3ed-401a-9233-4511e06575a8" providerId="ADAL" clId="{B9427944-802C-47A5-AD8D-BE78ED6159FD}" dt="2023-07-17T08:33:04.752" v="876" actId="478"/>
          <ac:cxnSpMkLst>
            <pc:docMk/>
            <pc:sldMk cId="3738741017" sldId="264"/>
            <ac:cxnSpMk id="51" creationId="{9480BC0E-A497-9841-A520-C1C07C959F84}"/>
          </ac:cxnSpMkLst>
        </pc:cxnChg>
        <pc:cxnChg chg="del">
          <ac:chgData name="Jing Ping (NSB)" userId="704c3a0a-d3ed-401a-9233-4511e06575a8" providerId="ADAL" clId="{B9427944-802C-47A5-AD8D-BE78ED6159FD}" dt="2023-07-17T08:33:04.752" v="876" actId="478"/>
          <ac:cxnSpMkLst>
            <pc:docMk/>
            <pc:sldMk cId="3738741017" sldId="264"/>
            <ac:cxnSpMk id="52" creationId="{83AA688C-E5F2-CB4D-64BF-904C1064CE06}"/>
          </ac:cxnSpMkLst>
        </pc:cxnChg>
        <pc:cxnChg chg="del">
          <ac:chgData name="Jing Ping (NSB)" userId="704c3a0a-d3ed-401a-9233-4511e06575a8" providerId="ADAL" clId="{B9427944-802C-47A5-AD8D-BE78ED6159FD}" dt="2023-07-17T08:33:04.752" v="876" actId="478"/>
          <ac:cxnSpMkLst>
            <pc:docMk/>
            <pc:sldMk cId="3738741017" sldId="264"/>
            <ac:cxnSpMk id="53" creationId="{016F8F61-A392-CB03-2A11-E7820DDB10A3}"/>
          </ac:cxnSpMkLst>
        </pc:cxnChg>
        <pc:cxnChg chg="del">
          <ac:chgData name="Jing Ping (NSB)" userId="704c3a0a-d3ed-401a-9233-4511e06575a8" providerId="ADAL" clId="{B9427944-802C-47A5-AD8D-BE78ED6159FD}" dt="2023-07-17T08:33:04.752" v="876" actId="478"/>
          <ac:cxnSpMkLst>
            <pc:docMk/>
            <pc:sldMk cId="3738741017" sldId="264"/>
            <ac:cxnSpMk id="54" creationId="{0499166C-5FA9-9CDA-32E6-112AB97426CF}"/>
          </ac:cxnSpMkLst>
        </pc:cxnChg>
        <pc:cxnChg chg="del">
          <ac:chgData name="Jing Ping (NSB)" userId="704c3a0a-d3ed-401a-9233-4511e06575a8" providerId="ADAL" clId="{B9427944-802C-47A5-AD8D-BE78ED6159FD}" dt="2023-07-17T08:33:04.752" v="876" actId="478"/>
          <ac:cxnSpMkLst>
            <pc:docMk/>
            <pc:sldMk cId="3738741017" sldId="264"/>
            <ac:cxnSpMk id="57" creationId="{27DE1E31-4B38-526D-9A1E-AEEB02A06C84}"/>
          </ac:cxnSpMkLst>
        </pc:cxnChg>
        <pc:cxnChg chg="add del mod">
          <ac:chgData name="Jing Ping (NSB)" userId="704c3a0a-d3ed-401a-9233-4511e06575a8" providerId="ADAL" clId="{B9427944-802C-47A5-AD8D-BE78ED6159FD}" dt="2023-07-17T08:34:25.842" v="882"/>
          <ac:cxnSpMkLst>
            <pc:docMk/>
            <pc:sldMk cId="3738741017" sldId="264"/>
            <ac:cxnSpMk id="64" creationId="{ACEA470C-C73A-8BDE-4447-F12CE0D40496}"/>
          </ac:cxnSpMkLst>
        </pc:cxnChg>
        <pc:cxnChg chg="mod">
          <ac:chgData name="Jing Ping (NSB)" userId="704c3a0a-d3ed-401a-9233-4511e06575a8" providerId="ADAL" clId="{B9427944-802C-47A5-AD8D-BE78ED6159FD}" dt="2023-07-17T08:34:25.603" v="881" actId="1076"/>
          <ac:cxnSpMkLst>
            <pc:docMk/>
            <pc:sldMk cId="3738741017" sldId="264"/>
            <ac:cxnSpMk id="70" creationId="{F87451DE-C96A-07C9-566E-CBA02FDA70ED}"/>
          </ac:cxnSpMkLst>
        </pc:cxnChg>
        <pc:cxnChg chg="mod">
          <ac:chgData name="Jing Ping (NSB)" userId="704c3a0a-d3ed-401a-9233-4511e06575a8" providerId="ADAL" clId="{B9427944-802C-47A5-AD8D-BE78ED6159FD}" dt="2023-07-17T08:34:25.603" v="881" actId="1076"/>
          <ac:cxnSpMkLst>
            <pc:docMk/>
            <pc:sldMk cId="3738741017" sldId="264"/>
            <ac:cxnSpMk id="71" creationId="{C1C9841A-BF22-9403-FDF1-B9563871FF6B}"/>
          </ac:cxnSpMkLst>
        </pc:cxnChg>
        <pc:cxnChg chg="add del mod">
          <ac:chgData name="Jing Ping (NSB)" userId="704c3a0a-d3ed-401a-9233-4511e06575a8" providerId="ADAL" clId="{B9427944-802C-47A5-AD8D-BE78ED6159FD}" dt="2023-07-17T08:34:25.842" v="882"/>
          <ac:cxnSpMkLst>
            <pc:docMk/>
            <pc:sldMk cId="3738741017" sldId="264"/>
            <ac:cxnSpMk id="72" creationId="{3D62BFE9-940C-24E6-8760-B720520AD9AF}"/>
          </ac:cxnSpMkLst>
        </pc:cxnChg>
        <pc:cxnChg chg="add del mod">
          <ac:chgData name="Jing Ping (NSB)" userId="704c3a0a-d3ed-401a-9233-4511e06575a8" providerId="ADAL" clId="{B9427944-802C-47A5-AD8D-BE78ED6159FD}" dt="2023-07-17T08:34:25.842" v="882"/>
          <ac:cxnSpMkLst>
            <pc:docMk/>
            <pc:sldMk cId="3738741017" sldId="264"/>
            <ac:cxnSpMk id="75" creationId="{0081C769-B035-A908-7874-BE0A7534D1F8}"/>
          </ac:cxnSpMkLst>
        </pc:cxnChg>
        <pc:cxnChg chg="add del mod">
          <ac:chgData name="Jing Ping (NSB)" userId="704c3a0a-d3ed-401a-9233-4511e06575a8" providerId="ADAL" clId="{B9427944-802C-47A5-AD8D-BE78ED6159FD}" dt="2023-07-17T08:34:25.842" v="882"/>
          <ac:cxnSpMkLst>
            <pc:docMk/>
            <pc:sldMk cId="3738741017" sldId="264"/>
            <ac:cxnSpMk id="78" creationId="{57EA166D-F733-A4AF-C61C-D9D7602F8D82}"/>
          </ac:cxnSpMkLst>
        </pc:cxnChg>
        <pc:cxnChg chg="add del mod">
          <ac:chgData name="Jing Ping (NSB)" userId="704c3a0a-d3ed-401a-9233-4511e06575a8" providerId="ADAL" clId="{B9427944-802C-47A5-AD8D-BE78ED6159FD}" dt="2023-07-17T08:34:25.842" v="882"/>
          <ac:cxnSpMkLst>
            <pc:docMk/>
            <pc:sldMk cId="3738741017" sldId="264"/>
            <ac:cxnSpMk id="83" creationId="{7C3E2FF2-5614-2A19-A9E2-AA64934516BC}"/>
          </ac:cxnSpMkLst>
        </pc:cxnChg>
        <pc:cxnChg chg="add del mod">
          <ac:chgData name="Jing Ping (NSB)" userId="704c3a0a-d3ed-401a-9233-4511e06575a8" providerId="ADAL" clId="{B9427944-802C-47A5-AD8D-BE78ED6159FD}" dt="2023-07-17T08:34:25.842" v="882"/>
          <ac:cxnSpMkLst>
            <pc:docMk/>
            <pc:sldMk cId="3738741017" sldId="264"/>
            <ac:cxnSpMk id="84" creationId="{137987FF-15BF-D296-299E-4C5F3AD0E940}"/>
          </ac:cxnSpMkLst>
        </pc:cxnChg>
        <pc:cxnChg chg="add del mod">
          <ac:chgData name="Jing Ping (NSB)" userId="704c3a0a-d3ed-401a-9233-4511e06575a8" providerId="ADAL" clId="{B9427944-802C-47A5-AD8D-BE78ED6159FD}" dt="2023-07-17T08:34:25.842" v="882"/>
          <ac:cxnSpMkLst>
            <pc:docMk/>
            <pc:sldMk cId="3738741017" sldId="264"/>
            <ac:cxnSpMk id="87" creationId="{78C599A7-71E0-A0ED-A9BC-35C3B36ED372}"/>
          </ac:cxnSpMkLst>
        </pc:cxnChg>
        <pc:cxnChg chg="add del mod">
          <ac:chgData name="Jing Ping (NSB)" userId="704c3a0a-d3ed-401a-9233-4511e06575a8" providerId="ADAL" clId="{B9427944-802C-47A5-AD8D-BE78ED6159FD}" dt="2023-07-17T08:34:25.842" v="882"/>
          <ac:cxnSpMkLst>
            <pc:docMk/>
            <pc:sldMk cId="3738741017" sldId="264"/>
            <ac:cxnSpMk id="88" creationId="{9032ACCC-CCCE-2562-551E-CF3CCF7CE499}"/>
          </ac:cxnSpMkLst>
        </pc:cxnChg>
        <pc:cxnChg chg="add del mod">
          <ac:chgData name="Jing Ping (NSB)" userId="704c3a0a-d3ed-401a-9233-4511e06575a8" providerId="ADAL" clId="{B9427944-802C-47A5-AD8D-BE78ED6159FD}" dt="2023-07-17T08:34:25.842" v="882"/>
          <ac:cxnSpMkLst>
            <pc:docMk/>
            <pc:sldMk cId="3738741017" sldId="264"/>
            <ac:cxnSpMk id="92" creationId="{A16C11E7-4B3A-6343-86A7-36B0999DFD39}"/>
          </ac:cxnSpMkLst>
        </pc:cxnChg>
        <pc:cxnChg chg="add del mod">
          <ac:chgData name="Jing Ping (NSB)" userId="704c3a0a-d3ed-401a-9233-4511e06575a8" providerId="ADAL" clId="{B9427944-802C-47A5-AD8D-BE78ED6159FD}" dt="2023-07-17T08:34:25.842" v="882"/>
          <ac:cxnSpMkLst>
            <pc:docMk/>
            <pc:sldMk cId="3738741017" sldId="264"/>
            <ac:cxnSpMk id="93" creationId="{DE3E935E-CEDB-B955-D6BC-2CBD20AAEC00}"/>
          </ac:cxnSpMkLst>
        </pc:cxnChg>
        <pc:cxnChg chg="add del mod">
          <ac:chgData name="Jing Ping (NSB)" userId="704c3a0a-d3ed-401a-9233-4511e06575a8" providerId="ADAL" clId="{B9427944-802C-47A5-AD8D-BE78ED6159FD}" dt="2023-07-17T08:34:25.842" v="882"/>
          <ac:cxnSpMkLst>
            <pc:docMk/>
            <pc:sldMk cId="3738741017" sldId="264"/>
            <ac:cxnSpMk id="95" creationId="{02E4F8AC-954D-C74A-FA2A-47237705E0C8}"/>
          </ac:cxnSpMkLst>
        </pc:cxnChg>
        <pc:cxnChg chg="add del mod">
          <ac:chgData name="Jing Ping (NSB)" userId="704c3a0a-d3ed-401a-9233-4511e06575a8" providerId="ADAL" clId="{B9427944-802C-47A5-AD8D-BE78ED6159FD}" dt="2023-07-17T08:34:25.842" v="882"/>
          <ac:cxnSpMkLst>
            <pc:docMk/>
            <pc:sldMk cId="3738741017" sldId="264"/>
            <ac:cxnSpMk id="97" creationId="{E0899EE2-F8F3-9E48-E387-5E6B5EA0F89F}"/>
          </ac:cxnSpMkLst>
        </pc:cxnChg>
        <pc:cxnChg chg="add del mod">
          <ac:chgData name="Jing Ping (NSB)" userId="704c3a0a-d3ed-401a-9233-4511e06575a8" providerId="ADAL" clId="{B9427944-802C-47A5-AD8D-BE78ED6159FD}" dt="2023-07-17T08:34:25.842" v="882"/>
          <ac:cxnSpMkLst>
            <pc:docMk/>
            <pc:sldMk cId="3738741017" sldId="264"/>
            <ac:cxnSpMk id="98" creationId="{56D96B64-7987-AB91-7A97-AA1E36AA6610}"/>
          </ac:cxnSpMkLst>
        </pc:cxnChg>
        <pc:cxnChg chg="add del mod">
          <ac:chgData name="Jing Ping (NSB)" userId="704c3a0a-d3ed-401a-9233-4511e06575a8" providerId="ADAL" clId="{B9427944-802C-47A5-AD8D-BE78ED6159FD}" dt="2023-07-17T08:34:25.842" v="882"/>
          <ac:cxnSpMkLst>
            <pc:docMk/>
            <pc:sldMk cId="3738741017" sldId="264"/>
            <ac:cxnSpMk id="99" creationId="{831FBD07-9C90-7911-3C9A-80C3DE0152BD}"/>
          </ac:cxnSpMkLst>
        </pc:cxnChg>
        <pc:cxnChg chg="add del mod">
          <ac:chgData name="Jing Ping (NSB)" userId="704c3a0a-d3ed-401a-9233-4511e06575a8" providerId="ADAL" clId="{B9427944-802C-47A5-AD8D-BE78ED6159FD}" dt="2023-07-17T08:34:25.842" v="882"/>
          <ac:cxnSpMkLst>
            <pc:docMk/>
            <pc:sldMk cId="3738741017" sldId="264"/>
            <ac:cxnSpMk id="100" creationId="{5203D1BC-45E9-44FB-6A31-FFFFF6D48F9C}"/>
          </ac:cxnSpMkLst>
        </pc:cxnChg>
        <pc:cxnChg chg="add del mod">
          <ac:chgData name="Jing Ping (NSB)" userId="704c3a0a-d3ed-401a-9233-4511e06575a8" providerId="ADAL" clId="{B9427944-802C-47A5-AD8D-BE78ED6159FD}" dt="2023-07-17T08:34:25.842" v="882"/>
          <ac:cxnSpMkLst>
            <pc:docMk/>
            <pc:sldMk cId="3738741017" sldId="264"/>
            <ac:cxnSpMk id="103" creationId="{2460ABC2-0A9F-5B13-1AAF-30AE28539122}"/>
          </ac:cxnSpMkLst>
        </pc:cxnChg>
        <pc:cxnChg chg="add del mod">
          <ac:chgData name="Jing Ping (NSB)" userId="704c3a0a-d3ed-401a-9233-4511e06575a8" providerId="ADAL" clId="{B9427944-802C-47A5-AD8D-BE78ED6159FD}" dt="2023-07-17T08:34:25.842" v="882"/>
          <ac:cxnSpMkLst>
            <pc:docMk/>
            <pc:sldMk cId="3738741017" sldId="264"/>
            <ac:cxnSpMk id="104" creationId="{15A4DBA0-525B-98D0-30E4-D6D09AF10A0D}"/>
          </ac:cxnSpMkLst>
        </pc:cxnChg>
        <pc:cxnChg chg="add del mod">
          <ac:chgData name="Jing Ping (NSB)" userId="704c3a0a-d3ed-401a-9233-4511e06575a8" providerId="ADAL" clId="{B9427944-802C-47A5-AD8D-BE78ED6159FD}" dt="2023-07-17T08:34:25.842" v="882"/>
          <ac:cxnSpMkLst>
            <pc:docMk/>
            <pc:sldMk cId="3738741017" sldId="264"/>
            <ac:cxnSpMk id="105" creationId="{855568EB-F1F9-F804-3FF0-13F66120C67F}"/>
          </ac:cxnSpMkLst>
        </pc:cxnChg>
        <pc:cxnChg chg="add del mod">
          <ac:chgData name="Jing Ping (NSB)" userId="704c3a0a-d3ed-401a-9233-4511e06575a8" providerId="ADAL" clId="{B9427944-802C-47A5-AD8D-BE78ED6159FD}" dt="2023-07-17T08:34:25.842" v="882"/>
          <ac:cxnSpMkLst>
            <pc:docMk/>
            <pc:sldMk cId="3738741017" sldId="264"/>
            <ac:cxnSpMk id="106" creationId="{4E02722B-B8AB-ABA8-D64F-819ED0519681}"/>
          </ac:cxnSpMkLst>
        </pc:cxnChg>
        <pc:cxnChg chg="add mod">
          <ac:chgData name="Jing Ping (NSB)" userId="704c3a0a-d3ed-401a-9233-4511e06575a8" providerId="ADAL" clId="{B9427944-802C-47A5-AD8D-BE78ED6159FD}" dt="2023-07-17T08:58:37.189" v="1294" actId="1076"/>
          <ac:cxnSpMkLst>
            <pc:docMk/>
            <pc:sldMk cId="3738741017" sldId="264"/>
            <ac:cxnSpMk id="112" creationId="{6DD8A935-D804-97D7-7F6D-FF80B5EB819A}"/>
          </ac:cxnSpMkLst>
        </pc:cxnChg>
        <pc:cxnChg chg="mod">
          <ac:chgData name="Jing Ping (NSB)" userId="704c3a0a-d3ed-401a-9233-4511e06575a8" providerId="ADAL" clId="{B9427944-802C-47A5-AD8D-BE78ED6159FD}" dt="2023-07-17T08:58:37.189" v="1294" actId="1076"/>
          <ac:cxnSpMkLst>
            <pc:docMk/>
            <pc:sldMk cId="3738741017" sldId="264"/>
            <ac:cxnSpMk id="118" creationId="{CCBA112D-3BD3-4539-8938-0473DD38E696}"/>
          </ac:cxnSpMkLst>
        </pc:cxnChg>
        <pc:cxnChg chg="mod">
          <ac:chgData name="Jing Ping (NSB)" userId="704c3a0a-d3ed-401a-9233-4511e06575a8" providerId="ADAL" clId="{B9427944-802C-47A5-AD8D-BE78ED6159FD}" dt="2023-07-17T08:58:37.189" v="1294" actId="1076"/>
          <ac:cxnSpMkLst>
            <pc:docMk/>
            <pc:sldMk cId="3738741017" sldId="264"/>
            <ac:cxnSpMk id="119" creationId="{D47F8F3A-F1E7-EE23-5741-05E771A40013}"/>
          </ac:cxnSpMkLst>
        </pc:cxnChg>
        <pc:cxnChg chg="add mod">
          <ac:chgData name="Jing Ping (NSB)" userId="704c3a0a-d3ed-401a-9233-4511e06575a8" providerId="ADAL" clId="{B9427944-802C-47A5-AD8D-BE78ED6159FD}" dt="2023-07-17T08:58:37.189" v="1294" actId="1076"/>
          <ac:cxnSpMkLst>
            <pc:docMk/>
            <pc:sldMk cId="3738741017" sldId="264"/>
            <ac:cxnSpMk id="120" creationId="{7706B52F-5092-14ED-48BA-E31C38B605D2}"/>
          </ac:cxnSpMkLst>
        </pc:cxnChg>
        <pc:cxnChg chg="add mod">
          <ac:chgData name="Jing Ping (NSB)" userId="704c3a0a-d3ed-401a-9233-4511e06575a8" providerId="ADAL" clId="{B9427944-802C-47A5-AD8D-BE78ED6159FD}" dt="2023-07-17T08:58:37.189" v="1294" actId="1076"/>
          <ac:cxnSpMkLst>
            <pc:docMk/>
            <pc:sldMk cId="3738741017" sldId="264"/>
            <ac:cxnSpMk id="123" creationId="{D347F32D-F3F1-D819-91D9-F897F916D1A5}"/>
          </ac:cxnSpMkLst>
        </pc:cxnChg>
        <pc:cxnChg chg="add mod">
          <ac:chgData name="Jing Ping (NSB)" userId="704c3a0a-d3ed-401a-9233-4511e06575a8" providerId="ADAL" clId="{B9427944-802C-47A5-AD8D-BE78ED6159FD}" dt="2023-07-17T08:58:37.189" v="1294" actId="1076"/>
          <ac:cxnSpMkLst>
            <pc:docMk/>
            <pc:sldMk cId="3738741017" sldId="264"/>
            <ac:cxnSpMk id="126" creationId="{C9003456-3976-7864-4EAD-B109A5B5EBBD}"/>
          </ac:cxnSpMkLst>
        </pc:cxnChg>
        <pc:cxnChg chg="add mod">
          <ac:chgData name="Jing Ping (NSB)" userId="704c3a0a-d3ed-401a-9233-4511e06575a8" providerId="ADAL" clId="{B9427944-802C-47A5-AD8D-BE78ED6159FD}" dt="2023-07-17T08:58:37.189" v="1294" actId="1076"/>
          <ac:cxnSpMkLst>
            <pc:docMk/>
            <pc:sldMk cId="3738741017" sldId="264"/>
            <ac:cxnSpMk id="131" creationId="{6EF61DCA-3C10-8986-89C2-27374927B2D0}"/>
          </ac:cxnSpMkLst>
        </pc:cxnChg>
        <pc:cxnChg chg="add mod">
          <ac:chgData name="Jing Ping (NSB)" userId="704c3a0a-d3ed-401a-9233-4511e06575a8" providerId="ADAL" clId="{B9427944-802C-47A5-AD8D-BE78ED6159FD}" dt="2023-07-17T08:58:37.189" v="1294" actId="1076"/>
          <ac:cxnSpMkLst>
            <pc:docMk/>
            <pc:sldMk cId="3738741017" sldId="264"/>
            <ac:cxnSpMk id="132" creationId="{D0D9C4F6-1D68-EB5E-0867-31E5DCAEB2CF}"/>
          </ac:cxnSpMkLst>
        </pc:cxnChg>
        <pc:cxnChg chg="add mod">
          <ac:chgData name="Jing Ping (NSB)" userId="704c3a0a-d3ed-401a-9233-4511e06575a8" providerId="ADAL" clId="{B9427944-802C-47A5-AD8D-BE78ED6159FD}" dt="2023-07-17T08:58:37.189" v="1294" actId="1076"/>
          <ac:cxnSpMkLst>
            <pc:docMk/>
            <pc:sldMk cId="3738741017" sldId="264"/>
            <ac:cxnSpMk id="135" creationId="{0CEAF53B-69D7-55D3-5C1C-70B9C8256571}"/>
          </ac:cxnSpMkLst>
        </pc:cxnChg>
        <pc:cxnChg chg="add mod">
          <ac:chgData name="Jing Ping (NSB)" userId="704c3a0a-d3ed-401a-9233-4511e06575a8" providerId="ADAL" clId="{B9427944-802C-47A5-AD8D-BE78ED6159FD}" dt="2023-07-17T08:58:37.189" v="1294" actId="1076"/>
          <ac:cxnSpMkLst>
            <pc:docMk/>
            <pc:sldMk cId="3738741017" sldId="264"/>
            <ac:cxnSpMk id="136" creationId="{19601380-9CD4-AC4E-64A3-CE9D7BE7A85C}"/>
          </ac:cxnSpMkLst>
        </pc:cxnChg>
        <pc:cxnChg chg="add mod">
          <ac:chgData name="Jing Ping (NSB)" userId="704c3a0a-d3ed-401a-9233-4511e06575a8" providerId="ADAL" clId="{B9427944-802C-47A5-AD8D-BE78ED6159FD}" dt="2023-07-17T08:58:37.189" v="1294" actId="1076"/>
          <ac:cxnSpMkLst>
            <pc:docMk/>
            <pc:sldMk cId="3738741017" sldId="264"/>
            <ac:cxnSpMk id="140" creationId="{5A0E123E-71E7-6834-25CE-2AD0A272164C}"/>
          </ac:cxnSpMkLst>
        </pc:cxnChg>
        <pc:cxnChg chg="add mod">
          <ac:chgData name="Jing Ping (NSB)" userId="704c3a0a-d3ed-401a-9233-4511e06575a8" providerId="ADAL" clId="{B9427944-802C-47A5-AD8D-BE78ED6159FD}" dt="2023-07-17T08:58:37.189" v="1294" actId="1076"/>
          <ac:cxnSpMkLst>
            <pc:docMk/>
            <pc:sldMk cId="3738741017" sldId="264"/>
            <ac:cxnSpMk id="141" creationId="{60F9A98F-7EF1-FDAF-FA18-6557CF861DD8}"/>
          </ac:cxnSpMkLst>
        </pc:cxnChg>
        <pc:cxnChg chg="add mod">
          <ac:chgData name="Jing Ping (NSB)" userId="704c3a0a-d3ed-401a-9233-4511e06575a8" providerId="ADAL" clId="{B9427944-802C-47A5-AD8D-BE78ED6159FD}" dt="2023-07-17T08:58:37.189" v="1294" actId="1076"/>
          <ac:cxnSpMkLst>
            <pc:docMk/>
            <pc:sldMk cId="3738741017" sldId="264"/>
            <ac:cxnSpMk id="143" creationId="{008FEA52-3049-CF4D-84A8-982F69E4E825}"/>
          </ac:cxnSpMkLst>
        </pc:cxnChg>
        <pc:cxnChg chg="add mod">
          <ac:chgData name="Jing Ping (NSB)" userId="704c3a0a-d3ed-401a-9233-4511e06575a8" providerId="ADAL" clId="{B9427944-802C-47A5-AD8D-BE78ED6159FD}" dt="2023-07-17T08:58:37.189" v="1294" actId="1076"/>
          <ac:cxnSpMkLst>
            <pc:docMk/>
            <pc:sldMk cId="3738741017" sldId="264"/>
            <ac:cxnSpMk id="145" creationId="{8B8D10C4-51F4-265F-5BF1-4B98245B4AB6}"/>
          </ac:cxnSpMkLst>
        </pc:cxnChg>
        <pc:cxnChg chg="add mod">
          <ac:chgData name="Jing Ping (NSB)" userId="704c3a0a-d3ed-401a-9233-4511e06575a8" providerId="ADAL" clId="{B9427944-802C-47A5-AD8D-BE78ED6159FD}" dt="2023-07-17T08:58:37.189" v="1294" actId="1076"/>
          <ac:cxnSpMkLst>
            <pc:docMk/>
            <pc:sldMk cId="3738741017" sldId="264"/>
            <ac:cxnSpMk id="146" creationId="{6F2788FB-88E2-EE46-262E-60018B472EB9}"/>
          </ac:cxnSpMkLst>
        </pc:cxnChg>
        <pc:cxnChg chg="add mod">
          <ac:chgData name="Jing Ping (NSB)" userId="704c3a0a-d3ed-401a-9233-4511e06575a8" providerId="ADAL" clId="{B9427944-802C-47A5-AD8D-BE78ED6159FD}" dt="2023-07-17T08:58:37.189" v="1294" actId="1076"/>
          <ac:cxnSpMkLst>
            <pc:docMk/>
            <pc:sldMk cId="3738741017" sldId="264"/>
            <ac:cxnSpMk id="147" creationId="{F329AE7D-CABA-C473-A713-D63BAC97CA2B}"/>
          </ac:cxnSpMkLst>
        </pc:cxnChg>
        <pc:cxnChg chg="add mod">
          <ac:chgData name="Jing Ping (NSB)" userId="704c3a0a-d3ed-401a-9233-4511e06575a8" providerId="ADAL" clId="{B9427944-802C-47A5-AD8D-BE78ED6159FD}" dt="2023-07-17T08:58:37.189" v="1294" actId="1076"/>
          <ac:cxnSpMkLst>
            <pc:docMk/>
            <pc:sldMk cId="3738741017" sldId="264"/>
            <ac:cxnSpMk id="148" creationId="{525D0617-CF4E-6A02-76FD-9C2512AA6D04}"/>
          </ac:cxnSpMkLst>
        </pc:cxnChg>
        <pc:cxnChg chg="add mod">
          <ac:chgData name="Jing Ping (NSB)" userId="704c3a0a-d3ed-401a-9233-4511e06575a8" providerId="ADAL" clId="{B9427944-802C-47A5-AD8D-BE78ED6159FD}" dt="2023-07-17T08:58:37.189" v="1294" actId="1076"/>
          <ac:cxnSpMkLst>
            <pc:docMk/>
            <pc:sldMk cId="3738741017" sldId="264"/>
            <ac:cxnSpMk id="151" creationId="{A6EB9443-6CBC-12C5-523D-6022A9EA0EA8}"/>
          </ac:cxnSpMkLst>
        </pc:cxnChg>
        <pc:cxnChg chg="add mod">
          <ac:chgData name="Jing Ping (NSB)" userId="704c3a0a-d3ed-401a-9233-4511e06575a8" providerId="ADAL" clId="{B9427944-802C-47A5-AD8D-BE78ED6159FD}" dt="2023-07-17T08:58:37.189" v="1294" actId="1076"/>
          <ac:cxnSpMkLst>
            <pc:docMk/>
            <pc:sldMk cId="3738741017" sldId="264"/>
            <ac:cxnSpMk id="152" creationId="{900BAB0F-20F6-54E4-F98A-3EC6EDB02DEA}"/>
          </ac:cxnSpMkLst>
        </pc:cxnChg>
        <pc:cxnChg chg="add mod">
          <ac:chgData name="Jing Ping (NSB)" userId="704c3a0a-d3ed-401a-9233-4511e06575a8" providerId="ADAL" clId="{B9427944-802C-47A5-AD8D-BE78ED6159FD}" dt="2023-07-17T08:58:37.189" v="1294" actId="1076"/>
          <ac:cxnSpMkLst>
            <pc:docMk/>
            <pc:sldMk cId="3738741017" sldId="264"/>
            <ac:cxnSpMk id="153" creationId="{EC7865EC-F22D-054E-7835-819CD51C3579}"/>
          </ac:cxnSpMkLst>
        </pc:cxnChg>
        <pc:cxnChg chg="add mod">
          <ac:chgData name="Jing Ping (NSB)" userId="704c3a0a-d3ed-401a-9233-4511e06575a8" providerId="ADAL" clId="{B9427944-802C-47A5-AD8D-BE78ED6159FD}" dt="2023-07-17T08:58:37.189" v="1294" actId="1076"/>
          <ac:cxnSpMkLst>
            <pc:docMk/>
            <pc:sldMk cId="3738741017" sldId="264"/>
            <ac:cxnSpMk id="154" creationId="{38E4F277-D97C-CBFD-4B79-04881A21F76E}"/>
          </ac:cxnSpMkLst>
        </pc:cxnChg>
      </pc:sldChg>
      <pc:sldChg chg="addSp delSp modSp add mod">
        <pc:chgData name="Jing Ping (NSB)" userId="704c3a0a-d3ed-401a-9233-4511e06575a8" providerId="ADAL" clId="{B9427944-802C-47A5-AD8D-BE78ED6159FD}" dt="2023-07-17T08:58:05.393" v="1293" actId="1076"/>
        <pc:sldMkLst>
          <pc:docMk/>
          <pc:sldMk cId="1965327984" sldId="265"/>
        </pc:sldMkLst>
        <pc:spChg chg="mod">
          <ac:chgData name="Jing Ping (NSB)" userId="704c3a0a-d3ed-401a-9233-4511e06575a8" providerId="ADAL" clId="{B9427944-802C-47A5-AD8D-BE78ED6159FD}" dt="2023-07-17T08:37:17.363" v="907" actId="20577"/>
          <ac:spMkLst>
            <pc:docMk/>
            <pc:sldMk cId="1965327984" sldId="265"/>
            <ac:spMk id="2" creationId="{C2D962FC-5528-AF84-CA76-15C4D18FB9E6}"/>
          </ac:spMkLst>
        </pc:spChg>
        <pc:spChg chg="mod">
          <ac:chgData name="Jing Ping (NSB)" userId="704c3a0a-d3ed-401a-9233-4511e06575a8" providerId="ADAL" clId="{B9427944-802C-47A5-AD8D-BE78ED6159FD}" dt="2023-07-17T08:58:05.393" v="1293" actId="1076"/>
          <ac:spMkLst>
            <pc:docMk/>
            <pc:sldMk cId="1965327984" sldId="265"/>
            <ac:spMk id="3" creationId="{FACC97BB-639F-398A-3F50-B8D8D9CAAB57}"/>
          </ac:spMkLst>
        </pc:spChg>
        <pc:spChg chg="del">
          <ac:chgData name="Jing Ping (NSB)" userId="704c3a0a-d3ed-401a-9233-4511e06575a8" providerId="ADAL" clId="{B9427944-802C-47A5-AD8D-BE78ED6159FD}" dt="2023-07-17T08:37:28.334" v="908" actId="478"/>
          <ac:spMkLst>
            <pc:docMk/>
            <pc:sldMk cId="1965327984" sldId="265"/>
            <ac:spMk id="4" creationId="{7A343796-6E3D-D3BE-96FA-A408040E76B3}"/>
          </ac:spMkLst>
        </pc:spChg>
        <pc:spChg chg="del">
          <ac:chgData name="Jing Ping (NSB)" userId="704c3a0a-d3ed-401a-9233-4511e06575a8" providerId="ADAL" clId="{B9427944-802C-47A5-AD8D-BE78ED6159FD}" dt="2023-07-17T08:37:28.334" v="908" actId="478"/>
          <ac:spMkLst>
            <pc:docMk/>
            <pc:sldMk cId="1965327984" sldId="265"/>
            <ac:spMk id="5" creationId="{AB497BB9-CB8D-555F-C426-2058566BF034}"/>
          </ac:spMkLst>
        </pc:spChg>
        <pc:spChg chg="del">
          <ac:chgData name="Jing Ping (NSB)" userId="704c3a0a-d3ed-401a-9233-4511e06575a8" providerId="ADAL" clId="{B9427944-802C-47A5-AD8D-BE78ED6159FD}" dt="2023-07-17T08:37:28.334" v="908" actId="478"/>
          <ac:spMkLst>
            <pc:docMk/>
            <pc:sldMk cId="1965327984" sldId="265"/>
            <ac:spMk id="7" creationId="{0FDDA45A-1080-9D85-EF5D-526DDD040927}"/>
          </ac:spMkLst>
        </pc:spChg>
        <pc:spChg chg="del">
          <ac:chgData name="Jing Ping (NSB)" userId="704c3a0a-d3ed-401a-9233-4511e06575a8" providerId="ADAL" clId="{B9427944-802C-47A5-AD8D-BE78ED6159FD}" dt="2023-07-17T08:37:28.334" v="908" actId="478"/>
          <ac:spMkLst>
            <pc:docMk/>
            <pc:sldMk cId="1965327984" sldId="265"/>
            <ac:spMk id="8" creationId="{7ED388A4-6222-7B28-986D-0BC70ACD003C}"/>
          </ac:spMkLst>
        </pc:spChg>
        <pc:spChg chg="del">
          <ac:chgData name="Jing Ping (NSB)" userId="704c3a0a-d3ed-401a-9233-4511e06575a8" providerId="ADAL" clId="{B9427944-802C-47A5-AD8D-BE78ED6159FD}" dt="2023-07-17T08:37:28.334" v="908" actId="478"/>
          <ac:spMkLst>
            <pc:docMk/>
            <pc:sldMk cId="1965327984" sldId="265"/>
            <ac:spMk id="10" creationId="{460C33C3-3DE4-4549-4993-4581DEE5A473}"/>
          </ac:spMkLst>
        </pc:spChg>
        <pc:spChg chg="del">
          <ac:chgData name="Jing Ping (NSB)" userId="704c3a0a-d3ed-401a-9233-4511e06575a8" providerId="ADAL" clId="{B9427944-802C-47A5-AD8D-BE78ED6159FD}" dt="2023-07-17T08:37:28.334" v="908" actId="478"/>
          <ac:spMkLst>
            <pc:docMk/>
            <pc:sldMk cId="1965327984" sldId="265"/>
            <ac:spMk id="11" creationId="{50B560ED-DC08-B307-CB48-47F7A8C2764D}"/>
          </ac:spMkLst>
        </pc:spChg>
        <pc:spChg chg="del">
          <ac:chgData name="Jing Ping (NSB)" userId="704c3a0a-d3ed-401a-9233-4511e06575a8" providerId="ADAL" clId="{B9427944-802C-47A5-AD8D-BE78ED6159FD}" dt="2023-07-17T08:37:28.334" v="908" actId="478"/>
          <ac:spMkLst>
            <pc:docMk/>
            <pc:sldMk cId="1965327984" sldId="265"/>
            <ac:spMk id="18" creationId="{81B84858-530A-D582-A048-AF8C78CABE37}"/>
          </ac:spMkLst>
        </pc:spChg>
        <pc:spChg chg="del">
          <ac:chgData name="Jing Ping (NSB)" userId="704c3a0a-d3ed-401a-9233-4511e06575a8" providerId="ADAL" clId="{B9427944-802C-47A5-AD8D-BE78ED6159FD}" dt="2023-07-17T08:37:28.334" v="908" actId="478"/>
          <ac:spMkLst>
            <pc:docMk/>
            <pc:sldMk cId="1965327984" sldId="265"/>
            <ac:spMk id="19" creationId="{BF73CC75-5E3B-627D-79E4-51A04A7F4288}"/>
          </ac:spMkLst>
        </pc:spChg>
        <pc:spChg chg="del">
          <ac:chgData name="Jing Ping (NSB)" userId="704c3a0a-d3ed-401a-9233-4511e06575a8" providerId="ADAL" clId="{B9427944-802C-47A5-AD8D-BE78ED6159FD}" dt="2023-07-17T08:37:28.334" v="908" actId="478"/>
          <ac:spMkLst>
            <pc:docMk/>
            <pc:sldMk cId="1965327984" sldId="265"/>
            <ac:spMk id="21" creationId="{7721C9B7-2E8E-C88B-4C24-E16485328402}"/>
          </ac:spMkLst>
        </pc:spChg>
        <pc:spChg chg="del">
          <ac:chgData name="Jing Ping (NSB)" userId="704c3a0a-d3ed-401a-9233-4511e06575a8" providerId="ADAL" clId="{B9427944-802C-47A5-AD8D-BE78ED6159FD}" dt="2023-07-17T08:37:28.334" v="908" actId="478"/>
          <ac:spMkLst>
            <pc:docMk/>
            <pc:sldMk cId="1965327984" sldId="265"/>
            <ac:spMk id="22" creationId="{9849BFD0-59AB-7C1A-40C0-86041B374D02}"/>
          </ac:spMkLst>
        </pc:spChg>
        <pc:spChg chg="del">
          <ac:chgData name="Jing Ping (NSB)" userId="704c3a0a-d3ed-401a-9233-4511e06575a8" providerId="ADAL" clId="{B9427944-802C-47A5-AD8D-BE78ED6159FD}" dt="2023-07-17T08:37:28.334" v="908" actId="478"/>
          <ac:spMkLst>
            <pc:docMk/>
            <pc:sldMk cId="1965327984" sldId="265"/>
            <ac:spMk id="24" creationId="{A49EED28-C42D-70D7-7208-55282F0C68CC}"/>
          </ac:spMkLst>
        </pc:spChg>
        <pc:spChg chg="del">
          <ac:chgData name="Jing Ping (NSB)" userId="704c3a0a-d3ed-401a-9233-4511e06575a8" providerId="ADAL" clId="{B9427944-802C-47A5-AD8D-BE78ED6159FD}" dt="2023-07-17T08:37:28.334" v="908" actId="478"/>
          <ac:spMkLst>
            <pc:docMk/>
            <pc:sldMk cId="1965327984" sldId="265"/>
            <ac:spMk id="27" creationId="{8940B17C-0763-12B4-3C96-50489D41EB89}"/>
          </ac:spMkLst>
        </pc:spChg>
        <pc:spChg chg="del">
          <ac:chgData name="Jing Ping (NSB)" userId="704c3a0a-d3ed-401a-9233-4511e06575a8" providerId="ADAL" clId="{B9427944-802C-47A5-AD8D-BE78ED6159FD}" dt="2023-07-17T08:37:28.334" v="908" actId="478"/>
          <ac:spMkLst>
            <pc:docMk/>
            <pc:sldMk cId="1965327984" sldId="265"/>
            <ac:spMk id="28" creationId="{7974E5DC-7C05-5289-7517-DFC1331E7568}"/>
          </ac:spMkLst>
        </pc:spChg>
        <pc:spChg chg="del">
          <ac:chgData name="Jing Ping (NSB)" userId="704c3a0a-d3ed-401a-9233-4511e06575a8" providerId="ADAL" clId="{B9427944-802C-47A5-AD8D-BE78ED6159FD}" dt="2023-07-17T08:37:28.334" v="908" actId="478"/>
          <ac:spMkLst>
            <pc:docMk/>
            <pc:sldMk cId="1965327984" sldId="265"/>
            <ac:spMk id="29" creationId="{86AA71E3-DFD3-19BA-5140-DCE94DE012C3}"/>
          </ac:spMkLst>
        </pc:spChg>
        <pc:spChg chg="del">
          <ac:chgData name="Jing Ping (NSB)" userId="704c3a0a-d3ed-401a-9233-4511e06575a8" providerId="ADAL" clId="{B9427944-802C-47A5-AD8D-BE78ED6159FD}" dt="2023-07-17T08:37:28.334" v="908" actId="478"/>
          <ac:spMkLst>
            <pc:docMk/>
            <pc:sldMk cId="1965327984" sldId="265"/>
            <ac:spMk id="30" creationId="{1C088DF0-9FF8-DC5E-00E4-33A7851B5246}"/>
          </ac:spMkLst>
        </pc:spChg>
        <pc:spChg chg="del">
          <ac:chgData name="Jing Ping (NSB)" userId="704c3a0a-d3ed-401a-9233-4511e06575a8" providerId="ADAL" clId="{B9427944-802C-47A5-AD8D-BE78ED6159FD}" dt="2023-07-17T08:37:28.334" v="908" actId="478"/>
          <ac:spMkLst>
            <pc:docMk/>
            <pc:sldMk cId="1965327984" sldId="265"/>
            <ac:spMk id="33" creationId="{C343EB9D-A5FA-ED40-5471-EAE5C4CC64B9}"/>
          </ac:spMkLst>
        </pc:spChg>
        <pc:spChg chg="del">
          <ac:chgData name="Jing Ping (NSB)" userId="704c3a0a-d3ed-401a-9233-4511e06575a8" providerId="ADAL" clId="{B9427944-802C-47A5-AD8D-BE78ED6159FD}" dt="2023-07-17T08:37:28.334" v="908" actId="478"/>
          <ac:spMkLst>
            <pc:docMk/>
            <pc:sldMk cId="1965327984" sldId="265"/>
            <ac:spMk id="34" creationId="{AEA1BAA7-1B26-97FF-7A04-5EA86BA45941}"/>
          </ac:spMkLst>
        </pc:spChg>
        <pc:spChg chg="del">
          <ac:chgData name="Jing Ping (NSB)" userId="704c3a0a-d3ed-401a-9233-4511e06575a8" providerId="ADAL" clId="{B9427944-802C-47A5-AD8D-BE78ED6159FD}" dt="2023-07-17T08:37:28.334" v="908" actId="478"/>
          <ac:spMkLst>
            <pc:docMk/>
            <pc:sldMk cId="1965327984" sldId="265"/>
            <ac:spMk id="37" creationId="{C355885E-54E4-0F12-A8B9-E0A5F47D4882}"/>
          </ac:spMkLst>
        </pc:spChg>
        <pc:spChg chg="del">
          <ac:chgData name="Jing Ping (NSB)" userId="704c3a0a-d3ed-401a-9233-4511e06575a8" providerId="ADAL" clId="{B9427944-802C-47A5-AD8D-BE78ED6159FD}" dt="2023-07-17T08:37:28.334" v="908" actId="478"/>
          <ac:spMkLst>
            <pc:docMk/>
            <pc:sldMk cId="1965327984" sldId="265"/>
            <ac:spMk id="38" creationId="{4DBE57D4-9ABD-C636-4638-8D80B6E1EAE2}"/>
          </ac:spMkLst>
        </pc:spChg>
        <pc:spChg chg="del">
          <ac:chgData name="Jing Ping (NSB)" userId="704c3a0a-d3ed-401a-9233-4511e06575a8" providerId="ADAL" clId="{B9427944-802C-47A5-AD8D-BE78ED6159FD}" dt="2023-07-17T08:37:28.334" v="908" actId="478"/>
          <ac:spMkLst>
            <pc:docMk/>
            <pc:sldMk cId="1965327984" sldId="265"/>
            <ac:spMk id="39" creationId="{E56601D5-9644-87CD-D261-40FEBAF6DBCB}"/>
          </ac:spMkLst>
        </pc:spChg>
        <pc:spChg chg="del">
          <ac:chgData name="Jing Ping (NSB)" userId="704c3a0a-d3ed-401a-9233-4511e06575a8" providerId="ADAL" clId="{B9427944-802C-47A5-AD8D-BE78ED6159FD}" dt="2023-07-17T08:37:28.334" v="908" actId="478"/>
          <ac:spMkLst>
            <pc:docMk/>
            <pc:sldMk cId="1965327984" sldId="265"/>
            <ac:spMk id="40" creationId="{B13B2850-F1FC-C952-E691-D9B574E05A8C}"/>
          </ac:spMkLst>
        </pc:spChg>
        <pc:spChg chg="del">
          <ac:chgData name="Jing Ping (NSB)" userId="704c3a0a-d3ed-401a-9233-4511e06575a8" providerId="ADAL" clId="{B9427944-802C-47A5-AD8D-BE78ED6159FD}" dt="2023-07-17T08:37:28.334" v="908" actId="478"/>
          <ac:spMkLst>
            <pc:docMk/>
            <pc:sldMk cId="1965327984" sldId="265"/>
            <ac:spMk id="41" creationId="{FD92BA6E-9262-36D9-33B7-EE1F00A76BC3}"/>
          </ac:spMkLst>
        </pc:spChg>
        <pc:spChg chg="del">
          <ac:chgData name="Jing Ping (NSB)" userId="704c3a0a-d3ed-401a-9233-4511e06575a8" providerId="ADAL" clId="{B9427944-802C-47A5-AD8D-BE78ED6159FD}" dt="2023-07-17T08:37:28.334" v="908" actId="478"/>
          <ac:spMkLst>
            <pc:docMk/>
            <pc:sldMk cId="1965327984" sldId="265"/>
            <ac:spMk id="42" creationId="{653D6B19-C0A7-9332-2F0C-C4D64429715F}"/>
          </ac:spMkLst>
        </pc:spChg>
        <pc:spChg chg="del">
          <ac:chgData name="Jing Ping (NSB)" userId="704c3a0a-d3ed-401a-9233-4511e06575a8" providerId="ADAL" clId="{B9427944-802C-47A5-AD8D-BE78ED6159FD}" dt="2023-07-17T08:37:28.334" v="908" actId="478"/>
          <ac:spMkLst>
            <pc:docMk/>
            <pc:sldMk cId="1965327984" sldId="265"/>
            <ac:spMk id="45" creationId="{B6BFF1E8-E0C6-5298-82DC-E2B8CEBF5C09}"/>
          </ac:spMkLst>
        </pc:spChg>
        <pc:spChg chg="del">
          <ac:chgData name="Jing Ping (NSB)" userId="704c3a0a-d3ed-401a-9233-4511e06575a8" providerId="ADAL" clId="{B9427944-802C-47A5-AD8D-BE78ED6159FD}" dt="2023-07-17T08:37:28.334" v="908" actId="478"/>
          <ac:spMkLst>
            <pc:docMk/>
            <pc:sldMk cId="1965327984" sldId="265"/>
            <ac:spMk id="47" creationId="{BD4BA196-0E5F-D38A-F8CF-446F375B0F2F}"/>
          </ac:spMkLst>
        </pc:spChg>
        <pc:spChg chg="del">
          <ac:chgData name="Jing Ping (NSB)" userId="704c3a0a-d3ed-401a-9233-4511e06575a8" providerId="ADAL" clId="{B9427944-802C-47A5-AD8D-BE78ED6159FD}" dt="2023-07-17T08:37:28.334" v="908" actId="478"/>
          <ac:spMkLst>
            <pc:docMk/>
            <pc:sldMk cId="1965327984" sldId="265"/>
            <ac:spMk id="55" creationId="{D212CADD-4A2C-94C6-F781-61C832CF07CA}"/>
          </ac:spMkLst>
        </pc:spChg>
        <pc:spChg chg="del">
          <ac:chgData name="Jing Ping (NSB)" userId="704c3a0a-d3ed-401a-9233-4511e06575a8" providerId="ADAL" clId="{B9427944-802C-47A5-AD8D-BE78ED6159FD}" dt="2023-07-17T08:37:28.334" v="908" actId="478"/>
          <ac:spMkLst>
            <pc:docMk/>
            <pc:sldMk cId="1965327984" sldId="265"/>
            <ac:spMk id="56" creationId="{E05F956B-4D9B-412A-2C13-84F0218C27F3}"/>
          </ac:spMkLst>
        </pc:spChg>
        <pc:spChg chg="del">
          <ac:chgData name="Jing Ping (NSB)" userId="704c3a0a-d3ed-401a-9233-4511e06575a8" providerId="ADAL" clId="{B9427944-802C-47A5-AD8D-BE78ED6159FD}" dt="2023-07-17T08:38:30.491" v="940" actId="478"/>
          <ac:spMkLst>
            <pc:docMk/>
            <pc:sldMk cId="1965327984" sldId="265"/>
            <ac:spMk id="58" creationId="{2D006000-F5DE-F517-632B-28CA62325F18}"/>
          </ac:spMkLst>
        </pc:spChg>
        <pc:spChg chg="del">
          <ac:chgData name="Jing Ping (NSB)" userId="704c3a0a-d3ed-401a-9233-4511e06575a8" providerId="ADAL" clId="{B9427944-802C-47A5-AD8D-BE78ED6159FD}" dt="2023-07-17T08:38:32.330" v="941" actId="478"/>
          <ac:spMkLst>
            <pc:docMk/>
            <pc:sldMk cId="1965327984" sldId="265"/>
            <ac:spMk id="59" creationId="{D364874E-B3FF-9D72-D66C-1269C9CFDB70}"/>
          </ac:spMkLst>
        </pc:spChg>
        <pc:spChg chg="add mod">
          <ac:chgData name="Jing Ping (NSB)" userId="704c3a0a-d3ed-401a-9233-4511e06575a8" providerId="ADAL" clId="{B9427944-802C-47A5-AD8D-BE78ED6159FD}" dt="2023-07-17T08:58:02.169" v="1292" actId="1076"/>
          <ac:spMkLst>
            <pc:docMk/>
            <pc:sldMk cId="1965327984" sldId="265"/>
            <ac:spMk id="60" creationId="{68D1E0C9-E6F2-D758-8B4A-8EAF60852368}"/>
          </ac:spMkLst>
        </pc:spChg>
        <pc:spChg chg="del">
          <ac:chgData name="Jing Ping (NSB)" userId="704c3a0a-d3ed-401a-9233-4511e06575a8" providerId="ADAL" clId="{B9427944-802C-47A5-AD8D-BE78ED6159FD}" dt="2023-07-17T08:38:21.211" v="937" actId="478"/>
          <ac:spMkLst>
            <pc:docMk/>
            <pc:sldMk cId="1965327984" sldId="265"/>
            <ac:spMk id="61" creationId="{0851E4F7-9428-AFB5-4606-E6AC378BB60A}"/>
          </ac:spMkLst>
        </pc:spChg>
        <pc:grpChg chg="del">
          <ac:chgData name="Jing Ping (NSB)" userId="704c3a0a-d3ed-401a-9233-4511e06575a8" providerId="ADAL" clId="{B9427944-802C-47A5-AD8D-BE78ED6159FD}" dt="2023-07-17T08:37:28.334" v="908" actId="478"/>
          <ac:grpSpMkLst>
            <pc:docMk/>
            <pc:sldMk cId="1965327984" sldId="265"/>
            <ac:grpSpMk id="12" creationId="{91DF7587-14FA-1DDD-FCF8-FB58A3F6DAC5}"/>
          </ac:grpSpMkLst>
        </pc:grpChg>
        <pc:picChg chg="add del mod">
          <ac:chgData name="Jing Ping (NSB)" userId="704c3a0a-d3ed-401a-9233-4511e06575a8" providerId="ADAL" clId="{B9427944-802C-47A5-AD8D-BE78ED6159FD}" dt="2023-07-17T08:39:41.642" v="955" actId="478"/>
          <ac:picMkLst>
            <pc:docMk/>
            <pc:sldMk cId="1965327984" sldId="265"/>
            <ac:picMk id="62" creationId="{4E78792C-CDE8-F193-7115-8A311B520B6F}"/>
          </ac:picMkLst>
        </pc:picChg>
        <pc:picChg chg="add mod">
          <ac:chgData name="Jing Ping (NSB)" userId="704c3a0a-d3ed-401a-9233-4511e06575a8" providerId="ADAL" clId="{B9427944-802C-47A5-AD8D-BE78ED6159FD}" dt="2023-07-17T08:57:59.246" v="1291" actId="14100"/>
          <ac:picMkLst>
            <pc:docMk/>
            <pc:sldMk cId="1965327984" sldId="265"/>
            <ac:picMk id="63" creationId="{FD7E6E2A-C9D0-8D9B-B8AF-09F5C3428211}"/>
          </ac:picMkLst>
        </pc:picChg>
        <pc:cxnChg chg="del">
          <ac:chgData name="Jing Ping (NSB)" userId="704c3a0a-d3ed-401a-9233-4511e06575a8" providerId="ADAL" clId="{B9427944-802C-47A5-AD8D-BE78ED6159FD}" dt="2023-07-17T08:37:28.334" v="908" actId="478"/>
          <ac:cxnSpMkLst>
            <pc:docMk/>
            <pc:sldMk cId="1965327984" sldId="265"/>
            <ac:cxnSpMk id="6" creationId="{7F89D312-AEC9-EF08-CFBA-768A2F8CDEAC}"/>
          </ac:cxnSpMkLst>
        </pc:cxnChg>
        <pc:cxnChg chg="del">
          <ac:chgData name="Jing Ping (NSB)" userId="704c3a0a-d3ed-401a-9233-4511e06575a8" providerId="ADAL" clId="{B9427944-802C-47A5-AD8D-BE78ED6159FD}" dt="2023-07-17T08:37:28.334" v="908" actId="478"/>
          <ac:cxnSpMkLst>
            <pc:docMk/>
            <pc:sldMk cId="1965327984" sldId="265"/>
            <ac:cxnSpMk id="9" creationId="{B7483C84-0865-94DA-DE54-FCFEBDCF5A1A}"/>
          </ac:cxnSpMkLst>
        </pc:cxnChg>
        <pc:cxnChg chg="del">
          <ac:chgData name="Jing Ping (NSB)" userId="704c3a0a-d3ed-401a-9233-4511e06575a8" providerId="ADAL" clId="{B9427944-802C-47A5-AD8D-BE78ED6159FD}" dt="2023-07-17T08:37:28.334" v="908" actId="478"/>
          <ac:cxnSpMkLst>
            <pc:docMk/>
            <pc:sldMk cId="1965327984" sldId="265"/>
            <ac:cxnSpMk id="17" creationId="{1B73AC93-B4A4-34B7-76A7-4D47644C3EBD}"/>
          </ac:cxnSpMkLst>
        </pc:cxnChg>
        <pc:cxnChg chg="del">
          <ac:chgData name="Jing Ping (NSB)" userId="704c3a0a-d3ed-401a-9233-4511e06575a8" providerId="ADAL" clId="{B9427944-802C-47A5-AD8D-BE78ED6159FD}" dt="2023-07-17T08:37:28.334" v="908" actId="478"/>
          <ac:cxnSpMkLst>
            <pc:docMk/>
            <pc:sldMk cId="1965327984" sldId="265"/>
            <ac:cxnSpMk id="20" creationId="{F997F98D-4DA6-BA55-EEFE-C4EADFE0DF27}"/>
          </ac:cxnSpMkLst>
        </pc:cxnChg>
        <pc:cxnChg chg="del">
          <ac:chgData name="Jing Ping (NSB)" userId="704c3a0a-d3ed-401a-9233-4511e06575a8" providerId="ADAL" clId="{B9427944-802C-47A5-AD8D-BE78ED6159FD}" dt="2023-07-17T08:37:28.334" v="908" actId="478"/>
          <ac:cxnSpMkLst>
            <pc:docMk/>
            <pc:sldMk cId="1965327984" sldId="265"/>
            <ac:cxnSpMk id="23" creationId="{CE64D6DF-0374-5B3B-92A3-54B1B360D07F}"/>
          </ac:cxnSpMkLst>
        </pc:cxnChg>
        <pc:cxnChg chg="del">
          <ac:chgData name="Jing Ping (NSB)" userId="704c3a0a-d3ed-401a-9233-4511e06575a8" providerId="ADAL" clId="{B9427944-802C-47A5-AD8D-BE78ED6159FD}" dt="2023-07-17T08:37:28.334" v="908" actId="478"/>
          <ac:cxnSpMkLst>
            <pc:docMk/>
            <pc:sldMk cId="1965327984" sldId="265"/>
            <ac:cxnSpMk id="25" creationId="{895815D8-BA34-0241-3800-0A7A391519DD}"/>
          </ac:cxnSpMkLst>
        </pc:cxnChg>
        <pc:cxnChg chg="del">
          <ac:chgData name="Jing Ping (NSB)" userId="704c3a0a-d3ed-401a-9233-4511e06575a8" providerId="ADAL" clId="{B9427944-802C-47A5-AD8D-BE78ED6159FD}" dt="2023-07-17T08:37:28.334" v="908" actId="478"/>
          <ac:cxnSpMkLst>
            <pc:docMk/>
            <pc:sldMk cId="1965327984" sldId="265"/>
            <ac:cxnSpMk id="26" creationId="{6EA89D52-20C8-8DA2-8198-2C71CE00EF01}"/>
          </ac:cxnSpMkLst>
        </pc:cxnChg>
        <pc:cxnChg chg="del">
          <ac:chgData name="Jing Ping (NSB)" userId="704c3a0a-d3ed-401a-9233-4511e06575a8" providerId="ADAL" clId="{B9427944-802C-47A5-AD8D-BE78ED6159FD}" dt="2023-07-17T08:37:28.334" v="908" actId="478"/>
          <ac:cxnSpMkLst>
            <pc:docMk/>
            <pc:sldMk cId="1965327984" sldId="265"/>
            <ac:cxnSpMk id="31" creationId="{D06A2988-41C9-B78B-076B-005E469514F5}"/>
          </ac:cxnSpMkLst>
        </pc:cxnChg>
        <pc:cxnChg chg="del">
          <ac:chgData name="Jing Ping (NSB)" userId="704c3a0a-d3ed-401a-9233-4511e06575a8" providerId="ADAL" clId="{B9427944-802C-47A5-AD8D-BE78ED6159FD}" dt="2023-07-17T08:37:28.334" v="908" actId="478"/>
          <ac:cxnSpMkLst>
            <pc:docMk/>
            <pc:sldMk cId="1965327984" sldId="265"/>
            <ac:cxnSpMk id="32" creationId="{565E9EBD-DC42-5971-9C8E-7187AF11FCA4}"/>
          </ac:cxnSpMkLst>
        </pc:cxnChg>
        <pc:cxnChg chg="del">
          <ac:chgData name="Jing Ping (NSB)" userId="704c3a0a-d3ed-401a-9233-4511e06575a8" providerId="ADAL" clId="{B9427944-802C-47A5-AD8D-BE78ED6159FD}" dt="2023-07-17T08:37:28.334" v="908" actId="478"/>
          <ac:cxnSpMkLst>
            <pc:docMk/>
            <pc:sldMk cId="1965327984" sldId="265"/>
            <ac:cxnSpMk id="35" creationId="{978B9D20-D774-52B5-8895-C5B2B6972283}"/>
          </ac:cxnSpMkLst>
        </pc:cxnChg>
        <pc:cxnChg chg="del">
          <ac:chgData name="Jing Ping (NSB)" userId="704c3a0a-d3ed-401a-9233-4511e06575a8" providerId="ADAL" clId="{B9427944-802C-47A5-AD8D-BE78ED6159FD}" dt="2023-07-17T08:37:28.334" v="908" actId="478"/>
          <ac:cxnSpMkLst>
            <pc:docMk/>
            <pc:sldMk cId="1965327984" sldId="265"/>
            <ac:cxnSpMk id="36" creationId="{A30F3F0C-93CF-8C10-228A-C02B01DCD6A7}"/>
          </ac:cxnSpMkLst>
        </pc:cxnChg>
        <pc:cxnChg chg="del">
          <ac:chgData name="Jing Ping (NSB)" userId="704c3a0a-d3ed-401a-9233-4511e06575a8" providerId="ADAL" clId="{B9427944-802C-47A5-AD8D-BE78ED6159FD}" dt="2023-07-17T08:37:28.334" v="908" actId="478"/>
          <ac:cxnSpMkLst>
            <pc:docMk/>
            <pc:sldMk cId="1965327984" sldId="265"/>
            <ac:cxnSpMk id="43" creationId="{A7DB3D23-0E98-67C5-6DA5-A74A78E2DF80}"/>
          </ac:cxnSpMkLst>
        </pc:cxnChg>
        <pc:cxnChg chg="del">
          <ac:chgData name="Jing Ping (NSB)" userId="704c3a0a-d3ed-401a-9233-4511e06575a8" providerId="ADAL" clId="{B9427944-802C-47A5-AD8D-BE78ED6159FD}" dt="2023-07-17T08:37:28.334" v="908" actId="478"/>
          <ac:cxnSpMkLst>
            <pc:docMk/>
            <pc:sldMk cId="1965327984" sldId="265"/>
            <ac:cxnSpMk id="44" creationId="{67CF149C-2AE4-5AFB-BFC4-9FCC7AEF35A8}"/>
          </ac:cxnSpMkLst>
        </pc:cxnChg>
        <pc:cxnChg chg="del">
          <ac:chgData name="Jing Ping (NSB)" userId="704c3a0a-d3ed-401a-9233-4511e06575a8" providerId="ADAL" clId="{B9427944-802C-47A5-AD8D-BE78ED6159FD}" dt="2023-07-17T08:37:28.334" v="908" actId="478"/>
          <ac:cxnSpMkLst>
            <pc:docMk/>
            <pc:sldMk cId="1965327984" sldId="265"/>
            <ac:cxnSpMk id="46" creationId="{A4C48F80-B5EF-A9DF-DC45-439906D3F259}"/>
          </ac:cxnSpMkLst>
        </pc:cxnChg>
        <pc:cxnChg chg="del">
          <ac:chgData name="Jing Ping (NSB)" userId="704c3a0a-d3ed-401a-9233-4511e06575a8" providerId="ADAL" clId="{B9427944-802C-47A5-AD8D-BE78ED6159FD}" dt="2023-07-17T08:37:28.334" v="908" actId="478"/>
          <ac:cxnSpMkLst>
            <pc:docMk/>
            <pc:sldMk cId="1965327984" sldId="265"/>
            <ac:cxnSpMk id="48" creationId="{6B4AA01B-CF3B-C324-3532-FE0021F57239}"/>
          </ac:cxnSpMkLst>
        </pc:cxnChg>
        <pc:cxnChg chg="del">
          <ac:chgData name="Jing Ping (NSB)" userId="704c3a0a-d3ed-401a-9233-4511e06575a8" providerId="ADAL" clId="{B9427944-802C-47A5-AD8D-BE78ED6159FD}" dt="2023-07-17T08:37:28.334" v="908" actId="478"/>
          <ac:cxnSpMkLst>
            <pc:docMk/>
            <pc:sldMk cId="1965327984" sldId="265"/>
            <ac:cxnSpMk id="49" creationId="{D0282912-F768-ADB4-D733-EED22BA24E39}"/>
          </ac:cxnSpMkLst>
        </pc:cxnChg>
        <pc:cxnChg chg="del">
          <ac:chgData name="Jing Ping (NSB)" userId="704c3a0a-d3ed-401a-9233-4511e06575a8" providerId="ADAL" clId="{B9427944-802C-47A5-AD8D-BE78ED6159FD}" dt="2023-07-17T08:37:28.334" v="908" actId="478"/>
          <ac:cxnSpMkLst>
            <pc:docMk/>
            <pc:sldMk cId="1965327984" sldId="265"/>
            <ac:cxnSpMk id="50" creationId="{92E41157-5BBF-0D41-2033-EF99F30F8FB8}"/>
          </ac:cxnSpMkLst>
        </pc:cxnChg>
        <pc:cxnChg chg="del">
          <ac:chgData name="Jing Ping (NSB)" userId="704c3a0a-d3ed-401a-9233-4511e06575a8" providerId="ADAL" clId="{B9427944-802C-47A5-AD8D-BE78ED6159FD}" dt="2023-07-17T08:37:28.334" v="908" actId="478"/>
          <ac:cxnSpMkLst>
            <pc:docMk/>
            <pc:sldMk cId="1965327984" sldId="265"/>
            <ac:cxnSpMk id="51" creationId="{9480BC0E-A497-9841-A520-C1C07C959F84}"/>
          </ac:cxnSpMkLst>
        </pc:cxnChg>
        <pc:cxnChg chg="del">
          <ac:chgData name="Jing Ping (NSB)" userId="704c3a0a-d3ed-401a-9233-4511e06575a8" providerId="ADAL" clId="{B9427944-802C-47A5-AD8D-BE78ED6159FD}" dt="2023-07-17T08:37:28.334" v="908" actId="478"/>
          <ac:cxnSpMkLst>
            <pc:docMk/>
            <pc:sldMk cId="1965327984" sldId="265"/>
            <ac:cxnSpMk id="52" creationId="{83AA688C-E5F2-CB4D-64BF-904C1064CE06}"/>
          </ac:cxnSpMkLst>
        </pc:cxnChg>
        <pc:cxnChg chg="del">
          <ac:chgData name="Jing Ping (NSB)" userId="704c3a0a-d3ed-401a-9233-4511e06575a8" providerId="ADAL" clId="{B9427944-802C-47A5-AD8D-BE78ED6159FD}" dt="2023-07-17T08:37:28.334" v="908" actId="478"/>
          <ac:cxnSpMkLst>
            <pc:docMk/>
            <pc:sldMk cId="1965327984" sldId="265"/>
            <ac:cxnSpMk id="53" creationId="{016F8F61-A392-CB03-2A11-E7820DDB10A3}"/>
          </ac:cxnSpMkLst>
        </pc:cxnChg>
        <pc:cxnChg chg="del">
          <ac:chgData name="Jing Ping (NSB)" userId="704c3a0a-d3ed-401a-9233-4511e06575a8" providerId="ADAL" clId="{B9427944-802C-47A5-AD8D-BE78ED6159FD}" dt="2023-07-17T08:37:28.334" v="908" actId="478"/>
          <ac:cxnSpMkLst>
            <pc:docMk/>
            <pc:sldMk cId="1965327984" sldId="265"/>
            <ac:cxnSpMk id="54" creationId="{0499166C-5FA9-9CDA-32E6-112AB97426CF}"/>
          </ac:cxnSpMkLst>
        </pc:cxnChg>
        <pc:cxnChg chg="del">
          <ac:chgData name="Jing Ping (NSB)" userId="704c3a0a-d3ed-401a-9233-4511e06575a8" providerId="ADAL" clId="{B9427944-802C-47A5-AD8D-BE78ED6159FD}" dt="2023-07-17T08:37:28.334" v="908" actId="478"/>
          <ac:cxnSpMkLst>
            <pc:docMk/>
            <pc:sldMk cId="1965327984" sldId="265"/>
            <ac:cxnSpMk id="57" creationId="{27DE1E31-4B38-526D-9A1E-AEEB02A06C84}"/>
          </ac:cxnSpMkLst>
        </pc:cxnChg>
      </pc:sldChg>
      <pc:sldChg chg="modSp add mod">
        <pc:chgData name="Jing Ping (NSB)" userId="704c3a0a-d3ed-401a-9233-4511e06575a8" providerId="ADAL" clId="{B9427944-802C-47A5-AD8D-BE78ED6159FD}" dt="2023-07-17T09:12:52.979" v="1994" actId="20577"/>
        <pc:sldMkLst>
          <pc:docMk/>
          <pc:sldMk cId="3012850948" sldId="266"/>
        </pc:sldMkLst>
        <pc:spChg chg="mod">
          <ac:chgData name="Jing Ping (NSB)" userId="704c3a0a-d3ed-401a-9233-4511e06575a8" providerId="ADAL" clId="{B9427944-802C-47A5-AD8D-BE78ED6159FD}" dt="2023-07-17T09:12:52.979" v="1994" actId="20577"/>
          <ac:spMkLst>
            <pc:docMk/>
            <pc:sldMk cId="3012850948" sldId="266"/>
            <ac:spMk id="3" creationId="{FACC97BB-639F-398A-3F50-B8D8D9CAAB57}"/>
          </ac:spMkLst>
        </pc:spChg>
        <pc:spChg chg="mod">
          <ac:chgData name="Jing Ping (NSB)" userId="704c3a0a-d3ed-401a-9233-4511e06575a8" providerId="ADAL" clId="{B9427944-802C-47A5-AD8D-BE78ED6159FD}" dt="2023-07-17T09:05:59.995" v="1702" actId="14100"/>
          <ac:spMkLst>
            <pc:docMk/>
            <pc:sldMk cId="3012850948" sldId="266"/>
            <ac:spMk id="61" creationId="{0851E4F7-9428-AFB5-4606-E6AC378BB60A}"/>
          </ac:spMkLst>
        </pc:spChg>
        <pc:spChg chg="mod">
          <ac:chgData name="Jing Ping (NSB)" userId="704c3a0a-d3ed-401a-9233-4511e06575a8" providerId="ADAL" clId="{B9427944-802C-47A5-AD8D-BE78ED6159FD}" dt="2023-07-17T09:09:10.356" v="1866" actId="1076"/>
          <ac:spMkLst>
            <pc:docMk/>
            <pc:sldMk cId="3012850948" sldId="266"/>
            <ac:spMk id="109" creationId="{17B922EB-0E98-49A5-9A83-32D7979F4FE3}"/>
          </ac:spMkLst>
        </pc:spChg>
        <pc:spChg chg="mod">
          <ac:chgData name="Jing Ping (NSB)" userId="704c3a0a-d3ed-401a-9233-4511e06575a8" providerId="ADAL" clId="{B9427944-802C-47A5-AD8D-BE78ED6159FD}" dt="2023-07-17T09:09:10.356" v="1866" actId="1076"/>
          <ac:spMkLst>
            <pc:docMk/>
            <pc:sldMk cId="3012850948" sldId="266"/>
            <ac:spMk id="110" creationId="{07B7EE2E-B425-4E89-63A9-8F7CFB5A141A}"/>
          </ac:spMkLst>
        </pc:spChg>
        <pc:spChg chg="mod">
          <ac:chgData name="Jing Ping (NSB)" userId="704c3a0a-d3ed-401a-9233-4511e06575a8" providerId="ADAL" clId="{B9427944-802C-47A5-AD8D-BE78ED6159FD}" dt="2023-07-17T09:09:10.356" v="1866" actId="1076"/>
          <ac:spMkLst>
            <pc:docMk/>
            <pc:sldMk cId="3012850948" sldId="266"/>
            <ac:spMk id="111" creationId="{B13637A2-BC9E-7273-2078-C86EFE310F07}"/>
          </ac:spMkLst>
        </pc:spChg>
        <pc:spChg chg="mod">
          <ac:chgData name="Jing Ping (NSB)" userId="704c3a0a-d3ed-401a-9233-4511e06575a8" providerId="ADAL" clId="{B9427944-802C-47A5-AD8D-BE78ED6159FD}" dt="2023-07-17T09:09:10.356" v="1866" actId="1076"/>
          <ac:spMkLst>
            <pc:docMk/>
            <pc:sldMk cId="3012850948" sldId="266"/>
            <ac:spMk id="113" creationId="{60870B74-691A-FB78-C9A6-7714A3C001C5}"/>
          </ac:spMkLst>
        </pc:spChg>
        <pc:spChg chg="mod">
          <ac:chgData name="Jing Ping (NSB)" userId="704c3a0a-d3ed-401a-9233-4511e06575a8" providerId="ADAL" clId="{B9427944-802C-47A5-AD8D-BE78ED6159FD}" dt="2023-07-17T09:09:10.356" v="1866" actId="1076"/>
          <ac:spMkLst>
            <pc:docMk/>
            <pc:sldMk cId="3012850948" sldId="266"/>
            <ac:spMk id="114" creationId="{D7FC4C37-352B-1067-7E94-B0F0092E15DE}"/>
          </ac:spMkLst>
        </pc:spChg>
        <pc:spChg chg="mod">
          <ac:chgData name="Jing Ping (NSB)" userId="704c3a0a-d3ed-401a-9233-4511e06575a8" providerId="ADAL" clId="{B9427944-802C-47A5-AD8D-BE78ED6159FD}" dt="2023-07-17T09:09:10.356" v="1866" actId="1076"/>
          <ac:spMkLst>
            <pc:docMk/>
            <pc:sldMk cId="3012850948" sldId="266"/>
            <ac:spMk id="116" creationId="{68BABE70-AB06-D6CC-DDE8-604AF6641453}"/>
          </ac:spMkLst>
        </pc:spChg>
        <pc:spChg chg="mod">
          <ac:chgData name="Jing Ping (NSB)" userId="704c3a0a-d3ed-401a-9233-4511e06575a8" providerId="ADAL" clId="{B9427944-802C-47A5-AD8D-BE78ED6159FD}" dt="2023-07-17T09:09:10.356" v="1866" actId="1076"/>
          <ac:spMkLst>
            <pc:docMk/>
            <pc:sldMk cId="3012850948" sldId="266"/>
            <ac:spMk id="117" creationId="{E1CDB625-3B2A-CFA8-FC69-042E69CB551D}"/>
          </ac:spMkLst>
        </pc:spChg>
        <pc:spChg chg="mod">
          <ac:chgData name="Jing Ping (NSB)" userId="704c3a0a-d3ed-401a-9233-4511e06575a8" providerId="ADAL" clId="{B9427944-802C-47A5-AD8D-BE78ED6159FD}" dt="2023-07-17T09:09:10.356" v="1866" actId="1076"/>
          <ac:spMkLst>
            <pc:docMk/>
            <pc:sldMk cId="3012850948" sldId="266"/>
            <ac:spMk id="121" creationId="{6845ACC2-E271-2634-3458-1A4E9DAF8177}"/>
          </ac:spMkLst>
        </pc:spChg>
        <pc:spChg chg="mod">
          <ac:chgData name="Jing Ping (NSB)" userId="704c3a0a-d3ed-401a-9233-4511e06575a8" providerId="ADAL" clId="{B9427944-802C-47A5-AD8D-BE78ED6159FD}" dt="2023-07-17T09:09:10.356" v="1866" actId="1076"/>
          <ac:spMkLst>
            <pc:docMk/>
            <pc:sldMk cId="3012850948" sldId="266"/>
            <ac:spMk id="122" creationId="{FDC5025F-6A59-015E-7543-27D2AC341C62}"/>
          </ac:spMkLst>
        </pc:spChg>
        <pc:spChg chg="mod">
          <ac:chgData name="Jing Ping (NSB)" userId="704c3a0a-d3ed-401a-9233-4511e06575a8" providerId="ADAL" clId="{B9427944-802C-47A5-AD8D-BE78ED6159FD}" dt="2023-07-17T09:09:10.356" v="1866" actId="1076"/>
          <ac:spMkLst>
            <pc:docMk/>
            <pc:sldMk cId="3012850948" sldId="266"/>
            <ac:spMk id="124" creationId="{B8961732-93FD-9E6F-7C21-C7D8B4A141D2}"/>
          </ac:spMkLst>
        </pc:spChg>
        <pc:spChg chg="mod">
          <ac:chgData name="Jing Ping (NSB)" userId="704c3a0a-d3ed-401a-9233-4511e06575a8" providerId="ADAL" clId="{B9427944-802C-47A5-AD8D-BE78ED6159FD}" dt="2023-07-17T09:09:10.356" v="1866" actId="1076"/>
          <ac:spMkLst>
            <pc:docMk/>
            <pc:sldMk cId="3012850948" sldId="266"/>
            <ac:spMk id="125" creationId="{499684F4-B937-BFFA-DAE9-75B9D212C67F}"/>
          </ac:spMkLst>
        </pc:spChg>
        <pc:spChg chg="mod">
          <ac:chgData name="Jing Ping (NSB)" userId="704c3a0a-d3ed-401a-9233-4511e06575a8" providerId="ADAL" clId="{B9427944-802C-47A5-AD8D-BE78ED6159FD}" dt="2023-07-17T09:09:10.356" v="1866" actId="1076"/>
          <ac:spMkLst>
            <pc:docMk/>
            <pc:sldMk cId="3012850948" sldId="266"/>
            <ac:spMk id="127" creationId="{B5CBEE73-CC7A-4B4D-FAF7-EFEA4799B202}"/>
          </ac:spMkLst>
        </pc:spChg>
        <pc:spChg chg="mod">
          <ac:chgData name="Jing Ping (NSB)" userId="704c3a0a-d3ed-401a-9233-4511e06575a8" providerId="ADAL" clId="{B9427944-802C-47A5-AD8D-BE78ED6159FD}" dt="2023-07-17T09:09:10.356" v="1866" actId="1076"/>
          <ac:spMkLst>
            <pc:docMk/>
            <pc:sldMk cId="3012850948" sldId="266"/>
            <ac:spMk id="128" creationId="{6655DD76-0B01-6F84-4BFF-CD0154346B69}"/>
          </ac:spMkLst>
        </pc:spChg>
        <pc:spChg chg="mod">
          <ac:chgData name="Jing Ping (NSB)" userId="704c3a0a-d3ed-401a-9233-4511e06575a8" providerId="ADAL" clId="{B9427944-802C-47A5-AD8D-BE78ED6159FD}" dt="2023-07-17T09:09:10.356" v="1866" actId="1076"/>
          <ac:spMkLst>
            <pc:docMk/>
            <pc:sldMk cId="3012850948" sldId="266"/>
            <ac:spMk id="129" creationId="{A9FB6F15-C4DF-3223-0917-CD50BD8520BF}"/>
          </ac:spMkLst>
        </pc:spChg>
        <pc:spChg chg="mod">
          <ac:chgData name="Jing Ping (NSB)" userId="704c3a0a-d3ed-401a-9233-4511e06575a8" providerId="ADAL" clId="{B9427944-802C-47A5-AD8D-BE78ED6159FD}" dt="2023-07-17T09:09:10.356" v="1866" actId="1076"/>
          <ac:spMkLst>
            <pc:docMk/>
            <pc:sldMk cId="3012850948" sldId="266"/>
            <ac:spMk id="130" creationId="{AD27F532-E104-58BE-8CC2-7E9E5CD1DE48}"/>
          </ac:spMkLst>
        </pc:spChg>
        <pc:spChg chg="mod">
          <ac:chgData name="Jing Ping (NSB)" userId="704c3a0a-d3ed-401a-9233-4511e06575a8" providerId="ADAL" clId="{B9427944-802C-47A5-AD8D-BE78ED6159FD}" dt="2023-07-17T09:09:10.356" v="1866" actId="1076"/>
          <ac:spMkLst>
            <pc:docMk/>
            <pc:sldMk cId="3012850948" sldId="266"/>
            <ac:spMk id="133" creationId="{2324CB19-4C7D-811D-8D49-0861D8EA3616}"/>
          </ac:spMkLst>
        </pc:spChg>
        <pc:spChg chg="mod">
          <ac:chgData name="Jing Ping (NSB)" userId="704c3a0a-d3ed-401a-9233-4511e06575a8" providerId="ADAL" clId="{B9427944-802C-47A5-AD8D-BE78ED6159FD}" dt="2023-07-17T09:09:10.356" v="1866" actId="1076"/>
          <ac:spMkLst>
            <pc:docMk/>
            <pc:sldMk cId="3012850948" sldId="266"/>
            <ac:spMk id="134" creationId="{9461BD6F-3059-97DA-515B-E074F110BBB0}"/>
          </ac:spMkLst>
        </pc:spChg>
        <pc:spChg chg="mod">
          <ac:chgData name="Jing Ping (NSB)" userId="704c3a0a-d3ed-401a-9233-4511e06575a8" providerId="ADAL" clId="{B9427944-802C-47A5-AD8D-BE78ED6159FD}" dt="2023-07-17T09:09:10.356" v="1866" actId="1076"/>
          <ac:spMkLst>
            <pc:docMk/>
            <pc:sldMk cId="3012850948" sldId="266"/>
            <ac:spMk id="137" creationId="{6869146D-3CDE-88FE-7393-F830211DAB82}"/>
          </ac:spMkLst>
        </pc:spChg>
        <pc:spChg chg="mod">
          <ac:chgData name="Jing Ping (NSB)" userId="704c3a0a-d3ed-401a-9233-4511e06575a8" providerId="ADAL" clId="{B9427944-802C-47A5-AD8D-BE78ED6159FD}" dt="2023-07-17T09:09:10.356" v="1866" actId="1076"/>
          <ac:spMkLst>
            <pc:docMk/>
            <pc:sldMk cId="3012850948" sldId="266"/>
            <ac:spMk id="138" creationId="{53AB8F5C-B33F-809A-D04F-84BAD5D48568}"/>
          </ac:spMkLst>
        </pc:spChg>
        <pc:spChg chg="mod">
          <ac:chgData name="Jing Ping (NSB)" userId="704c3a0a-d3ed-401a-9233-4511e06575a8" providerId="ADAL" clId="{B9427944-802C-47A5-AD8D-BE78ED6159FD}" dt="2023-07-17T09:09:10.356" v="1866" actId="1076"/>
          <ac:spMkLst>
            <pc:docMk/>
            <pc:sldMk cId="3012850948" sldId="266"/>
            <ac:spMk id="139" creationId="{0EB4AB76-4C02-C120-62DD-C4DEA2A42055}"/>
          </ac:spMkLst>
        </pc:spChg>
        <pc:spChg chg="mod">
          <ac:chgData name="Jing Ping (NSB)" userId="704c3a0a-d3ed-401a-9233-4511e06575a8" providerId="ADAL" clId="{B9427944-802C-47A5-AD8D-BE78ED6159FD}" dt="2023-07-17T09:09:10.356" v="1866" actId="1076"/>
          <ac:spMkLst>
            <pc:docMk/>
            <pc:sldMk cId="3012850948" sldId="266"/>
            <ac:spMk id="142" creationId="{84061066-68C2-1752-ED55-76DE974524AE}"/>
          </ac:spMkLst>
        </pc:spChg>
        <pc:spChg chg="mod">
          <ac:chgData name="Jing Ping (NSB)" userId="704c3a0a-d3ed-401a-9233-4511e06575a8" providerId="ADAL" clId="{B9427944-802C-47A5-AD8D-BE78ED6159FD}" dt="2023-07-17T09:09:10.356" v="1866" actId="1076"/>
          <ac:spMkLst>
            <pc:docMk/>
            <pc:sldMk cId="3012850948" sldId="266"/>
            <ac:spMk id="144" creationId="{EB0CA443-DECF-3C2D-E99D-483898FD3803}"/>
          </ac:spMkLst>
        </pc:spChg>
        <pc:spChg chg="mod">
          <ac:chgData name="Jing Ping (NSB)" userId="704c3a0a-d3ed-401a-9233-4511e06575a8" providerId="ADAL" clId="{B9427944-802C-47A5-AD8D-BE78ED6159FD}" dt="2023-07-17T09:09:10.356" v="1866" actId="1076"/>
          <ac:spMkLst>
            <pc:docMk/>
            <pc:sldMk cId="3012850948" sldId="266"/>
            <ac:spMk id="149" creationId="{44B3D3FB-DF9A-4295-2A6B-6B3BC233611F}"/>
          </ac:spMkLst>
        </pc:spChg>
        <pc:spChg chg="mod">
          <ac:chgData name="Jing Ping (NSB)" userId="704c3a0a-d3ed-401a-9233-4511e06575a8" providerId="ADAL" clId="{B9427944-802C-47A5-AD8D-BE78ED6159FD}" dt="2023-07-17T09:09:10.356" v="1866" actId="1076"/>
          <ac:spMkLst>
            <pc:docMk/>
            <pc:sldMk cId="3012850948" sldId="266"/>
            <ac:spMk id="150" creationId="{AD5A9D7E-7C3F-8F65-9995-55461CD9FCB7}"/>
          </ac:spMkLst>
        </pc:spChg>
        <pc:spChg chg="mod">
          <ac:chgData name="Jing Ping (NSB)" userId="704c3a0a-d3ed-401a-9233-4511e06575a8" providerId="ADAL" clId="{B9427944-802C-47A5-AD8D-BE78ED6159FD}" dt="2023-07-17T09:09:10.356" v="1866" actId="1076"/>
          <ac:spMkLst>
            <pc:docMk/>
            <pc:sldMk cId="3012850948" sldId="266"/>
            <ac:spMk id="155" creationId="{49CA1A2D-6897-628F-CD99-9EDBCF3C68BE}"/>
          </ac:spMkLst>
        </pc:spChg>
        <pc:spChg chg="mod">
          <ac:chgData name="Jing Ping (NSB)" userId="704c3a0a-d3ed-401a-9233-4511e06575a8" providerId="ADAL" clId="{B9427944-802C-47A5-AD8D-BE78ED6159FD}" dt="2023-07-17T09:09:10.356" v="1866" actId="1076"/>
          <ac:spMkLst>
            <pc:docMk/>
            <pc:sldMk cId="3012850948" sldId="266"/>
            <ac:spMk id="156" creationId="{DD944D15-2D00-17FA-4378-37B74379CF51}"/>
          </ac:spMkLst>
        </pc:spChg>
        <pc:spChg chg="mod">
          <ac:chgData name="Jing Ping (NSB)" userId="704c3a0a-d3ed-401a-9233-4511e06575a8" providerId="ADAL" clId="{B9427944-802C-47A5-AD8D-BE78ED6159FD}" dt="2023-07-17T09:09:10.356" v="1866" actId="1076"/>
          <ac:spMkLst>
            <pc:docMk/>
            <pc:sldMk cId="3012850948" sldId="266"/>
            <ac:spMk id="157" creationId="{D4230F71-BCB5-F23C-FAD7-B8C10FF1C20D}"/>
          </ac:spMkLst>
        </pc:spChg>
        <pc:spChg chg="mod">
          <ac:chgData name="Jing Ping (NSB)" userId="704c3a0a-d3ed-401a-9233-4511e06575a8" providerId="ADAL" clId="{B9427944-802C-47A5-AD8D-BE78ED6159FD}" dt="2023-07-17T09:09:10.356" v="1866" actId="1076"/>
          <ac:spMkLst>
            <pc:docMk/>
            <pc:sldMk cId="3012850948" sldId="266"/>
            <ac:spMk id="158" creationId="{B29F94E7-5B52-B0E0-3E89-2DB71EF90C69}"/>
          </ac:spMkLst>
        </pc:spChg>
        <pc:spChg chg="mod">
          <ac:chgData name="Jing Ping (NSB)" userId="704c3a0a-d3ed-401a-9233-4511e06575a8" providerId="ADAL" clId="{B9427944-802C-47A5-AD8D-BE78ED6159FD}" dt="2023-07-17T09:09:10.356" v="1866" actId="1076"/>
          <ac:spMkLst>
            <pc:docMk/>
            <pc:sldMk cId="3012850948" sldId="266"/>
            <ac:spMk id="159" creationId="{B659EB5B-E339-BEE9-CBF5-3B1AAEB74F7C}"/>
          </ac:spMkLst>
        </pc:spChg>
        <pc:spChg chg="mod">
          <ac:chgData name="Jing Ping (NSB)" userId="704c3a0a-d3ed-401a-9233-4511e06575a8" providerId="ADAL" clId="{B9427944-802C-47A5-AD8D-BE78ED6159FD}" dt="2023-07-17T09:09:10.356" v="1866" actId="1076"/>
          <ac:spMkLst>
            <pc:docMk/>
            <pc:sldMk cId="3012850948" sldId="266"/>
            <ac:spMk id="160" creationId="{074C048F-1121-5492-3FE5-0149E447FC5F}"/>
          </ac:spMkLst>
        </pc:spChg>
        <pc:spChg chg="mod">
          <ac:chgData name="Jing Ping (NSB)" userId="704c3a0a-d3ed-401a-9233-4511e06575a8" providerId="ADAL" clId="{B9427944-802C-47A5-AD8D-BE78ED6159FD}" dt="2023-07-17T09:09:10.356" v="1866" actId="1076"/>
          <ac:spMkLst>
            <pc:docMk/>
            <pc:sldMk cId="3012850948" sldId="266"/>
            <ac:spMk id="161" creationId="{62835E92-2A45-83F8-56AF-C6CC22ED3350}"/>
          </ac:spMkLst>
        </pc:spChg>
        <pc:grpChg chg="mod">
          <ac:chgData name="Jing Ping (NSB)" userId="704c3a0a-d3ed-401a-9233-4511e06575a8" providerId="ADAL" clId="{B9427944-802C-47A5-AD8D-BE78ED6159FD}" dt="2023-07-17T09:09:10.356" v="1866" actId="1076"/>
          <ac:grpSpMkLst>
            <pc:docMk/>
            <pc:sldMk cId="3012850948" sldId="266"/>
            <ac:grpSpMk id="115" creationId="{A2F88E3C-9FB6-92C1-EA10-506EAC05D4CD}"/>
          </ac:grpSpMkLst>
        </pc:grpChg>
        <pc:cxnChg chg="mod">
          <ac:chgData name="Jing Ping (NSB)" userId="704c3a0a-d3ed-401a-9233-4511e06575a8" providerId="ADAL" clId="{B9427944-802C-47A5-AD8D-BE78ED6159FD}" dt="2023-07-17T09:09:10.356" v="1866" actId="1076"/>
          <ac:cxnSpMkLst>
            <pc:docMk/>
            <pc:sldMk cId="3012850948" sldId="266"/>
            <ac:cxnSpMk id="112" creationId="{6DD8A935-D804-97D7-7F6D-FF80B5EB819A}"/>
          </ac:cxnSpMkLst>
        </pc:cxnChg>
        <pc:cxnChg chg="mod">
          <ac:chgData name="Jing Ping (NSB)" userId="704c3a0a-d3ed-401a-9233-4511e06575a8" providerId="ADAL" clId="{B9427944-802C-47A5-AD8D-BE78ED6159FD}" dt="2023-07-17T09:09:10.356" v="1866" actId="1076"/>
          <ac:cxnSpMkLst>
            <pc:docMk/>
            <pc:sldMk cId="3012850948" sldId="266"/>
            <ac:cxnSpMk id="118" creationId="{CCBA112D-3BD3-4539-8938-0473DD38E696}"/>
          </ac:cxnSpMkLst>
        </pc:cxnChg>
        <pc:cxnChg chg="mod">
          <ac:chgData name="Jing Ping (NSB)" userId="704c3a0a-d3ed-401a-9233-4511e06575a8" providerId="ADAL" clId="{B9427944-802C-47A5-AD8D-BE78ED6159FD}" dt="2023-07-17T09:09:10.356" v="1866" actId="1076"/>
          <ac:cxnSpMkLst>
            <pc:docMk/>
            <pc:sldMk cId="3012850948" sldId="266"/>
            <ac:cxnSpMk id="119" creationId="{D47F8F3A-F1E7-EE23-5741-05E771A40013}"/>
          </ac:cxnSpMkLst>
        </pc:cxnChg>
        <pc:cxnChg chg="mod">
          <ac:chgData name="Jing Ping (NSB)" userId="704c3a0a-d3ed-401a-9233-4511e06575a8" providerId="ADAL" clId="{B9427944-802C-47A5-AD8D-BE78ED6159FD}" dt="2023-07-17T09:09:10.356" v="1866" actId="1076"/>
          <ac:cxnSpMkLst>
            <pc:docMk/>
            <pc:sldMk cId="3012850948" sldId="266"/>
            <ac:cxnSpMk id="120" creationId="{7706B52F-5092-14ED-48BA-E31C38B605D2}"/>
          </ac:cxnSpMkLst>
        </pc:cxnChg>
        <pc:cxnChg chg="mod">
          <ac:chgData name="Jing Ping (NSB)" userId="704c3a0a-d3ed-401a-9233-4511e06575a8" providerId="ADAL" clId="{B9427944-802C-47A5-AD8D-BE78ED6159FD}" dt="2023-07-17T09:09:10.356" v="1866" actId="1076"/>
          <ac:cxnSpMkLst>
            <pc:docMk/>
            <pc:sldMk cId="3012850948" sldId="266"/>
            <ac:cxnSpMk id="123" creationId="{D347F32D-F3F1-D819-91D9-F897F916D1A5}"/>
          </ac:cxnSpMkLst>
        </pc:cxnChg>
        <pc:cxnChg chg="mod">
          <ac:chgData name="Jing Ping (NSB)" userId="704c3a0a-d3ed-401a-9233-4511e06575a8" providerId="ADAL" clId="{B9427944-802C-47A5-AD8D-BE78ED6159FD}" dt="2023-07-17T09:09:10.356" v="1866" actId="1076"/>
          <ac:cxnSpMkLst>
            <pc:docMk/>
            <pc:sldMk cId="3012850948" sldId="266"/>
            <ac:cxnSpMk id="126" creationId="{C9003456-3976-7864-4EAD-B109A5B5EBBD}"/>
          </ac:cxnSpMkLst>
        </pc:cxnChg>
        <pc:cxnChg chg="mod">
          <ac:chgData name="Jing Ping (NSB)" userId="704c3a0a-d3ed-401a-9233-4511e06575a8" providerId="ADAL" clId="{B9427944-802C-47A5-AD8D-BE78ED6159FD}" dt="2023-07-17T09:09:10.356" v="1866" actId="1076"/>
          <ac:cxnSpMkLst>
            <pc:docMk/>
            <pc:sldMk cId="3012850948" sldId="266"/>
            <ac:cxnSpMk id="131" creationId="{6EF61DCA-3C10-8986-89C2-27374927B2D0}"/>
          </ac:cxnSpMkLst>
        </pc:cxnChg>
        <pc:cxnChg chg="mod">
          <ac:chgData name="Jing Ping (NSB)" userId="704c3a0a-d3ed-401a-9233-4511e06575a8" providerId="ADAL" clId="{B9427944-802C-47A5-AD8D-BE78ED6159FD}" dt="2023-07-17T09:09:10.356" v="1866" actId="1076"/>
          <ac:cxnSpMkLst>
            <pc:docMk/>
            <pc:sldMk cId="3012850948" sldId="266"/>
            <ac:cxnSpMk id="132" creationId="{D0D9C4F6-1D68-EB5E-0867-31E5DCAEB2CF}"/>
          </ac:cxnSpMkLst>
        </pc:cxnChg>
        <pc:cxnChg chg="mod">
          <ac:chgData name="Jing Ping (NSB)" userId="704c3a0a-d3ed-401a-9233-4511e06575a8" providerId="ADAL" clId="{B9427944-802C-47A5-AD8D-BE78ED6159FD}" dt="2023-07-17T09:09:10.356" v="1866" actId="1076"/>
          <ac:cxnSpMkLst>
            <pc:docMk/>
            <pc:sldMk cId="3012850948" sldId="266"/>
            <ac:cxnSpMk id="135" creationId="{0CEAF53B-69D7-55D3-5C1C-70B9C8256571}"/>
          </ac:cxnSpMkLst>
        </pc:cxnChg>
        <pc:cxnChg chg="mod">
          <ac:chgData name="Jing Ping (NSB)" userId="704c3a0a-d3ed-401a-9233-4511e06575a8" providerId="ADAL" clId="{B9427944-802C-47A5-AD8D-BE78ED6159FD}" dt="2023-07-17T09:09:10.356" v="1866" actId="1076"/>
          <ac:cxnSpMkLst>
            <pc:docMk/>
            <pc:sldMk cId="3012850948" sldId="266"/>
            <ac:cxnSpMk id="136" creationId="{19601380-9CD4-AC4E-64A3-CE9D7BE7A85C}"/>
          </ac:cxnSpMkLst>
        </pc:cxnChg>
        <pc:cxnChg chg="mod">
          <ac:chgData name="Jing Ping (NSB)" userId="704c3a0a-d3ed-401a-9233-4511e06575a8" providerId="ADAL" clId="{B9427944-802C-47A5-AD8D-BE78ED6159FD}" dt="2023-07-17T09:09:10.356" v="1866" actId="1076"/>
          <ac:cxnSpMkLst>
            <pc:docMk/>
            <pc:sldMk cId="3012850948" sldId="266"/>
            <ac:cxnSpMk id="140" creationId="{5A0E123E-71E7-6834-25CE-2AD0A272164C}"/>
          </ac:cxnSpMkLst>
        </pc:cxnChg>
        <pc:cxnChg chg="mod">
          <ac:chgData name="Jing Ping (NSB)" userId="704c3a0a-d3ed-401a-9233-4511e06575a8" providerId="ADAL" clId="{B9427944-802C-47A5-AD8D-BE78ED6159FD}" dt="2023-07-17T09:09:10.356" v="1866" actId="1076"/>
          <ac:cxnSpMkLst>
            <pc:docMk/>
            <pc:sldMk cId="3012850948" sldId="266"/>
            <ac:cxnSpMk id="141" creationId="{60F9A98F-7EF1-FDAF-FA18-6557CF861DD8}"/>
          </ac:cxnSpMkLst>
        </pc:cxnChg>
        <pc:cxnChg chg="mod">
          <ac:chgData name="Jing Ping (NSB)" userId="704c3a0a-d3ed-401a-9233-4511e06575a8" providerId="ADAL" clId="{B9427944-802C-47A5-AD8D-BE78ED6159FD}" dt="2023-07-17T09:09:10.356" v="1866" actId="1076"/>
          <ac:cxnSpMkLst>
            <pc:docMk/>
            <pc:sldMk cId="3012850948" sldId="266"/>
            <ac:cxnSpMk id="143" creationId="{008FEA52-3049-CF4D-84A8-982F69E4E825}"/>
          </ac:cxnSpMkLst>
        </pc:cxnChg>
        <pc:cxnChg chg="mod">
          <ac:chgData name="Jing Ping (NSB)" userId="704c3a0a-d3ed-401a-9233-4511e06575a8" providerId="ADAL" clId="{B9427944-802C-47A5-AD8D-BE78ED6159FD}" dt="2023-07-17T09:09:10.356" v="1866" actId="1076"/>
          <ac:cxnSpMkLst>
            <pc:docMk/>
            <pc:sldMk cId="3012850948" sldId="266"/>
            <ac:cxnSpMk id="145" creationId="{8B8D10C4-51F4-265F-5BF1-4B98245B4AB6}"/>
          </ac:cxnSpMkLst>
        </pc:cxnChg>
        <pc:cxnChg chg="mod">
          <ac:chgData name="Jing Ping (NSB)" userId="704c3a0a-d3ed-401a-9233-4511e06575a8" providerId="ADAL" clId="{B9427944-802C-47A5-AD8D-BE78ED6159FD}" dt="2023-07-17T09:09:10.356" v="1866" actId="1076"/>
          <ac:cxnSpMkLst>
            <pc:docMk/>
            <pc:sldMk cId="3012850948" sldId="266"/>
            <ac:cxnSpMk id="146" creationId="{6F2788FB-88E2-EE46-262E-60018B472EB9}"/>
          </ac:cxnSpMkLst>
        </pc:cxnChg>
        <pc:cxnChg chg="mod">
          <ac:chgData name="Jing Ping (NSB)" userId="704c3a0a-d3ed-401a-9233-4511e06575a8" providerId="ADAL" clId="{B9427944-802C-47A5-AD8D-BE78ED6159FD}" dt="2023-07-17T09:09:10.356" v="1866" actId="1076"/>
          <ac:cxnSpMkLst>
            <pc:docMk/>
            <pc:sldMk cId="3012850948" sldId="266"/>
            <ac:cxnSpMk id="147" creationId="{F329AE7D-CABA-C473-A713-D63BAC97CA2B}"/>
          </ac:cxnSpMkLst>
        </pc:cxnChg>
        <pc:cxnChg chg="mod">
          <ac:chgData name="Jing Ping (NSB)" userId="704c3a0a-d3ed-401a-9233-4511e06575a8" providerId="ADAL" clId="{B9427944-802C-47A5-AD8D-BE78ED6159FD}" dt="2023-07-17T09:09:10.356" v="1866" actId="1076"/>
          <ac:cxnSpMkLst>
            <pc:docMk/>
            <pc:sldMk cId="3012850948" sldId="266"/>
            <ac:cxnSpMk id="148" creationId="{525D0617-CF4E-6A02-76FD-9C2512AA6D04}"/>
          </ac:cxnSpMkLst>
        </pc:cxnChg>
        <pc:cxnChg chg="mod">
          <ac:chgData name="Jing Ping (NSB)" userId="704c3a0a-d3ed-401a-9233-4511e06575a8" providerId="ADAL" clId="{B9427944-802C-47A5-AD8D-BE78ED6159FD}" dt="2023-07-17T09:09:10.356" v="1866" actId="1076"/>
          <ac:cxnSpMkLst>
            <pc:docMk/>
            <pc:sldMk cId="3012850948" sldId="266"/>
            <ac:cxnSpMk id="151" creationId="{A6EB9443-6CBC-12C5-523D-6022A9EA0EA8}"/>
          </ac:cxnSpMkLst>
        </pc:cxnChg>
        <pc:cxnChg chg="mod">
          <ac:chgData name="Jing Ping (NSB)" userId="704c3a0a-d3ed-401a-9233-4511e06575a8" providerId="ADAL" clId="{B9427944-802C-47A5-AD8D-BE78ED6159FD}" dt="2023-07-17T09:09:10.356" v="1866" actId="1076"/>
          <ac:cxnSpMkLst>
            <pc:docMk/>
            <pc:sldMk cId="3012850948" sldId="266"/>
            <ac:cxnSpMk id="152" creationId="{900BAB0F-20F6-54E4-F98A-3EC6EDB02DEA}"/>
          </ac:cxnSpMkLst>
        </pc:cxnChg>
        <pc:cxnChg chg="mod">
          <ac:chgData name="Jing Ping (NSB)" userId="704c3a0a-d3ed-401a-9233-4511e06575a8" providerId="ADAL" clId="{B9427944-802C-47A5-AD8D-BE78ED6159FD}" dt="2023-07-17T09:09:10.356" v="1866" actId="1076"/>
          <ac:cxnSpMkLst>
            <pc:docMk/>
            <pc:sldMk cId="3012850948" sldId="266"/>
            <ac:cxnSpMk id="153" creationId="{EC7865EC-F22D-054E-7835-819CD51C3579}"/>
          </ac:cxnSpMkLst>
        </pc:cxnChg>
        <pc:cxnChg chg="mod">
          <ac:chgData name="Jing Ping (NSB)" userId="704c3a0a-d3ed-401a-9233-4511e06575a8" providerId="ADAL" clId="{B9427944-802C-47A5-AD8D-BE78ED6159FD}" dt="2023-07-17T09:09:10.356" v="1866" actId="1076"/>
          <ac:cxnSpMkLst>
            <pc:docMk/>
            <pc:sldMk cId="3012850948" sldId="266"/>
            <ac:cxnSpMk id="154" creationId="{38E4F277-D97C-CBFD-4B79-04881A21F76E}"/>
          </ac:cxnSpMkLst>
        </pc:cxnChg>
      </pc:sldChg>
      <pc:sldChg chg="addSp delSp modSp add mod ord">
        <pc:chgData name="Jing Ping (NSB)" userId="704c3a0a-d3ed-401a-9233-4511e06575a8" providerId="ADAL" clId="{B9427944-802C-47A5-AD8D-BE78ED6159FD}" dt="2023-07-17T10:06:15.264" v="4177" actId="14100"/>
        <pc:sldMkLst>
          <pc:docMk/>
          <pc:sldMk cId="224323150" sldId="267"/>
        </pc:sldMkLst>
        <pc:spChg chg="mod">
          <ac:chgData name="Jing Ping (NSB)" userId="704c3a0a-d3ed-401a-9233-4511e06575a8" providerId="ADAL" clId="{B9427944-802C-47A5-AD8D-BE78ED6159FD}" dt="2023-07-17T10:06:15.264" v="4177" actId="14100"/>
          <ac:spMkLst>
            <pc:docMk/>
            <pc:sldMk cId="224323150" sldId="267"/>
            <ac:spMk id="3" creationId="{FACC97BB-639F-398A-3F50-B8D8D9CAAB57}"/>
          </ac:spMkLst>
        </pc:spChg>
        <pc:spChg chg="mod">
          <ac:chgData name="Jing Ping (NSB)" userId="704c3a0a-d3ed-401a-9233-4511e06575a8" providerId="ADAL" clId="{B9427944-802C-47A5-AD8D-BE78ED6159FD}" dt="2023-07-17T10:06:09.736" v="4175" actId="14100"/>
          <ac:spMkLst>
            <pc:docMk/>
            <pc:sldMk cId="224323150" sldId="267"/>
            <ac:spMk id="61" creationId="{0851E4F7-9428-AFB5-4606-E6AC378BB60A}"/>
          </ac:spMkLst>
        </pc:spChg>
        <pc:spChg chg="del">
          <ac:chgData name="Jing Ping (NSB)" userId="704c3a0a-d3ed-401a-9233-4511e06575a8" providerId="ADAL" clId="{B9427944-802C-47A5-AD8D-BE78ED6159FD}" dt="2023-07-17T09:13:36.040" v="2000" actId="478"/>
          <ac:spMkLst>
            <pc:docMk/>
            <pc:sldMk cId="224323150" sldId="267"/>
            <ac:spMk id="109" creationId="{17B922EB-0E98-49A5-9A83-32D7979F4FE3}"/>
          </ac:spMkLst>
        </pc:spChg>
        <pc:spChg chg="del">
          <ac:chgData name="Jing Ping (NSB)" userId="704c3a0a-d3ed-401a-9233-4511e06575a8" providerId="ADAL" clId="{B9427944-802C-47A5-AD8D-BE78ED6159FD}" dt="2023-07-17T09:13:36.040" v="2000" actId="478"/>
          <ac:spMkLst>
            <pc:docMk/>
            <pc:sldMk cId="224323150" sldId="267"/>
            <ac:spMk id="110" creationId="{07B7EE2E-B425-4E89-63A9-8F7CFB5A141A}"/>
          </ac:spMkLst>
        </pc:spChg>
        <pc:spChg chg="del">
          <ac:chgData name="Jing Ping (NSB)" userId="704c3a0a-d3ed-401a-9233-4511e06575a8" providerId="ADAL" clId="{B9427944-802C-47A5-AD8D-BE78ED6159FD}" dt="2023-07-17T09:13:36.040" v="2000" actId="478"/>
          <ac:spMkLst>
            <pc:docMk/>
            <pc:sldMk cId="224323150" sldId="267"/>
            <ac:spMk id="111" creationId="{B13637A2-BC9E-7273-2078-C86EFE310F07}"/>
          </ac:spMkLst>
        </pc:spChg>
        <pc:spChg chg="del">
          <ac:chgData name="Jing Ping (NSB)" userId="704c3a0a-d3ed-401a-9233-4511e06575a8" providerId="ADAL" clId="{B9427944-802C-47A5-AD8D-BE78ED6159FD}" dt="2023-07-17T09:13:36.040" v="2000" actId="478"/>
          <ac:spMkLst>
            <pc:docMk/>
            <pc:sldMk cId="224323150" sldId="267"/>
            <ac:spMk id="113" creationId="{60870B74-691A-FB78-C9A6-7714A3C001C5}"/>
          </ac:spMkLst>
        </pc:spChg>
        <pc:spChg chg="del">
          <ac:chgData name="Jing Ping (NSB)" userId="704c3a0a-d3ed-401a-9233-4511e06575a8" providerId="ADAL" clId="{B9427944-802C-47A5-AD8D-BE78ED6159FD}" dt="2023-07-17T09:13:36.040" v="2000" actId="478"/>
          <ac:spMkLst>
            <pc:docMk/>
            <pc:sldMk cId="224323150" sldId="267"/>
            <ac:spMk id="114" creationId="{D7FC4C37-352B-1067-7E94-B0F0092E15DE}"/>
          </ac:spMkLst>
        </pc:spChg>
        <pc:spChg chg="del">
          <ac:chgData name="Jing Ping (NSB)" userId="704c3a0a-d3ed-401a-9233-4511e06575a8" providerId="ADAL" clId="{B9427944-802C-47A5-AD8D-BE78ED6159FD}" dt="2023-07-17T09:13:36.040" v="2000" actId="478"/>
          <ac:spMkLst>
            <pc:docMk/>
            <pc:sldMk cId="224323150" sldId="267"/>
            <ac:spMk id="121" creationId="{6845ACC2-E271-2634-3458-1A4E9DAF8177}"/>
          </ac:spMkLst>
        </pc:spChg>
        <pc:spChg chg="del">
          <ac:chgData name="Jing Ping (NSB)" userId="704c3a0a-d3ed-401a-9233-4511e06575a8" providerId="ADAL" clId="{B9427944-802C-47A5-AD8D-BE78ED6159FD}" dt="2023-07-17T09:13:36.040" v="2000" actId="478"/>
          <ac:spMkLst>
            <pc:docMk/>
            <pc:sldMk cId="224323150" sldId="267"/>
            <ac:spMk id="122" creationId="{FDC5025F-6A59-015E-7543-27D2AC341C62}"/>
          </ac:spMkLst>
        </pc:spChg>
        <pc:spChg chg="del">
          <ac:chgData name="Jing Ping (NSB)" userId="704c3a0a-d3ed-401a-9233-4511e06575a8" providerId="ADAL" clId="{B9427944-802C-47A5-AD8D-BE78ED6159FD}" dt="2023-07-17T09:13:36.040" v="2000" actId="478"/>
          <ac:spMkLst>
            <pc:docMk/>
            <pc:sldMk cId="224323150" sldId="267"/>
            <ac:spMk id="124" creationId="{B8961732-93FD-9E6F-7C21-C7D8B4A141D2}"/>
          </ac:spMkLst>
        </pc:spChg>
        <pc:spChg chg="del">
          <ac:chgData name="Jing Ping (NSB)" userId="704c3a0a-d3ed-401a-9233-4511e06575a8" providerId="ADAL" clId="{B9427944-802C-47A5-AD8D-BE78ED6159FD}" dt="2023-07-17T09:13:36.040" v="2000" actId="478"/>
          <ac:spMkLst>
            <pc:docMk/>
            <pc:sldMk cId="224323150" sldId="267"/>
            <ac:spMk id="125" creationId="{499684F4-B937-BFFA-DAE9-75B9D212C67F}"/>
          </ac:spMkLst>
        </pc:spChg>
        <pc:spChg chg="del">
          <ac:chgData name="Jing Ping (NSB)" userId="704c3a0a-d3ed-401a-9233-4511e06575a8" providerId="ADAL" clId="{B9427944-802C-47A5-AD8D-BE78ED6159FD}" dt="2023-07-17T09:13:36.040" v="2000" actId="478"/>
          <ac:spMkLst>
            <pc:docMk/>
            <pc:sldMk cId="224323150" sldId="267"/>
            <ac:spMk id="127" creationId="{B5CBEE73-CC7A-4B4D-FAF7-EFEA4799B202}"/>
          </ac:spMkLst>
        </pc:spChg>
        <pc:spChg chg="del">
          <ac:chgData name="Jing Ping (NSB)" userId="704c3a0a-d3ed-401a-9233-4511e06575a8" providerId="ADAL" clId="{B9427944-802C-47A5-AD8D-BE78ED6159FD}" dt="2023-07-17T09:13:36.040" v="2000" actId="478"/>
          <ac:spMkLst>
            <pc:docMk/>
            <pc:sldMk cId="224323150" sldId="267"/>
            <ac:spMk id="128" creationId="{6655DD76-0B01-6F84-4BFF-CD0154346B69}"/>
          </ac:spMkLst>
        </pc:spChg>
        <pc:spChg chg="del">
          <ac:chgData name="Jing Ping (NSB)" userId="704c3a0a-d3ed-401a-9233-4511e06575a8" providerId="ADAL" clId="{B9427944-802C-47A5-AD8D-BE78ED6159FD}" dt="2023-07-17T09:13:36.040" v="2000" actId="478"/>
          <ac:spMkLst>
            <pc:docMk/>
            <pc:sldMk cId="224323150" sldId="267"/>
            <ac:spMk id="129" creationId="{A9FB6F15-C4DF-3223-0917-CD50BD8520BF}"/>
          </ac:spMkLst>
        </pc:spChg>
        <pc:spChg chg="del">
          <ac:chgData name="Jing Ping (NSB)" userId="704c3a0a-d3ed-401a-9233-4511e06575a8" providerId="ADAL" clId="{B9427944-802C-47A5-AD8D-BE78ED6159FD}" dt="2023-07-17T09:13:36.040" v="2000" actId="478"/>
          <ac:spMkLst>
            <pc:docMk/>
            <pc:sldMk cId="224323150" sldId="267"/>
            <ac:spMk id="130" creationId="{AD27F532-E104-58BE-8CC2-7E9E5CD1DE48}"/>
          </ac:spMkLst>
        </pc:spChg>
        <pc:spChg chg="del">
          <ac:chgData name="Jing Ping (NSB)" userId="704c3a0a-d3ed-401a-9233-4511e06575a8" providerId="ADAL" clId="{B9427944-802C-47A5-AD8D-BE78ED6159FD}" dt="2023-07-17T09:13:36.040" v="2000" actId="478"/>
          <ac:spMkLst>
            <pc:docMk/>
            <pc:sldMk cId="224323150" sldId="267"/>
            <ac:spMk id="133" creationId="{2324CB19-4C7D-811D-8D49-0861D8EA3616}"/>
          </ac:spMkLst>
        </pc:spChg>
        <pc:spChg chg="del">
          <ac:chgData name="Jing Ping (NSB)" userId="704c3a0a-d3ed-401a-9233-4511e06575a8" providerId="ADAL" clId="{B9427944-802C-47A5-AD8D-BE78ED6159FD}" dt="2023-07-17T09:13:36.040" v="2000" actId="478"/>
          <ac:spMkLst>
            <pc:docMk/>
            <pc:sldMk cId="224323150" sldId="267"/>
            <ac:spMk id="134" creationId="{9461BD6F-3059-97DA-515B-E074F110BBB0}"/>
          </ac:spMkLst>
        </pc:spChg>
        <pc:spChg chg="del">
          <ac:chgData name="Jing Ping (NSB)" userId="704c3a0a-d3ed-401a-9233-4511e06575a8" providerId="ADAL" clId="{B9427944-802C-47A5-AD8D-BE78ED6159FD}" dt="2023-07-17T09:13:36.040" v="2000" actId="478"/>
          <ac:spMkLst>
            <pc:docMk/>
            <pc:sldMk cId="224323150" sldId="267"/>
            <ac:spMk id="137" creationId="{6869146D-3CDE-88FE-7393-F830211DAB82}"/>
          </ac:spMkLst>
        </pc:spChg>
        <pc:spChg chg="del">
          <ac:chgData name="Jing Ping (NSB)" userId="704c3a0a-d3ed-401a-9233-4511e06575a8" providerId="ADAL" clId="{B9427944-802C-47A5-AD8D-BE78ED6159FD}" dt="2023-07-17T09:13:36.040" v="2000" actId="478"/>
          <ac:spMkLst>
            <pc:docMk/>
            <pc:sldMk cId="224323150" sldId="267"/>
            <ac:spMk id="138" creationId="{53AB8F5C-B33F-809A-D04F-84BAD5D48568}"/>
          </ac:spMkLst>
        </pc:spChg>
        <pc:spChg chg="del">
          <ac:chgData name="Jing Ping (NSB)" userId="704c3a0a-d3ed-401a-9233-4511e06575a8" providerId="ADAL" clId="{B9427944-802C-47A5-AD8D-BE78ED6159FD}" dt="2023-07-17T09:13:36.040" v="2000" actId="478"/>
          <ac:spMkLst>
            <pc:docMk/>
            <pc:sldMk cId="224323150" sldId="267"/>
            <ac:spMk id="139" creationId="{0EB4AB76-4C02-C120-62DD-C4DEA2A42055}"/>
          </ac:spMkLst>
        </pc:spChg>
        <pc:spChg chg="del">
          <ac:chgData name="Jing Ping (NSB)" userId="704c3a0a-d3ed-401a-9233-4511e06575a8" providerId="ADAL" clId="{B9427944-802C-47A5-AD8D-BE78ED6159FD}" dt="2023-07-17T09:13:36.040" v="2000" actId="478"/>
          <ac:spMkLst>
            <pc:docMk/>
            <pc:sldMk cId="224323150" sldId="267"/>
            <ac:spMk id="142" creationId="{84061066-68C2-1752-ED55-76DE974524AE}"/>
          </ac:spMkLst>
        </pc:spChg>
        <pc:spChg chg="del">
          <ac:chgData name="Jing Ping (NSB)" userId="704c3a0a-d3ed-401a-9233-4511e06575a8" providerId="ADAL" clId="{B9427944-802C-47A5-AD8D-BE78ED6159FD}" dt="2023-07-17T09:13:36.040" v="2000" actId="478"/>
          <ac:spMkLst>
            <pc:docMk/>
            <pc:sldMk cId="224323150" sldId="267"/>
            <ac:spMk id="144" creationId="{EB0CA443-DECF-3C2D-E99D-483898FD3803}"/>
          </ac:spMkLst>
        </pc:spChg>
        <pc:spChg chg="del">
          <ac:chgData name="Jing Ping (NSB)" userId="704c3a0a-d3ed-401a-9233-4511e06575a8" providerId="ADAL" clId="{B9427944-802C-47A5-AD8D-BE78ED6159FD}" dt="2023-07-17T09:13:36.040" v="2000" actId="478"/>
          <ac:spMkLst>
            <pc:docMk/>
            <pc:sldMk cId="224323150" sldId="267"/>
            <ac:spMk id="149" creationId="{44B3D3FB-DF9A-4295-2A6B-6B3BC233611F}"/>
          </ac:spMkLst>
        </pc:spChg>
        <pc:spChg chg="del">
          <ac:chgData name="Jing Ping (NSB)" userId="704c3a0a-d3ed-401a-9233-4511e06575a8" providerId="ADAL" clId="{B9427944-802C-47A5-AD8D-BE78ED6159FD}" dt="2023-07-17T09:13:36.040" v="2000" actId="478"/>
          <ac:spMkLst>
            <pc:docMk/>
            <pc:sldMk cId="224323150" sldId="267"/>
            <ac:spMk id="150" creationId="{AD5A9D7E-7C3F-8F65-9995-55461CD9FCB7}"/>
          </ac:spMkLst>
        </pc:spChg>
        <pc:spChg chg="del">
          <ac:chgData name="Jing Ping (NSB)" userId="704c3a0a-d3ed-401a-9233-4511e06575a8" providerId="ADAL" clId="{B9427944-802C-47A5-AD8D-BE78ED6159FD}" dt="2023-07-17T09:13:36.040" v="2000" actId="478"/>
          <ac:spMkLst>
            <pc:docMk/>
            <pc:sldMk cId="224323150" sldId="267"/>
            <ac:spMk id="155" creationId="{49CA1A2D-6897-628F-CD99-9EDBCF3C68BE}"/>
          </ac:spMkLst>
        </pc:spChg>
        <pc:spChg chg="del">
          <ac:chgData name="Jing Ping (NSB)" userId="704c3a0a-d3ed-401a-9233-4511e06575a8" providerId="ADAL" clId="{B9427944-802C-47A5-AD8D-BE78ED6159FD}" dt="2023-07-17T09:13:36.040" v="2000" actId="478"/>
          <ac:spMkLst>
            <pc:docMk/>
            <pc:sldMk cId="224323150" sldId="267"/>
            <ac:spMk id="156" creationId="{DD944D15-2D00-17FA-4378-37B74379CF51}"/>
          </ac:spMkLst>
        </pc:spChg>
        <pc:spChg chg="del">
          <ac:chgData name="Jing Ping (NSB)" userId="704c3a0a-d3ed-401a-9233-4511e06575a8" providerId="ADAL" clId="{B9427944-802C-47A5-AD8D-BE78ED6159FD}" dt="2023-07-17T09:13:36.040" v="2000" actId="478"/>
          <ac:spMkLst>
            <pc:docMk/>
            <pc:sldMk cId="224323150" sldId="267"/>
            <ac:spMk id="157" creationId="{D4230F71-BCB5-F23C-FAD7-B8C10FF1C20D}"/>
          </ac:spMkLst>
        </pc:spChg>
        <pc:spChg chg="del">
          <ac:chgData name="Jing Ping (NSB)" userId="704c3a0a-d3ed-401a-9233-4511e06575a8" providerId="ADAL" clId="{B9427944-802C-47A5-AD8D-BE78ED6159FD}" dt="2023-07-17T09:13:36.040" v="2000" actId="478"/>
          <ac:spMkLst>
            <pc:docMk/>
            <pc:sldMk cId="224323150" sldId="267"/>
            <ac:spMk id="158" creationId="{B29F94E7-5B52-B0E0-3E89-2DB71EF90C69}"/>
          </ac:spMkLst>
        </pc:spChg>
        <pc:spChg chg="del">
          <ac:chgData name="Jing Ping (NSB)" userId="704c3a0a-d3ed-401a-9233-4511e06575a8" providerId="ADAL" clId="{B9427944-802C-47A5-AD8D-BE78ED6159FD}" dt="2023-07-17T09:13:36.040" v="2000" actId="478"/>
          <ac:spMkLst>
            <pc:docMk/>
            <pc:sldMk cId="224323150" sldId="267"/>
            <ac:spMk id="159" creationId="{B659EB5B-E339-BEE9-CBF5-3B1AAEB74F7C}"/>
          </ac:spMkLst>
        </pc:spChg>
        <pc:spChg chg="del">
          <ac:chgData name="Jing Ping (NSB)" userId="704c3a0a-d3ed-401a-9233-4511e06575a8" providerId="ADAL" clId="{B9427944-802C-47A5-AD8D-BE78ED6159FD}" dt="2023-07-17T09:13:36.040" v="2000" actId="478"/>
          <ac:spMkLst>
            <pc:docMk/>
            <pc:sldMk cId="224323150" sldId="267"/>
            <ac:spMk id="160" creationId="{074C048F-1121-5492-3FE5-0149E447FC5F}"/>
          </ac:spMkLst>
        </pc:spChg>
        <pc:spChg chg="del">
          <ac:chgData name="Jing Ping (NSB)" userId="704c3a0a-d3ed-401a-9233-4511e06575a8" providerId="ADAL" clId="{B9427944-802C-47A5-AD8D-BE78ED6159FD}" dt="2023-07-17T09:13:36.040" v="2000" actId="478"/>
          <ac:spMkLst>
            <pc:docMk/>
            <pc:sldMk cId="224323150" sldId="267"/>
            <ac:spMk id="161" creationId="{62835E92-2A45-83F8-56AF-C6CC22ED3350}"/>
          </ac:spMkLst>
        </pc:spChg>
        <pc:grpChg chg="del">
          <ac:chgData name="Jing Ping (NSB)" userId="704c3a0a-d3ed-401a-9233-4511e06575a8" providerId="ADAL" clId="{B9427944-802C-47A5-AD8D-BE78ED6159FD}" dt="2023-07-17T09:13:36.040" v="2000" actId="478"/>
          <ac:grpSpMkLst>
            <pc:docMk/>
            <pc:sldMk cId="224323150" sldId="267"/>
            <ac:grpSpMk id="115" creationId="{A2F88E3C-9FB6-92C1-EA10-506EAC05D4CD}"/>
          </ac:grpSpMkLst>
        </pc:grpChg>
        <pc:picChg chg="add mod">
          <ac:chgData name="Jing Ping (NSB)" userId="704c3a0a-d3ed-401a-9233-4511e06575a8" providerId="ADAL" clId="{B9427944-802C-47A5-AD8D-BE78ED6159FD}" dt="2023-07-17T10:06:13.102" v="4176" actId="14100"/>
          <ac:picMkLst>
            <pc:docMk/>
            <pc:sldMk cId="224323150" sldId="267"/>
            <ac:picMk id="4" creationId="{7D91FD98-6C97-F26F-E2A7-E12971B5B2B8}"/>
          </ac:picMkLst>
        </pc:picChg>
        <pc:cxnChg chg="del">
          <ac:chgData name="Jing Ping (NSB)" userId="704c3a0a-d3ed-401a-9233-4511e06575a8" providerId="ADAL" clId="{B9427944-802C-47A5-AD8D-BE78ED6159FD}" dt="2023-07-17T09:13:36.040" v="2000" actId="478"/>
          <ac:cxnSpMkLst>
            <pc:docMk/>
            <pc:sldMk cId="224323150" sldId="267"/>
            <ac:cxnSpMk id="112" creationId="{6DD8A935-D804-97D7-7F6D-FF80B5EB819A}"/>
          </ac:cxnSpMkLst>
        </pc:cxnChg>
        <pc:cxnChg chg="del">
          <ac:chgData name="Jing Ping (NSB)" userId="704c3a0a-d3ed-401a-9233-4511e06575a8" providerId="ADAL" clId="{B9427944-802C-47A5-AD8D-BE78ED6159FD}" dt="2023-07-17T09:13:36.040" v="2000" actId="478"/>
          <ac:cxnSpMkLst>
            <pc:docMk/>
            <pc:sldMk cId="224323150" sldId="267"/>
            <ac:cxnSpMk id="120" creationId="{7706B52F-5092-14ED-48BA-E31C38B605D2}"/>
          </ac:cxnSpMkLst>
        </pc:cxnChg>
        <pc:cxnChg chg="del">
          <ac:chgData name="Jing Ping (NSB)" userId="704c3a0a-d3ed-401a-9233-4511e06575a8" providerId="ADAL" clId="{B9427944-802C-47A5-AD8D-BE78ED6159FD}" dt="2023-07-17T09:13:36.040" v="2000" actId="478"/>
          <ac:cxnSpMkLst>
            <pc:docMk/>
            <pc:sldMk cId="224323150" sldId="267"/>
            <ac:cxnSpMk id="123" creationId="{D347F32D-F3F1-D819-91D9-F897F916D1A5}"/>
          </ac:cxnSpMkLst>
        </pc:cxnChg>
        <pc:cxnChg chg="del">
          <ac:chgData name="Jing Ping (NSB)" userId="704c3a0a-d3ed-401a-9233-4511e06575a8" providerId="ADAL" clId="{B9427944-802C-47A5-AD8D-BE78ED6159FD}" dt="2023-07-17T09:13:36.040" v="2000" actId="478"/>
          <ac:cxnSpMkLst>
            <pc:docMk/>
            <pc:sldMk cId="224323150" sldId="267"/>
            <ac:cxnSpMk id="126" creationId="{C9003456-3976-7864-4EAD-B109A5B5EBBD}"/>
          </ac:cxnSpMkLst>
        </pc:cxnChg>
        <pc:cxnChg chg="del">
          <ac:chgData name="Jing Ping (NSB)" userId="704c3a0a-d3ed-401a-9233-4511e06575a8" providerId="ADAL" clId="{B9427944-802C-47A5-AD8D-BE78ED6159FD}" dt="2023-07-17T09:13:36.040" v="2000" actId="478"/>
          <ac:cxnSpMkLst>
            <pc:docMk/>
            <pc:sldMk cId="224323150" sldId="267"/>
            <ac:cxnSpMk id="131" creationId="{6EF61DCA-3C10-8986-89C2-27374927B2D0}"/>
          </ac:cxnSpMkLst>
        </pc:cxnChg>
        <pc:cxnChg chg="del">
          <ac:chgData name="Jing Ping (NSB)" userId="704c3a0a-d3ed-401a-9233-4511e06575a8" providerId="ADAL" clId="{B9427944-802C-47A5-AD8D-BE78ED6159FD}" dt="2023-07-17T09:13:36.040" v="2000" actId="478"/>
          <ac:cxnSpMkLst>
            <pc:docMk/>
            <pc:sldMk cId="224323150" sldId="267"/>
            <ac:cxnSpMk id="132" creationId="{D0D9C4F6-1D68-EB5E-0867-31E5DCAEB2CF}"/>
          </ac:cxnSpMkLst>
        </pc:cxnChg>
        <pc:cxnChg chg="del">
          <ac:chgData name="Jing Ping (NSB)" userId="704c3a0a-d3ed-401a-9233-4511e06575a8" providerId="ADAL" clId="{B9427944-802C-47A5-AD8D-BE78ED6159FD}" dt="2023-07-17T09:13:36.040" v="2000" actId="478"/>
          <ac:cxnSpMkLst>
            <pc:docMk/>
            <pc:sldMk cId="224323150" sldId="267"/>
            <ac:cxnSpMk id="135" creationId="{0CEAF53B-69D7-55D3-5C1C-70B9C8256571}"/>
          </ac:cxnSpMkLst>
        </pc:cxnChg>
        <pc:cxnChg chg="del">
          <ac:chgData name="Jing Ping (NSB)" userId="704c3a0a-d3ed-401a-9233-4511e06575a8" providerId="ADAL" clId="{B9427944-802C-47A5-AD8D-BE78ED6159FD}" dt="2023-07-17T09:13:36.040" v="2000" actId="478"/>
          <ac:cxnSpMkLst>
            <pc:docMk/>
            <pc:sldMk cId="224323150" sldId="267"/>
            <ac:cxnSpMk id="136" creationId="{19601380-9CD4-AC4E-64A3-CE9D7BE7A85C}"/>
          </ac:cxnSpMkLst>
        </pc:cxnChg>
        <pc:cxnChg chg="del">
          <ac:chgData name="Jing Ping (NSB)" userId="704c3a0a-d3ed-401a-9233-4511e06575a8" providerId="ADAL" clId="{B9427944-802C-47A5-AD8D-BE78ED6159FD}" dt="2023-07-17T09:13:36.040" v="2000" actId="478"/>
          <ac:cxnSpMkLst>
            <pc:docMk/>
            <pc:sldMk cId="224323150" sldId="267"/>
            <ac:cxnSpMk id="140" creationId="{5A0E123E-71E7-6834-25CE-2AD0A272164C}"/>
          </ac:cxnSpMkLst>
        </pc:cxnChg>
        <pc:cxnChg chg="del">
          <ac:chgData name="Jing Ping (NSB)" userId="704c3a0a-d3ed-401a-9233-4511e06575a8" providerId="ADAL" clId="{B9427944-802C-47A5-AD8D-BE78ED6159FD}" dt="2023-07-17T09:13:36.040" v="2000" actId="478"/>
          <ac:cxnSpMkLst>
            <pc:docMk/>
            <pc:sldMk cId="224323150" sldId="267"/>
            <ac:cxnSpMk id="141" creationId="{60F9A98F-7EF1-FDAF-FA18-6557CF861DD8}"/>
          </ac:cxnSpMkLst>
        </pc:cxnChg>
        <pc:cxnChg chg="del">
          <ac:chgData name="Jing Ping (NSB)" userId="704c3a0a-d3ed-401a-9233-4511e06575a8" providerId="ADAL" clId="{B9427944-802C-47A5-AD8D-BE78ED6159FD}" dt="2023-07-17T09:13:36.040" v="2000" actId="478"/>
          <ac:cxnSpMkLst>
            <pc:docMk/>
            <pc:sldMk cId="224323150" sldId="267"/>
            <ac:cxnSpMk id="143" creationId="{008FEA52-3049-CF4D-84A8-982F69E4E825}"/>
          </ac:cxnSpMkLst>
        </pc:cxnChg>
        <pc:cxnChg chg="del">
          <ac:chgData name="Jing Ping (NSB)" userId="704c3a0a-d3ed-401a-9233-4511e06575a8" providerId="ADAL" clId="{B9427944-802C-47A5-AD8D-BE78ED6159FD}" dt="2023-07-17T09:13:36.040" v="2000" actId="478"/>
          <ac:cxnSpMkLst>
            <pc:docMk/>
            <pc:sldMk cId="224323150" sldId="267"/>
            <ac:cxnSpMk id="145" creationId="{8B8D10C4-51F4-265F-5BF1-4B98245B4AB6}"/>
          </ac:cxnSpMkLst>
        </pc:cxnChg>
        <pc:cxnChg chg="del">
          <ac:chgData name="Jing Ping (NSB)" userId="704c3a0a-d3ed-401a-9233-4511e06575a8" providerId="ADAL" clId="{B9427944-802C-47A5-AD8D-BE78ED6159FD}" dt="2023-07-17T09:13:36.040" v="2000" actId="478"/>
          <ac:cxnSpMkLst>
            <pc:docMk/>
            <pc:sldMk cId="224323150" sldId="267"/>
            <ac:cxnSpMk id="146" creationId="{6F2788FB-88E2-EE46-262E-60018B472EB9}"/>
          </ac:cxnSpMkLst>
        </pc:cxnChg>
        <pc:cxnChg chg="del">
          <ac:chgData name="Jing Ping (NSB)" userId="704c3a0a-d3ed-401a-9233-4511e06575a8" providerId="ADAL" clId="{B9427944-802C-47A5-AD8D-BE78ED6159FD}" dt="2023-07-17T09:13:36.040" v="2000" actId="478"/>
          <ac:cxnSpMkLst>
            <pc:docMk/>
            <pc:sldMk cId="224323150" sldId="267"/>
            <ac:cxnSpMk id="147" creationId="{F329AE7D-CABA-C473-A713-D63BAC97CA2B}"/>
          </ac:cxnSpMkLst>
        </pc:cxnChg>
        <pc:cxnChg chg="del">
          <ac:chgData name="Jing Ping (NSB)" userId="704c3a0a-d3ed-401a-9233-4511e06575a8" providerId="ADAL" clId="{B9427944-802C-47A5-AD8D-BE78ED6159FD}" dt="2023-07-17T09:13:36.040" v="2000" actId="478"/>
          <ac:cxnSpMkLst>
            <pc:docMk/>
            <pc:sldMk cId="224323150" sldId="267"/>
            <ac:cxnSpMk id="148" creationId="{525D0617-CF4E-6A02-76FD-9C2512AA6D04}"/>
          </ac:cxnSpMkLst>
        </pc:cxnChg>
        <pc:cxnChg chg="del">
          <ac:chgData name="Jing Ping (NSB)" userId="704c3a0a-d3ed-401a-9233-4511e06575a8" providerId="ADAL" clId="{B9427944-802C-47A5-AD8D-BE78ED6159FD}" dt="2023-07-17T09:13:36.040" v="2000" actId="478"/>
          <ac:cxnSpMkLst>
            <pc:docMk/>
            <pc:sldMk cId="224323150" sldId="267"/>
            <ac:cxnSpMk id="151" creationId="{A6EB9443-6CBC-12C5-523D-6022A9EA0EA8}"/>
          </ac:cxnSpMkLst>
        </pc:cxnChg>
        <pc:cxnChg chg="del">
          <ac:chgData name="Jing Ping (NSB)" userId="704c3a0a-d3ed-401a-9233-4511e06575a8" providerId="ADAL" clId="{B9427944-802C-47A5-AD8D-BE78ED6159FD}" dt="2023-07-17T09:13:36.040" v="2000" actId="478"/>
          <ac:cxnSpMkLst>
            <pc:docMk/>
            <pc:sldMk cId="224323150" sldId="267"/>
            <ac:cxnSpMk id="152" creationId="{900BAB0F-20F6-54E4-F98A-3EC6EDB02DEA}"/>
          </ac:cxnSpMkLst>
        </pc:cxnChg>
        <pc:cxnChg chg="del">
          <ac:chgData name="Jing Ping (NSB)" userId="704c3a0a-d3ed-401a-9233-4511e06575a8" providerId="ADAL" clId="{B9427944-802C-47A5-AD8D-BE78ED6159FD}" dt="2023-07-17T09:13:36.040" v="2000" actId="478"/>
          <ac:cxnSpMkLst>
            <pc:docMk/>
            <pc:sldMk cId="224323150" sldId="267"/>
            <ac:cxnSpMk id="153" creationId="{EC7865EC-F22D-054E-7835-819CD51C3579}"/>
          </ac:cxnSpMkLst>
        </pc:cxnChg>
        <pc:cxnChg chg="del">
          <ac:chgData name="Jing Ping (NSB)" userId="704c3a0a-d3ed-401a-9233-4511e06575a8" providerId="ADAL" clId="{B9427944-802C-47A5-AD8D-BE78ED6159FD}" dt="2023-07-17T09:13:36.040" v="2000" actId="478"/>
          <ac:cxnSpMkLst>
            <pc:docMk/>
            <pc:sldMk cId="224323150" sldId="267"/>
            <ac:cxnSpMk id="154" creationId="{38E4F277-D97C-CBFD-4B79-04881A21F76E}"/>
          </ac:cxnSpMkLst>
        </pc:cxnChg>
      </pc:sldChg>
      <pc:sldChg chg="modSp add mod">
        <pc:chgData name="Jing Ping (NSB)" userId="704c3a0a-d3ed-401a-9233-4511e06575a8" providerId="ADAL" clId="{B9427944-802C-47A5-AD8D-BE78ED6159FD}" dt="2023-07-17T12:30:40.149" v="5658" actId="1076"/>
        <pc:sldMkLst>
          <pc:docMk/>
          <pc:sldMk cId="2185356769" sldId="268"/>
        </pc:sldMkLst>
        <pc:spChg chg="mod">
          <ac:chgData name="Jing Ping (NSB)" userId="704c3a0a-d3ed-401a-9233-4511e06575a8" providerId="ADAL" clId="{B9427944-802C-47A5-AD8D-BE78ED6159FD}" dt="2023-07-17T12:30:40.149" v="5658" actId="1076"/>
          <ac:spMkLst>
            <pc:docMk/>
            <pc:sldMk cId="2185356769" sldId="268"/>
            <ac:spMk id="3" creationId="{FACC97BB-639F-398A-3F50-B8D8D9CAAB57}"/>
          </ac:spMkLst>
        </pc:spChg>
        <pc:spChg chg="mod">
          <ac:chgData name="Jing Ping (NSB)" userId="704c3a0a-d3ed-401a-9233-4511e06575a8" providerId="ADAL" clId="{B9427944-802C-47A5-AD8D-BE78ED6159FD}" dt="2023-07-17T10:04:12.303" v="4059" actId="6549"/>
          <ac:spMkLst>
            <pc:docMk/>
            <pc:sldMk cId="2185356769" sldId="268"/>
            <ac:spMk id="61" creationId="{0851E4F7-9428-AFB5-4606-E6AC378BB60A}"/>
          </ac:spMkLst>
        </pc:spChg>
        <pc:picChg chg="mod">
          <ac:chgData name="Jing Ping (NSB)" userId="704c3a0a-d3ed-401a-9233-4511e06575a8" providerId="ADAL" clId="{B9427944-802C-47A5-AD8D-BE78ED6159FD}" dt="2023-07-17T12:30:26.885" v="5655" actId="1076"/>
          <ac:picMkLst>
            <pc:docMk/>
            <pc:sldMk cId="2185356769" sldId="268"/>
            <ac:picMk id="4" creationId="{7D91FD98-6C97-F26F-E2A7-E12971B5B2B8}"/>
          </ac:picMkLst>
        </pc:picChg>
      </pc:sldChg>
      <pc:sldChg chg="addSp delSp modSp add mod">
        <pc:chgData name="Jing Ping (NSB)" userId="704c3a0a-d3ed-401a-9233-4511e06575a8" providerId="ADAL" clId="{B9427944-802C-47A5-AD8D-BE78ED6159FD}" dt="2023-07-17T10:19:23.881" v="4270" actId="1076"/>
        <pc:sldMkLst>
          <pc:docMk/>
          <pc:sldMk cId="3986452619" sldId="269"/>
        </pc:sldMkLst>
        <pc:spChg chg="mod">
          <ac:chgData name="Jing Ping (NSB)" userId="704c3a0a-d3ed-401a-9233-4511e06575a8" providerId="ADAL" clId="{B9427944-802C-47A5-AD8D-BE78ED6159FD}" dt="2023-07-17T10:16:54.761" v="4234" actId="403"/>
          <ac:spMkLst>
            <pc:docMk/>
            <pc:sldMk cId="3986452619" sldId="269"/>
            <ac:spMk id="3" creationId="{FACC97BB-639F-398A-3F50-B8D8D9CAAB57}"/>
          </ac:spMkLst>
        </pc:spChg>
        <pc:spChg chg="add mod">
          <ac:chgData name="Jing Ping (NSB)" userId="704c3a0a-d3ed-401a-9233-4511e06575a8" providerId="ADAL" clId="{B9427944-802C-47A5-AD8D-BE78ED6159FD}" dt="2023-07-17T10:11:47.146" v="4191" actId="1076"/>
          <ac:spMkLst>
            <pc:docMk/>
            <pc:sldMk cId="3986452619" sldId="269"/>
            <ac:spMk id="6" creationId="{25C4E79C-D669-E393-338D-713F0B9FB911}"/>
          </ac:spMkLst>
        </pc:spChg>
        <pc:spChg chg="add mod">
          <ac:chgData name="Jing Ping (NSB)" userId="704c3a0a-d3ed-401a-9233-4511e06575a8" providerId="ADAL" clId="{B9427944-802C-47A5-AD8D-BE78ED6159FD}" dt="2023-07-17T10:11:47.146" v="4191" actId="1076"/>
          <ac:spMkLst>
            <pc:docMk/>
            <pc:sldMk cId="3986452619" sldId="269"/>
            <ac:spMk id="7" creationId="{8F6D3A42-BFCC-5074-B99F-CAB269545697}"/>
          </ac:spMkLst>
        </pc:spChg>
        <pc:spChg chg="add mod">
          <ac:chgData name="Jing Ping (NSB)" userId="704c3a0a-d3ed-401a-9233-4511e06575a8" providerId="ADAL" clId="{B9427944-802C-47A5-AD8D-BE78ED6159FD}" dt="2023-07-17T10:11:47.146" v="4191" actId="1076"/>
          <ac:spMkLst>
            <pc:docMk/>
            <pc:sldMk cId="3986452619" sldId="269"/>
            <ac:spMk id="8" creationId="{D1CD336E-F7A8-12F0-56E1-3AD8ECEDE841}"/>
          </ac:spMkLst>
        </pc:spChg>
        <pc:spChg chg="add mod">
          <ac:chgData name="Jing Ping (NSB)" userId="704c3a0a-d3ed-401a-9233-4511e06575a8" providerId="ADAL" clId="{B9427944-802C-47A5-AD8D-BE78ED6159FD}" dt="2023-07-17T10:11:47.146" v="4191" actId="1076"/>
          <ac:spMkLst>
            <pc:docMk/>
            <pc:sldMk cId="3986452619" sldId="269"/>
            <ac:spMk id="9" creationId="{9D8591DC-CC33-F376-A242-784B7D7F4D71}"/>
          </ac:spMkLst>
        </pc:spChg>
        <pc:spChg chg="add mod">
          <ac:chgData name="Jing Ping (NSB)" userId="704c3a0a-d3ed-401a-9233-4511e06575a8" providerId="ADAL" clId="{B9427944-802C-47A5-AD8D-BE78ED6159FD}" dt="2023-07-17T10:11:47.146" v="4191" actId="1076"/>
          <ac:spMkLst>
            <pc:docMk/>
            <pc:sldMk cId="3986452619" sldId="269"/>
            <ac:spMk id="10" creationId="{B542C007-C34E-EE7E-1CE6-95AE8AB31255}"/>
          </ac:spMkLst>
        </pc:spChg>
        <pc:spChg chg="add mod">
          <ac:chgData name="Jing Ping (NSB)" userId="704c3a0a-d3ed-401a-9233-4511e06575a8" providerId="ADAL" clId="{B9427944-802C-47A5-AD8D-BE78ED6159FD}" dt="2023-07-17T10:11:47.146" v="4191" actId="1076"/>
          <ac:spMkLst>
            <pc:docMk/>
            <pc:sldMk cId="3986452619" sldId="269"/>
            <ac:spMk id="11" creationId="{68A018DC-B83A-4099-6B0E-C133F225E40D}"/>
          </ac:spMkLst>
        </pc:spChg>
        <pc:spChg chg="add mod">
          <ac:chgData name="Jing Ping (NSB)" userId="704c3a0a-d3ed-401a-9233-4511e06575a8" providerId="ADAL" clId="{B9427944-802C-47A5-AD8D-BE78ED6159FD}" dt="2023-07-17T10:11:47.146" v="4191" actId="1076"/>
          <ac:spMkLst>
            <pc:docMk/>
            <pc:sldMk cId="3986452619" sldId="269"/>
            <ac:spMk id="12" creationId="{5D677774-E53F-D7BD-6E4D-21041DCD8618}"/>
          </ac:spMkLst>
        </pc:spChg>
        <pc:spChg chg="add mod">
          <ac:chgData name="Jing Ping (NSB)" userId="704c3a0a-d3ed-401a-9233-4511e06575a8" providerId="ADAL" clId="{B9427944-802C-47A5-AD8D-BE78ED6159FD}" dt="2023-07-17T10:11:47.146" v="4191" actId="1076"/>
          <ac:spMkLst>
            <pc:docMk/>
            <pc:sldMk cId="3986452619" sldId="269"/>
            <ac:spMk id="13" creationId="{CAEC11DE-ACF2-EA09-F994-C6BDE45789FF}"/>
          </ac:spMkLst>
        </pc:spChg>
        <pc:spChg chg="add mod">
          <ac:chgData name="Jing Ping (NSB)" userId="704c3a0a-d3ed-401a-9233-4511e06575a8" providerId="ADAL" clId="{B9427944-802C-47A5-AD8D-BE78ED6159FD}" dt="2023-07-17T10:11:47.146" v="4191" actId="1076"/>
          <ac:spMkLst>
            <pc:docMk/>
            <pc:sldMk cId="3986452619" sldId="269"/>
            <ac:spMk id="14" creationId="{11DE38AC-123D-4A08-A482-6195E23FDE68}"/>
          </ac:spMkLst>
        </pc:spChg>
        <pc:spChg chg="add mod">
          <ac:chgData name="Jing Ping (NSB)" userId="704c3a0a-d3ed-401a-9233-4511e06575a8" providerId="ADAL" clId="{B9427944-802C-47A5-AD8D-BE78ED6159FD}" dt="2023-07-17T10:11:47.146" v="4191" actId="1076"/>
          <ac:spMkLst>
            <pc:docMk/>
            <pc:sldMk cId="3986452619" sldId="269"/>
            <ac:spMk id="18" creationId="{1C79EA2E-147F-BB7F-5B66-428CFD194A6E}"/>
          </ac:spMkLst>
        </pc:spChg>
        <pc:spChg chg="add mod">
          <ac:chgData name="Jing Ping (NSB)" userId="704c3a0a-d3ed-401a-9233-4511e06575a8" providerId="ADAL" clId="{B9427944-802C-47A5-AD8D-BE78ED6159FD}" dt="2023-07-17T10:11:47.146" v="4191" actId="1076"/>
          <ac:spMkLst>
            <pc:docMk/>
            <pc:sldMk cId="3986452619" sldId="269"/>
            <ac:spMk id="19" creationId="{A1EE9CFA-AF9C-9D98-C982-8575CF6191B6}"/>
          </ac:spMkLst>
        </pc:spChg>
        <pc:spChg chg="add mod">
          <ac:chgData name="Jing Ping (NSB)" userId="704c3a0a-d3ed-401a-9233-4511e06575a8" providerId="ADAL" clId="{B9427944-802C-47A5-AD8D-BE78ED6159FD}" dt="2023-07-17T10:11:47.146" v="4191" actId="1076"/>
          <ac:spMkLst>
            <pc:docMk/>
            <pc:sldMk cId="3986452619" sldId="269"/>
            <ac:spMk id="20" creationId="{01D4CBBF-4FE3-BB99-FC85-EFDE31A245D8}"/>
          </ac:spMkLst>
        </pc:spChg>
        <pc:spChg chg="add mod">
          <ac:chgData name="Jing Ping (NSB)" userId="704c3a0a-d3ed-401a-9233-4511e06575a8" providerId="ADAL" clId="{B9427944-802C-47A5-AD8D-BE78ED6159FD}" dt="2023-07-17T10:11:47.146" v="4191" actId="1076"/>
          <ac:spMkLst>
            <pc:docMk/>
            <pc:sldMk cId="3986452619" sldId="269"/>
            <ac:spMk id="21" creationId="{4A0D4A42-70A9-F714-7CC0-8A28A63B3C01}"/>
          </ac:spMkLst>
        </pc:spChg>
        <pc:spChg chg="add mod">
          <ac:chgData name="Jing Ping (NSB)" userId="704c3a0a-d3ed-401a-9233-4511e06575a8" providerId="ADAL" clId="{B9427944-802C-47A5-AD8D-BE78ED6159FD}" dt="2023-07-17T10:11:47.146" v="4191" actId="1076"/>
          <ac:spMkLst>
            <pc:docMk/>
            <pc:sldMk cId="3986452619" sldId="269"/>
            <ac:spMk id="22" creationId="{834FE626-E311-49D1-5304-D5DF35E632CD}"/>
          </ac:spMkLst>
        </pc:spChg>
        <pc:spChg chg="add mod">
          <ac:chgData name="Jing Ping (NSB)" userId="704c3a0a-d3ed-401a-9233-4511e06575a8" providerId="ADAL" clId="{B9427944-802C-47A5-AD8D-BE78ED6159FD}" dt="2023-07-17T10:11:47.146" v="4191" actId="1076"/>
          <ac:spMkLst>
            <pc:docMk/>
            <pc:sldMk cId="3986452619" sldId="269"/>
            <ac:spMk id="23" creationId="{A184EC63-A743-C6A3-FFFF-CE08059CB681}"/>
          </ac:spMkLst>
        </pc:spChg>
        <pc:spChg chg="add mod">
          <ac:chgData name="Jing Ping (NSB)" userId="704c3a0a-d3ed-401a-9233-4511e06575a8" providerId="ADAL" clId="{B9427944-802C-47A5-AD8D-BE78ED6159FD}" dt="2023-07-17T10:11:47.146" v="4191" actId="1076"/>
          <ac:spMkLst>
            <pc:docMk/>
            <pc:sldMk cId="3986452619" sldId="269"/>
            <ac:spMk id="24" creationId="{C03AFDED-1F66-A019-1F41-91F2B8F80018}"/>
          </ac:spMkLst>
        </pc:spChg>
        <pc:spChg chg="add mod">
          <ac:chgData name="Jing Ping (NSB)" userId="704c3a0a-d3ed-401a-9233-4511e06575a8" providerId="ADAL" clId="{B9427944-802C-47A5-AD8D-BE78ED6159FD}" dt="2023-07-17T10:11:47.146" v="4191" actId="1076"/>
          <ac:spMkLst>
            <pc:docMk/>
            <pc:sldMk cId="3986452619" sldId="269"/>
            <ac:spMk id="25" creationId="{B7DDF80C-0FD0-D547-C0A7-FA91810E7C93}"/>
          </ac:spMkLst>
        </pc:spChg>
        <pc:spChg chg="add mod">
          <ac:chgData name="Jing Ping (NSB)" userId="704c3a0a-d3ed-401a-9233-4511e06575a8" providerId="ADAL" clId="{B9427944-802C-47A5-AD8D-BE78ED6159FD}" dt="2023-07-17T10:11:47.146" v="4191" actId="1076"/>
          <ac:spMkLst>
            <pc:docMk/>
            <pc:sldMk cId="3986452619" sldId="269"/>
            <ac:spMk id="26" creationId="{021E2B71-738D-72C3-F6EC-78EDE7E20863}"/>
          </ac:spMkLst>
        </pc:spChg>
        <pc:spChg chg="add mod">
          <ac:chgData name="Jing Ping (NSB)" userId="704c3a0a-d3ed-401a-9233-4511e06575a8" providerId="ADAL" clId="{B9427944-802C-47A5-AD8D-BE78ED6159FD}" dt="2023-07-17T10:11:47.146" v="4191" actId="1076"/>
          <ac:spMkLst>
            <pc:docMk/>
            <pc:sldMk cId="3986452619" sldId="269"/>
            <ac:spMk id="27" creationId="{ECB2DEB9-DE2C-00D1-BA8C-5C8DA772FFD0}"/>
          </ac:spMkLst>
        </pc:spChg>
        <pc:spChg chg="add mod">
          <ac:chgData name="Jing Ping (NSB)" userId="704c3a0a-d3ed-401a-9233-4511e06575a8" providerId="ADAL" clId="{B9427944-802C-47A5-AD8D-BE78ED6159FD}" dt="2023-07-17T10:11:47.146" v="4191" actId="1076"/>
          <ac:spMkLst>
            <pc:docMk/>
            <pc:sldMk cId="3986452619" sldId="269"/>
            <ac:spMk id="28" creationId="{3A561F89-54F5-C74A-8803-779713E7C017}"/>
          </ac:spMkLst>
        </pc:spChg>
        <pc:spChg chg="add mod">
          <ac:chgData name="Jing Ping (NSB)" userId="704c3a0a-d3ed-401a-9233-4511e06575a8" providerId="ADAL" clId="{B9427944-802C-47A5-AD8D-BE78ED6159FD}" dt="2023-07-17T10:11:47.146" v="4191" actId="1076"/>
          <ac:spMkLst>
            <pc:docMk/>
            <pc:sldMk cId="3986452619" sldId="269"/>
            <ac:spMk id="29" creationId="{F3718692-CAC1-3FD5-38A9-F286C4276963}"/>
          </ac:spMkLst>
        </pc:spChg>
        <pc:spChg chg="add mod">
          <ac:chgData name="Jing Ping (NSB)" userId="704c3a0a-d3ed-401a-9233-4511e06575a8" providerId="ADAL" clId="{B9427944-802C-47A5-AD8D-BE78ED6159FD}" dt="2023-07-17T10:11:47.146" v="4191" actId="1076"/>
          <ac:spMkLst>
            <pc:docMk/>
            <pc:sldMk cId="3986452619" sldId="269"/>
            <ac:spMk id="30" creationId="{CE70A316-0618-93B7-F005-DCEE7BD33C04}"/>
          </ac:spMkLst>
        </pc:spChg>
        <pc:spChg chg="add mod">
          <ac:chgData name="Jing Ping (NSB)" userId="704c3a0a-d3ed-401a-9233-4511e06575a8" providerId="ADAL" clId="{B9427944-802C-47A5-AD8D-BE78ED6159FD}" dt="2023-07-17T10:11:47.146" v="4191" actId="1076"/>
          <ac:spMkLst>
            <pc:docMk/>
            <pc:sldMk cId="3986452619" sldId="269"/>
            <ac:spMk id="34" creationId="{2D1E7ECD-629E-442A-B604-A076DD8207F5}"/>
          </ac:spMkLst>
        </pc:spChg>
        <pc:spChg chg="add mod">
          <ac:chgData name="Jing Ping (NSB)" userId="704c3a0a-d3ed-401a-9233-4511e06575a8" providerId="ADAL" clId="{B9427944-802C-47A5-AD8D-BE78ED6159FD}" dt="2023-07-17T10:11:47.146" v="4191" actId="1076"/>
          <ac:spMkLst>
            <pc:docMk/>
            <pc:sldMk cId="3986452619" sldId="269"/>
            <ac:spMk id="36" creationId="{4333FCB8-9697-3600-94B9-6B2E539B3A34}"/>
          </ac:spMkLst>
        </pc:spChg>
        <pc:spChg chg="add mod">
          <ac:chgData name="Jing Ping (NSB)" userId="704c3a0a-d3ed-401a-9233-4511e06575a8" providerId="ADAL" clId="{B9427944-802C-47A5-AD8D-BE78ED6159FD}" dt="2023-07-17T10:11:47.146" v="4191" actId="1076"/>
          <ac:spMkLst>
            <pc:docMk/>
            <pc:sldMk cId="3986452619" sldId="269"/>
            <ac:spMk id="37" creationId="{3BBF2DF7-44FB-655F-1766-589D4A05018D}"/>
          </ac:spMkLst>
        </pc:spChg>
        <pc:spChg chg="add mod">
          <ac:chgData name="Jing Ping (NSB)" userId="704c3a0a-d3ed-401a-9233-4511e06575a8" providerId="ADAL" clId="{B9427944-802C-47A5-AD8D-BE78ED6159FD}" dt="2023-07-17T10:11:47.146" v="4191" actId="1076"/>
          <ac:spMkLst>
            <pc:docMk/>
            <pc:sldMk cId="3986452619" sldId="269"/>
            <ac:spMk id="38" creationId="{65784E0A-824C-6722-261C-10D56ED74BE2}"/>
          </ac:spMkLst>
        </pc:spChg>
        <pc:spChg chg="add mod">
          <ac:chgData name="Jing Ping (NSB)" userId="704c3a0a-d3ed-401a-9233-4511e06575a8" providerId="ADAL" clId="{B9427944-802C-47A5-AD8D-BE78ED6159FD}" dt="2023-07-17T10:11:47.146" v="4191" actId="1076"/>
          <ac:spMkLst>
            <pc:docMk/>
            <pc:sldMk cId="3986452619" sldId="269"/>
            <ac:spMk id="39" creationId="{1162BC2F-B62D-5620-AB71-06527DBE73B3}"/>
          </ac:spMkLst>
        </pc:spChg>
        <pc:spChg chg="add del mod">
          <ac:chgData name="Jing Ping (NSB)" userId="704c3a0a-d3ed-401a-9233-4511e06575a8" providerId="ADAL" clId="{B9427944-802C-47A5-AD8D-BE78ED6159FD}" dt="2023-07-17T10:13:06.964" v="4193"/>
          <ac:spMkLst>
            <pc:docMk/>
            <pc:sldMk cId="3986452619" sldId="269"/>
            <ac:spMk id="40" creationId="{3F755B37-7901-B98A-6C93-91577FF28CCB}"/>
          </ac:spMkLst>
        </pc:spChg>
        <pc:spChg chg="add del mod">
          <ac:chgData name="Jing Ping (NSB)" userId="704c3a0a-d3ed-401a-9233-4511e06575a8" providerId="ADAL" clId="{B9427944-802C-47A5-AD8D-BE78ED6159FD}" dt="2023-07-17T10:13:06.964" v="4193"/>
          <ac:spMkLst>
            <pc:docMk/>
            <pc:sldMk cId="3986452619" sldId="269"/>
            <ac:spMk id="41" creationId="{2A61702A-E0C8-3E82-642A-B38B4C0BCAC1}"/>
          </ac:spMkLst>
        </pc:spChg>
        <pc:spChg chg="add del mod">
          <ac:chgData name="Jing Ping (NSB)" userId="704c3a0a-d3ed-401a-9233-4511e06575a8" providerId="ADAL" clId="{B9427944-802C-47A5-AD8D-BE78ED6159FD}" dt="2023-07-17T10:13:06.964" v="4193"/>
          <ac:spMkLst>
            <pc:docMk/>
            <pc:sldMk cId="3986452619" sldId="269"/>
            <ac:spMk id="42" creationId="{C939C730-32DF-7DB1-9FE4-C789BC51BD88}"/>
          </ac:spMkLst>
        </pc:spChg>
        <pc:spChg chg="add del mod">
          <ac:chgData name="Jing Ping (NSB)" userId="704c3a0a-d3ed-401a-9233-4511e06575a8" providerId="ADAL" clId="{B9427944-802C-47A5-AD8D-BE78ED6159FD}" dt="2023-07-17T10:13:06.964" v="4193"/>
          <ac:spMkLst>
            <pc:docMk/>
            <pc:sldMk cId="3986452619" sldId="269"/>
            <ac:spMk id="43" creationId="{36ABCE93-0ACC-7005-2BE3-51242F84D551}"/>
          </ac:spMkLst>
        </pc:spChg>
        <pc:spChg chg="add del mod">
          <ac:chgData name="Jing Ping (NSB)" userId="704c3a0a-d3ed-401a-9233-4511e06575a8" providerId="ADAL" clId="{B9427944-802C-47A5-AD8D-BE78ED6159FD}" dt="2023-07-17T10:13:06.964" v="4193"/>
          <ac:spMkLst>
            <pc:docMk/>
            <pc:sldMk cId="3986452619" sldId="269"/>
            <ac:spMk id="44" creationId="{A43B6522-4B3B-4A2D-CA4F-BA485DEA5226}"/>
          </ac:spMkLst>
        </pc:spChg>
        <pc:spChg chg="add del mod">
          <ac:chgData name="Jing Ping (NSB)" userId="704c3a0a-d3ed-401a-9233-4511e06575a8" providerId="ADAL" clId="{B9427944-802C-47A5-AD8D-BE78ED6159FD}" dt="2023-07-17T10:13:06.964" v="4193"/>
          <ac:spMkLst>
            <pc:docMk/>
            <pc:sldMk cId="3986452619" sldId="269"/>
            <ac:spMk id="45" creationId="{57552301-CD70-23CF-AF25-44BBE968839B}"/>
          </ac:spMkLst>
        </pc:spChg>
        <pc:spChg chg="add del mod">
          <ac:chgData name="Jing Ping (NSB)" userId="704c3a0a-d3ed-401a-9233-4511e06575a8" providerId="ADAL" clId="{B9427944-802C-47A5-AD8D-BE78ED6159FD}" dt="2023-07-17T10:13:06.964" v="4193"/>
          <ac:spMkLst>
            <pc:docMk/>
            <pc:sldMk cId="3986452619" sldId="269"/>
            <ac:spMk id="46" creationId="{0D847992-23AE-15F2-9817-70F59568BC74}"/>
          </ac:spMkLst>
        </pc:spChg>
        <pc:spChg chg="add del mod">
          <ac:chgData name="Jing Ping (NSB)" userId="704c3a0a-d3ed-401a-9233-4511e06575a8" providerId="ADAL" clId="{B9427944-802C-47A5-AD8D-BE78ED6159FD}" dt="2023-07-17T10:13:06.964" v="4193"/>
          <ac:spMkLst>
            <pc:docMk/>
            <pc:sldMk cId="3986452619" sldId="269"/>
            <ac:spMk id="47" creationId="{999A3996-7C35-6B1C-5EB1-4ABCE033F5C8}"/>
          </ac:spMkLst>
        </pc:spChg>
        <pc:spChg chg="add del mod">
          <ac:chgData name="Jing Ping (NSB)" userId="704c3a0a-d3ed-401a-9233-4511e06575a8" providerId="ADAL" clId="{B9427944-802C-47A5-AD8D-BE78ED6159FD}" dt="2023-07-17T10:13:06.964" v="4193"/>
          <ac:spMkLst>
            <pc:docMk/>
            <pc:sldMk cId="3986452619" sldId="269"/>
            <ac:spMk id="48" creationId="{BB991620-F5E9-8229-FF5C-019F44CDDB53}"/>
          </ac:spMkLst>
        </pc:spChg>
        <pc:spChg chg="add del mod">
          <ac:chgData name="Jing Ping (NSB)" userId="704c3a0a-d3ed-401a-9233-4511e06575a8" providerId="ADAL" clId="{B9427944-802C-47A5-AD8D-BE78ED6159FD}" dt="2023-07-17T10:13:06.964" v="4193"/>
          <ac:spMkLst>
            <pc:docMk/>
            <pc:sldMk cId="3986452619" sldId="269"/>
            <ac:spMk id="52" creationId="{D33506B6-9F56-18B5-7A5B-A49A71E61199}"/>
          </ac:spMkLst>
        </pc:spChg>
        <pc:spChg chg="add del mod">
          <ac:chgData name="Jing Ping (NSB)" userId="704c3a0a-d3ed-401a-9233-4511e06575a8" providerId="ADAL" clId="{B9427944-802C-47A5-AD8D-BE78ED6159FD}" dt="2023-07-17T10:13:06.964" v="4193"/>
          <ac:spMkLst>
            <pc:docMk/>
            <pc:sldMk cId="3986452619" sldId="269"/>
            <ac:spMk id="53" creationId="{4A4358E4-1DA0-0A07-59A7-F91510A8DBD1}"/>
          </ac:spMkLst>
        </pc:spChg>
        <pc:spChg chg="add del mod">
          <ac:chgData name="Jing Ping (NSB)" userId="704c3a0a-d3ed-401a-9233-4511e06575a8" providerId="ADAL" clId="{B9427944-802C-47A5-AD8D-BE78ED6159FD}" dt="2023-07-17T10:13:06.964" v="4193"/>
          <ac:spMkLst>
            <pc:docMk/>
            <pc:sldMk cId="3986452619" sldId="269"/>
            <ac:spMk id="54" creationId="{14AC0EBD-49F6-5B86-FC3C-3EF5B608C243}"/>
          </ac:spMkLst>
        </pc:spChg>
        <pc:spChg chg="add del mod">
          <ac:chgData name="Jing Ping (NSB)" userId="704c3a0a-d3ed-401a-9233-4511e06575a8" providerId="ADAL" clId="{B9427944-802C-47A5-AD8D-BE78ED6159FD}" dt="2023-07-17T10:13:06.964" v="4193"/>
          <ac:spMkLst>
            <pc:docMk/>
            <pc:sldMk cId="3986452619" sldId="269"/>
            <ac:spMk id="55" creationId="{E2AFC07A-C333-B53F-781B-7989E3C1B96E}"/>
          </ac:spMkLst>
        </pc:spChg>
        <pc:spChg chg="add del mod">
          <ac:chgData name="Jing Ping (NSB)" userId="704c3a0a-d3ed-401a-9233-4511e06575a8" providerId="ADAL" clId="{B9427944-802C-47A5-AD8D-BE78ED6159FD}" dt="2023-07-17T10:13:06.964" v="4193"/>
          <ac:spMkLst>
            <pc:docMk/>
            <pc:sldMk cId="3986452619" sldId="269"/>
            <ac:spMk id="56" creationId="{A3E9E4B1-E274-C253-3A80-77A6EC360666}"/>
          </ac:spMkLst>
        </pc:spChg>
        <pc:spChg chg="add del mod">
          <ac:chgData name="Jing Ping (NSB)" userId="704c3a0a-d3ed-401a-9233-4511e06575a8" providerId="ADAL" clId="{B9427944-802C-47A5-AD8D-BE78ED6159FD}" dt="2023-07-17T10:13:06.964" v="4193"/>
          <ac:spMkLst>
            <pc:docMk/>
            <pc:sldMk cId="3986452619" sldId="269"/>
            <ac:spMk id="57" creationId="{6ED8A2D9-C27C-641A-F02D-3FCA05D0438D}"/>
          </ac:spMkLst>
        </pc:spChg>
        <pc:spChg chg="add del mod">
          <ac:chgData name="Jing Ping (NSB)" userId="704c3a0a-d3ed-401a-9233-4511e06575a8" providerId="ADAL" clId="{B9427944-802C-47A5-AD8D-BE78ED6159FD}" dt="2023-07-17T10:13:06.964" v="4193"/>
          <ac:spMkLst>
            <pc:docMk/>
            <pc:sldMk cId="3986452619" sldId="269"/>
            <ac:spMk id="58" creationId="{4027DA17-05B2-531C-72FD-B7F455980163}"/>
          </ac:spMkLst>
        </pc:spChg>
        <pc:spChg chg="add del mod">
          <ac:chgData name="Jing Ping (NSB)" userId="704c3a0a-d3ed-401a-9233-4511e06575a8" providerId="ADAL" clId="{B9427944-802C-47A5-AD8D-BE78ED6159FD}" dt="2023-07-17T10:13:06.964" v="4193"/>
          <ac:spMkLst>
            <pc:docMk/>
            <pc:sldMk cId="3986452619" sldId="269"/>
            <ac:spMk id="59" creationId="{BBEF6E64-80E5-95CC-BB70-446643DC3F6D}"/>
          </ac:spMkLst>
        </pc:spChg>
        <pc:spChg chg="add del mod">
          <ac:chgData name="Jing Ping (NSB)" userId="704c3a0a-d3ed-401a-9233-4511e06575a8" providerId="ADAL" clId="{B9427944-802C-47A5-AD8D-BE78ED6159FD}" dt="2023-07-17T10:13:06.964" v="4193"/>
          <ac:spMkLst>
            <pc:docMk/>
            <pc:sldMk cId="3986452619" sldId="269"/>
            <ac:spMk id="60" creationId="{E06B1240-777F-199C-9FBC-EDA1DEFC09A5}"/>
          </ac:spMkLst>
        </pc:spChg>
        <pc:spChg chg="mod">
          <ac:chgData name="Jing Ping (NSB)" userId="704c3a0a-d3ed-401a-9233-4511e06575a8" providerId="ADAL" clId="{B9427944-802C-47A5-AD8D-BE78ED6159FD}" dt="2023-07-17T10:19:23.881" v="4270" actId="1076"/>
          <ac:spMkLst>
            <pc:docMk/>
            <pc:sldMk cId="3986452619" sldId="269"/>
            <ac:spMk id="61" creationId="{0851E4F7-9428-AFB5-4606-E6AC378BB60A}"/>
          </ac:spMkLst>
        </pc:spChg>
        <pc:spChg chg="add del mod">
          <ac:chgData name="Jing Ping (NSB)" userId="704c3a0a-d3ed-401a-9233-4511e06575a8" providerId="ADAL" clId="{B9427944-802C-47A5-AD8D-BE78ED6159FD}" dt="2023-07-17T10:13:06.964" v="4193"/>
          <ac:spMkLst>
            <pc:docMk/>
            <pc:sldMk cId="3986452619" sldId="269"/>
            <ac:spMk id="62" creationId="{D5D6802A-4E75-627C-0537-814D52323859}"/>
          </ac:spMkLst>
        </pc:spChg>
        <pc:spChg chg="add del mod">
          <ac:chgData name="Jing Ping (NSB)" userId="704c3a0a-d3ed-401a-9233-4511e06575a8" providerId="ADAL" clId="{B9427944-802C-47A5-AD8D-BE78ED6159FD}" dt="2023-07-17T10:13:06.964" v="4193"/>
          <ac:spMkLst>
            <pc:docMk/>
            <pc:sldMk cId="3986452619" sldId="269"/>
            <ac:spMk id="63" creationId="{4AA8C97F-32E9-0E47-0541-F69AF52B1EB5}"/>
          </ac:spMkLst>
        </pc:spChg>
        <pc:spChg chg="add del mod">
          <ac:chgData name="Jing Ping (NSB)" userId="704c3a0a-d3ed-401a-9233-4511e06575a8" providerId="ADAL" clId="{B9427944-802C-47A5-AD8D-BE78ED6159FD}" dt="2023-07-17T10:13:06.964" v="4193"/>
          <ac:spMkLst>
            <pc:docMk/>
            <pc:sldMk cId="3986452619" sldId="269"/>
            <ac:spMk id="64" creationId="{DE86C74D-EED7-5E33-9D04-C3EAA3871BB9}"/>
          </ac:spMkLst>
        </pc:spChg>
        <pc:spChg chg="add del mod">
          <ac:chgData name="Jing Ping (NSB)" userId="704c3a0a-d3ed-401a-9233-4511e06575a8" providerId="ADAL" clId="{B9427944-802C-47A5-AD8D-BE78ED6159FD}" dt="2023-07-17T10:13:06.964" v="4193"/>
          <ac:spMkLst>
            <pc:docMk/>
            <pc:sldMk cId="3986452619" sldId="269"/>
            <ac:spMk id="65" creationId="{1011E7DA-4208-BC72-33F8-587A985D125D}"/>
          </ac:spMkLst>
        </pc:spChg>
        <pc:spChg chg="add del mod">
          <ac:chgData name="Jing Ping (NSB)" userId="704c3a0a-d3ed-401a-9233-4511e06575a8" providerId="ADAL" clId="{B9427944-802C-47A5-AD8D-BE78ED6159FD}" dt="2023-07-17T10:13:06.964" v="4193"/>
          <ac:spMkLst>
            <pc:docMk/>
            <pc:sldMk cId="3986452619" sldId="269"/>
            <ac:spMk id="69" creationId="{99283B2D-0B9B-B716-ED42-C95AF10CADCE}"/>
          </ac:spMkLst>
        </pc:spChg>
        <pc:spChg chg="add del mod">
          <ac:chgData name="Jing Ping (NSB)" userId="704c3a0a-d3ed-401a-9233-4511e06575a8" providerId="ADAL" clId="{B9427944-802C-47A5-AD8D-BE78ED6159FD}" dt="2023-07-17T10:13:06.964" v="4193"/>
          <ac:spMkLst>
            <pc:docMk/>
            <pc:sldMk cId="3986452619" sldId="269"/>
            <ac:spMk id="71" creationId="{8C27DCCA-8871-3D72-7A53-7B7C22C1CF14}"/>
          </ac:spMkLst>
        </pc:spChg>
        <pc:spChg chg="add del mod">
          <ac:chgData name="Jing Ping (NSB)" userId="704c3a0a-d3ed-401a-9233-4511e06575a8" providerId="ADAL" clId="{B9427944-802C-47A5-AD8D-BE78ED6159FD}" dt="2023-07-17T10:13:06.964" v="4193"/>
          <ac:spMkLst>
            <pc:docMk/>
            <pc:sldMk cId="3986452619" sldId="269"/>
            <ac:spMk id="72" creationId="{1B04A5E1-BC52-810D-AFC4-AA5337CEC517}"/>
          </ac:spMkLst>
        </pc:spChg>
        <pc:spChg chg="add del mod">
          <ac:chgData name="Jing Ping (NSB)" userId="704c3a0a-d3ed-401a-9233-4511e06575a8" providerId="ADAL" clId="{B9427944-802C-47A5-AD8D-BE78ED6159FD}" dt="2023-07-17T10:13:06.964" v="4193"/>
          <ac:spMkLst>
            <pc:docMk/>
            <pc:sldMk cId="3986452619" sldId="269"/>
            <ac:spMk id="73" creationId="{08E565C9-DFCD-68BD-71F3-E338061B8BCA}"/>
          </ac:spMkLst>
        </pc:spChg>
        <pc:spChg chg="add del mod">
          <ac:chgData name="Jing Ping (NSB)" userId="704c3a0a-d3ed-401a-9233-4511e06575a8" providerId="ADAL" clId="{B9427944-802C-47A5-AD8D-BE78ED6159FD}" dt="2023-07-17T10:13:06.964" v="4193"/>
          <ac:spMkLst>
            <pc:docMk/>
            <pc:sldMk cId="3986452619" sldId="269"/>
            <ac:spMk id="74" creationId="{6FFE5619-B76C-ABD7-2476-FE397BB4845C}"/>
          </ac:spMkLst>
        </pc:spChg>
        <pc:spChg chg="add mod">
          <ac:chgData name="Jing Ping (NSB)" userId="704c3a0a-d3ed-401a-9233-4511e06575a8" providerId="ADAL" clId="{B9427944-802C-47A5-AD8D-BE78ED6159FD}" dt="2023-07-17T10:13:33.686" v="4198" actId="1076"/>
          <ac:spMkLst>
            <pc:docMk/>
            <pc:sldMk cId="3986452619" sldId="269"/>
            <ac:spMk id="75" creationId="{5B6F48FD-765D-F9D7-44A2-BC4E89963FCE}"/>
          </ac:spMkLst>
        </pc:spChg>
        <pc:picChg chg="del">
          <ac:chgData name="Jing Ping (NSB)" userId="704c3a0a-d3ed-401a-9233-4511e06575a8" providerId="ADAL" clId="{B9427944-802C-47A5-AD8D-BE78ED6159FD}" dt="2023-07-17T10:10:36.794" v="4184" actId="478"/>
          <ac:picMkLst>
            <pc:docMk/>
            <pc:sldMk cId="3986452619" sldId="269"/>
            <ac:picMk id="4" creationId="{7D91FD98-6C97-F26F-E2A7-E12971B5B2B8}"/>
          </ac:picMkLst>
        </pc:picChg>
        <pc:picChg chg="add del mod">
          <ac:chgData name="Jing Ping (NSB)" userId="704c3a0a-d3ed-401a-9233-4511e06575a8" providerId="ADAL" clId="{B9427944-802C-47A5-AD8D-BE78ED6159FD}" dt="2023-07-17T10:11:14.190" v="4188"/>
          <ac:picMkLst>
            <pc:docMk/>
            <pc:sldMk cId="3986452619" sldId="269"/>
            <ac:picMk id="5" creationId="{B4C088CD-FB62-7BA1-62F9-C7D921663227}"/>
          </ac:picMkLst>
        </pc:picChg>
        <pc:picChg chg="add mod">
          <ac:chgData name="Jing Ping (NSB)" userId="704c3a0a-d3ed-401a-9233-4511e06575a8" providerId="ADAL" clId="{B9427944-802C-47A5-AD8D-BE78ED6159FD}" dt="2023-07-17T10:15:42.233" v="4204" actId="1076"/>
          <ac:picMkLst>
            <pc:docMk/>
            <pc:sldMk cId="3986452619" sldId="269"/>
            <ac:picMk id="76" creationId="{A0795B6F-63BD-DE57-CCCF-F5AFA4F50FCE}"/>
          </ac:picMkLst>
        </pc:picChg>
        <pc:cxnChg chg="add mod">
          <ac:chgData name="Jing Ping (NSB)" userId="704c3a0a-d3ed-401a-9233-4511e06575a8" providerId="ADAL" clId="{B9427944-802C-47A5-AD8D-BE78ED6159FD}" dt="2023-07-17T10:11:47.146" v="4191" actId="1076"/>
          <ac:cxnSpMkLst>
            <pc:docMk/>
            <pc:sldMk cId="3986452619" sldId="269"/>
            <ac:cxnSpMk id="15" creationId="{0D5D2E99-7985-49A3-D1C9-B8D63A5456A3}"/>
          </ac:cxnSpMkLst>
        </pc:cxnChg>
        <pc:cxnChg chg="add mod">
          <ac:chgData name="Jing Ping (NSB)" userId="704c3a0a-d3ed-401a-9233-4511e06575a8" providerId="ADAL" clId="{B9427944-802C-47A5-AD8D-BE78ED6159FD}" dt="2023-07-17T10:11:47.146" v="4191" actId="1076"/>
          <ac:cxnSpMkLst>
            <pc:docMk/>
            <pc:sldMk cId="3986452619" sldId="269"/>
            <ac:cxnSpMk id="16" creationId="{0F820FDD-4227-BA18-C95B-048C1FB3A661}"/>
          </ac:cxnSpMkLst>
        </pc:cxnChg>
        <pc:cxnChg chg="add mod">
          <ac:chgData name="Jing Ping (NSB)" userId="704c3a0a-d3ed-401a-9233-4511e06575a8" providerId="ADAL" clId="{B9427944-802C-47A5-AD8D-BE78ED6159FD}" dt="2023-07-17T10:11:47.146" v="4191" actId="1076"/>
          <ac:cxnSpMkLst>
            <pc:docMk/>
            <pc:sldMk cId="3986452619" sldId="269"/>
            <ac:cxnSpMk id="17" creationId="{3EE23324-C3DF-7A19-F209-66556E1D2568}"/>
          </ac:cxnSpMkLst>
        </pc:cxnChg>
        <pc:cxnChg chg="add mod">
          <ac:chgData name="Jing Ping (NSB)" userId="704c3a0a-d3ed-401a-9233-4511e06575a8" providerId="ADAL" clId="{B9427944-802C-47A5-AD8D-BE78ED6159FD}" dt="2023-07-17T10:11:47.146" v="4191" actId="1076"/>
          <ac:cxnSpMkLst>
            <pc:docMk/>
            <pc:sldMk cId="3986452619" sldId="269"/>
            <ac:cxnSpMk id="31" creationId="{2BADF512-6E09-8C76-918E-2C3852F2EED2}"/>
          </ac:cxnSpMkLst>
        </pc:cxnChg>
        <pc:cxnChg chg="add mod">
          <ac:chgData name="Jing Ping (NSB)" userId="704c3a0a-d3ed-401a-9233-4511e06575a8" providerId="ADAL" clId="{B9427944-802C-47A5-AD8D-BE78ED6159FD}" dt="2023-07-17T10:11:47.146" v="4191" actId="1076"/>
          <ac:cxnSpMkLst>
            <pc:docMk/>
            <pc:sldMk cId="3986452619" sldId="269"/>
            <ac:cxnSpMk id="32" creationId="{AA98E6BD-F450-F0B3-4D23-4D54BDFBE7EE}"/>
          </ac:cxnSpMkLst>
        </pc:cxnChg>
        <pc:cxnChg chg="add mod">
          <ac:chgData name="Jing Ping (NSB)" userId="704c3a0a-d3ed-401a-9233-4511e06575a8" providerId="ADAL" clId="{B9427944-802C-47A5-AD8D-BE78ED6159FD}" dt="2023-07-17T10:11:47.146" v="4191" actId="1076"/>
          <ac:cxnSpMkLst>
            <pc:docMk/>
            <pc:sldMk cId="3986452619" sldId="269"/>
            <ac:cxnSpMk id="33" creationId="{83E39DCD-7CEE-A3E3-6BB8-A3B6FD8E79C0}"/>
          </ac:cxnSpMkLst>
        </pc:cxnChg>
        <pc:cxnChg chg="add mod">
          <ac:chgData name="Jing Ping (NSB)" userId="704c3a0a-d3ed-401a-9233-4511e06575a8" providerId="ADAL" clId="{B9427944-802C-47A5-AD8D-BE78ED6159FD}" dt="2023-07-17T10:11:47.146" v="4191" actId="1076"/>
          <ac:cxnSpMkLst>
            <pc:docMk/>
            <pc:sldMk cId="3986452619" sldId="269"/>
            <ac:cxnSpMk id="35" creationId="{3C3ED863-42CC-AA84-950B-20E3F0781E70}"/>
          </ac:cxnSpMkLst>
        </pc:cxnChg>
        <pc:cxnChg chg="add del mod">
          <ac:chgData name="Jing Ping (NSB)" userId="704c3a0a-d3ed-401a-9233-4511e06575a8" providerId="ADAL" clId="{B9427944-802C-47A5-AD8D-BE78ED6159FD}" dt="2023-07-17T10:13:06.964" v="4193"/>
          <ac:cxnSpMkLst>
            <pc:docMk/>
            <pc:sldMk cId="3986452619" sldId="269"/>
            <ac:cxnSpMk id="49" creationId="{F74965C2-6E29-9F43-13F5-99A555982267}"/>
          </ac:cxnSpMkLst>
        </pc:cxnChg>
        <pc:cxnChg chg="add del mod">
          <ac:chgData name="Jing Ping (NSB)" userId="704c3a0a-d3ed-401a-9233-4511e06575a8" providerId="ADAL" clId="{B9427944-802C-47A5-AD8D-BE78ED6159FD}" dt="2023-07-17T10:13:06.964" v="4193"/>
          <ac:cxnSpMkLst>
            <pc:docMk/>
            <pc:sldMk cId="3986452619" sldId="269"/>
            <ac:cxnSpMk id="50" creationId="{27704B87-E44B-B0ED-38CD-475D3C28A645}"/>
          </ac:cxnSpMkLst>
        </pc:cxnChg>
        <pc:cxnChg chg="add del mod">
          <ac:chgData name="Jing Ping (NSB)" userId="704c3a0a-d3ed-401a-9233-4511e06575a8" providerId="ADAL" clId="{B9427944-802C-47A5-AD8D-BE78ED6159FD}" dt="2023-07-17T10:13:06.964" v="4193"/>
          <ac:cxnSpMkLst>
            <pc:docMk/>
            <pc:sldMk cId="3986452619" sldId="269"/>
            <ac:cxnSpMk id="51" creationId="{2526E580-C65F-986B-0BA9-178E3113E809}"/>
          </ac:cxnSpMkLst>
        </pc:cxnChg>
        <pc:cxnChg chg="add del mod">
          <ac:chgData name="Jing Ping (NSB)" userId="704c3a0a-d3ed-401a-9233-4511e06575a8" providerId="ADAL" clId="{B9427944-802C-47A5-AD8D-BE78ED6159FD}" dt="2023-07-17T10:13:06.964" v="4193"/>
          <ac:cxnSpMkLst>
            <pc:docMk/>
            <pc:sldMk cId="3986452619" sldId="269"/>
            <ac:cxnSpMk id="66" creationId="{FB8985FD-2677-8CCC-040C-D9002E581BB9}"/>
          </ac:cxnSpMkLst>
        </pc:cxnChg>
        <pc:cxnChg chg="add del mod">
          <ac:chgData name="Jing Ping (NSB)" userId="704c3a0a-d3ed-401a-9233-4511e06575a8" providerId="ADAL" clId="{B9427944-802C-47A5-AD8D-BE78ED6159FD}" dt="2023-07-17T10:13:06.964" v="4193"/>
          <ac:cxnSpMkLst>
            <pc:docMk/>
            <pc:sldMk cId="3986452619" sldId="269"/>
            <ac:cxnSpMk id="67" creationId="{FC12C82E-B26E-6E69-CE70-DB0D2FB061EC}"/>
          </ac:cxnSpMkLst>
        </pc:cxnChg>
        <pc:cxnChg chg="add del mod">
          <ac:chgData name="Jing Ping (NSB)" userId="704c3a0a-d3ed-401a-9233-4511e06575a8" providerId="ADAL" clId="{B9427944-802C-47A5-AD8D-BE78ED6159FD}" dt="2023-07-17T10:13:06.964" v="4193"/>
          <ac:cxnSpMkLst>
            <pc:docMk/>
            <pc:sldMk cId="3986452619" sldId="269"/>
            <ac:cxnSpMk id="68" creationId="{B8348EC5-0C63-DFCE-9DF9-4FC14FBBA087}"/>
          </ac:cxnSpMkLst>
        </pc:cxnChg>
        <pc:cxnChg chg="add del mod">
          <ac:chgData name="Jing Ping (NSB)" userId="704c3a0a-d3ed-401a-9233-4511e06575a8" providerId="ADAL" clId="{B9427944-802C-47A5-AD8D-BE78ED6159FD}" dt="2023-07-17T10:13:06.964" v="4193"/>
          <ac:cxnSpMkLst>
            <pc:docMk/>
            <pc:sldMk cId="3986452619" sldId="269"/>
            <ac:cxnSpMk id="70" creationId="{E13C212F-6F7C-7D8A-72E1-4792D57DBAB8}"/>
          </ac:cxnSpMkLst>
        </pc:cxnChg>
      </pc:sldChg>
      <pc:sldChg chg="addSp delSp modSp add mod">
        <pc:chgData name="Jing Ping (NSB)" userId="704c3a0a-d3ed-401a-9233-4511e06575a8" providerId="ADAL" clId="{B9427944-802C-47A5-AD8D-BE78ED6159FD}" dt="2023-07-17T10:21:55.361" v="4314" actId="20577"/>
        <pc:sldMkLst>
          <pc:docMk/>
          <pc:sldMk cId="979171473" sldId="270"/>
        </pc:sldMkLst>
        <pc:spChg chg="del">
          <ac:chgData name="Jing Ping (NSB)" userId="704c3a0a-d3ed-401a-9233-4511e06575a8" providerId="ADAL" clId="{B9427944-802C-47A5-AD8D-BE78ED6159FD}" dt="2023-07-17T10:20:41.550" v="4294" actId="478"/>
          <ac:spMkLst>
            <pc:docMk/>
            <pc:sldMk cId="979171473" sldId="270"/>
            <ac:spMk id="3" creationId="{FACC97BB-639F-398A-3F50-B8D8D9CAAB57}"/>
          </ac:spMkLst>
        </pc:spChg>
        <pc:spChg chg="add del mod">
          <ac:chgData name="Jing Ping (NSB)" userId="704c3a0a-d3ed-401a-9233-4511e06575a8" providerId="ADAL" clId="{B9427944-802C-47A5-AD8D-BE78ED6159FD}" dt="2023-07-17T10:21:21.961" v="4302" actId="478"/>
          <ac:spMkLst>
            <pc:docMk/>
            <pc:sldMk cId="979171473" sldId="270"/>
            <ac:spMk id="4" creationId="{7D5FA7FC-F7CA-C149-C970-4F8FB840C90A}"/>
          </ac:spMkLst>
        </pc:spChg>
        <pc:spChg chg="del">
          <ac:chgData name="Jing Ping (NSB)" userId="704c3a0a-d3ed-401a-9233-4511e06575a8" providerId="ADAL" clId="{B9427944-802C-47A5-AD8D-BE78ED6159FD}" dt="2023-07-17T10:19:46.589" v="4293" actId="478"/>
          <ac:spMkLst>
            <pc:docMk/>
            <pc:sldMk cId="979171473" sldId="270"/>
            <ac:spMk id="6" creationId="{25C4E79C-D669-E393-338D-713F0B9FB911}"/>
          </ac:spMkLst>
        </pc:spChg>
        <pc:spChg chg="del">
          <ac:chgData name="Jing Ping (NSB)" userId="704c3a0a-d3ed-401a-9233-4511e06575a8" providerId="ADAL" clId="{B9427944-802C-47A5-AD8D-BE78ED6159FD}" dt="2023-07-17T10:19:46.589" v="4293" actId="478"/>
          <ac:spMkLst>
            <pc:docMk/>
            <pc:sldMk cId="979171473" sldId="270"/>
            <ac:spMk id="7" creationId="{8F6D3A42-BFCC-5074-B99F-CAB269545697}"/>
          </ac:spMkLst>
        </pc:spChg>
        <pc:spChg chg="del">
          <ac:chgData name="Jing Ping (NSB)" userId="704c3a0a-d3ed-401a-9233-4511e06575a8" providerId="ADAL" clId="{B9427944-802C-47A5-AD8D-BE78ED6159FD}" dt="2023-07-17T10:19:46.589" v="4293" actId="478"/>
          <ac:spMkLst>
            <pc:docMk/>
            <pc:sldMk cId="979171473" sldId="270"/>
            <ac:spMk id="8" creationId="{D1CD336E-F7A8-12F0-56E1-3AD8ECEDE841}"/>
          </ac:spMkLst>
        </pc:spChg>
        <pc:spChg chg="del">
          <ac:chgData name="Jing Ping (NSB)" userId="704c3a0a-d3ed-401a-9233-4511e06575a8" providerId="ADAL" clId="{B9427944-802C-47A5-AD8D-BE78ED6159FD}" dt="2023-07-17T10:19:46.589" v="4293" actId="478"/>
          <ac:spMkLst>
            <pc:docMk/>
            <pc:sldMk cId="979171473" sldId="270"/>
            <ac:spMk id="9" creationId="{9D8591DC-CC33-F376-A242-784B7D7F4D71}"/>
          </ac:spMkLst>
        </pc:spChg>
        <pc:spChg chg="del">
          <ac:chgData name="Jing Ping (NSB)" userId="704c3a0a-d3ed-401a-9233-4511e06575a8" providerId="ADAL" clId="{B9427944-802C-47A5-AD8D-BE78ED6159FD}" dt="2023-07-17T10:19:46.589" v="4293" actId="478"/>
          <ac:spMkLst>
            <pc:docMk/>
            <pc:sldMk cId="979171473" sldId="270"/>
            <ac:spMk id="10" creationId="{B542C007-C34E-EE7E-1CE6-95AE8AB31255}"/>
          </ac:spMkLst>
        </pc:spChg>
        <pc:spChg chg="del">
          <ac:chgData name="Jing Ping (NSB)" userId="704c3a0a-d3ed-401a-9233-4511e06575a8" providerId="ADAL" clId="{B9427944-802C-47A5-AD8D-BE78ED6159FD}" dt="2023-07-17T10:19:46.589" v="4293" actId="478"/>
          <ac:spMkLst>
            <pc:docMk/>
            <pc:sldMk cId="979171473" sldId="270"/>
            <ac:spMk id="11" creationId="{68A018DC-B83A-4099-6B0E-C133F225E40D}"/>
          </ac:spMkLst>
        </pc:spChg>
        <pc:spChg chg="del">
          <ac:chgData name="Jing Ping (NSB)" userId="704c3a0a-d3ed-401a-9233-4511e06575a8" providerId="ADAL" clId="{B9427944-802C-47A5-AD8D-BE78ED6159FD}" dt="2023-07-17T10:19:46.589" v="4293" actId="478"/>
          <ac:spMkLst>
            <pc:docMk/>
            <pc:sldMk cId="979171473" sldId="270"/>
            <ac:spMk id="12" creationId="{5D677774-E53F-D7BD-6E4D-21041DCD8618}"/>
          </ac:spMkLst>
        </pc:spChg>
        <pc:spChg chg="del">
          <ac:chgData name="Jing Ping (NSB)" userId="704c3a0a-d3ed-401a-9233-4511e06575a8" providerId="ADAL" clId="{B9427944-802C-47A5-AD8D-BE78ED6159FD}" dt="2023-07-17T10:19:46.589" v="4293" actId="478"/>
          <ac:spMkLst>
            <pc:docMk/>
            <pc:sldMk cId="979171473" sldId="270"/>
            <ac:spMk id="13" creationId="{CAEC11DE-ACF2-EA09-F994-C6BDE45789FF}"/>
          </ac:spMkLst>
        </pc:spChg>
        <pc:spChg chg="del">
          <ac:chgData name="Jing Ping (NSB)" userId="704c3a0a-d3ed-401a-9233-4511e06575a8" providerId="ADAL" clId="{B9427944-802C-47A5-AD8D-BE78ED6159FD}" dt="2023-07-17T10:19:46.589" v="4293" actId="478"/>
          <ac:spMkLst>
            <pc:docMk/>
            <pc:sldMk cId="979171473" sldId="270"/>
            <ac:spMk id="14" creationId="{11DE38AC-123D-4A08-A482-6195E23FDE68}"/>
          </ac:spMkLst>
        </pc:spChg>
        <pc:spChg chg="del">
          <ac:chgData name="Jing Ping (NSB)" userId="704c3a0a-d3ed-401a-9233-4511e06575a8" providerId="ADAL" clId="{B9427944-802C-47A5-AD8D-BE78ED6159FD}" dt="2023-07-17T10:19:46.589" v="4293" actId="478"/>
          <ac:spMkLst>
            <pc:docMk/>
            <pc:sldMk cId="979171473" sldId="270"/>
            <ac:spMk id="18" creationId="{1C79EA2E-147F-BB7F-5B66-428CFD194A6E}"/>
          </ac:spMkLst>
        </pc:spChg>
        <pc:spChg chg="del">
          <ac:chgData name="Jing Ping (NSB)" userId="704c3a0a-d3ed-401a-9233-4511e06575a8" providerId="ADAL" clId="{B9427944-802C-47A5-AD8D-BE78ED6159FD}" dt="2023-07-17T10:19:46.589" v="4293" actId="478"/>
          <ac:spMkLst>
            <pc:docMk/>
            <pc:sldMk cId="979171473" sldId="270"/>
            <ac:spMk id="19" creationId="{A1EE9CFA-AF9C-9D98-C982-8575CF6191B6}"/>
          </ac:spMkLst>
        </pc:spChg>
        <pc:spChg chg="del">
          <ac:chgData name="Jing Ping (NSB)" userId="704c3a0a-d3ed-401a-9233-4511e06575a8" providerId="ADAL" clId="{B9427944-802C-47A5-AD8D-BE78ED6159FD}" dt="2023-07-17T10:19:46.589" v="4293" actId="478"/>
          <ac:spMkLst>
            <pc:docMk/>
            <pc:sldMk cId="979171473" sldId="270"/>
            <ac:spMk id="20" creationId="{01D4CBBF-4FE3-BB99-FC85-EFDE31A245D8}"/>
          </ac:spMkLst>
        </pc:spChg>
        <pc:spChg chg="del">
          <ac:chgData name="Jing Ping (NSB)" userId="704c3a0a-d3ed-401a-9233-4511e06575a8" providerId="ADAL" clId="{B9427944-802C-47A5-AD8D-BE78ED6159FD}" dt="2023-07-17T10:19:46.589" v="4293" actId="478"/>
          <ac:spMkLst>
            <pc:docMk/>
            <pc:sldMk cId="979171473" sldId="270"/>
            <ac:spMk id="21" creationId="{4A0D4A42-70A9-F714-7CC0-8A28A63B3C01}"/>
          </ac:spMkLst>
        </pc:spChg>
        <pc:spChg chg="del">
          <ac:chgData name="Jing Ping (NSB)" userId="704c3a0a-d3ed-401a-9233-4511e06575a8" providerId="ADAL" clId="{B9427944-802C-47A5-AD8D-BE78ED6159FD}" dt="2023-07-17T10:19:46.589" v="4293" actId="478"/>
          <ac:spMkLst>
            <pc:docMk/>
            <pc:sldMk cId="979171473" sldId="270"/>
            <ac:spMk id="22" creationId="{834FE626-E311-49D1-5304-D5DF35E632CD}"/>
          </ac:spMkLst>
        </pc:spChg>
        <pc:spChg chg="del">
          <ac:chgData name="Jing Ping (NSB)" userId="704c3a0a-d3ed-401a-9233-4511e06575a8" providerId="ADAL" clId="{B9427944-802C-47A5-AD8D-BE78ED6159FD}" dt="2023-07-17T10:19:46.589" v="4293" actId="478"/>
          <ac:spMkLst>
            <pc:docMk/>
            <pc:sldMk cId="979171473" sldId="270"/>
            <ac:spMk id="23" creationId="{A184EC63-A743-C6A3-FFFF-CE08059CB681}"/>
          </ac:spMkLst>
        </pc:spChg>
        <pc:spChg chg="del">
          <ac:chgData name="Jing Ping (NSB)" userId="704c3a0a-d3ed-401a-9233-4511e06575a8" providerId="ADAL" clId="{B9427944-802C-47A5-AD8D-BE78ED6159FD}" dt="2023-07-17T10:19:46.589" v="4293" actId="478"/>
          <ac:spMkLst>
            <pc:docMk/>
            <pc:sldMk cId="979171473" sldId="270"/>
            <ac:spMk id="24" creationId="{C03AFDED-1F66-A019-1F41-91F2B8F80018}"/>
          </ac:spMkLst>
        </pc:spChg>
        <pc:spChg chg="del">
          <ac:chgData name="Jing Ping (NSB)" userId="704c3a0a-d3ed-401a-9233-4511e06575a8" providerId="ADAL" clId="{B9427944-802C-47A5-AD8D-BE78ED6159FD}" dt="2023-07-17T10:19:46.589" v="4293" actId="478"/>
          <ac:spMkLst>
            <pc:docMk/>
            <pc:sldMk cId="979171473" sldId="270"/>
            <ac:spMk id="25" creationId="{B7DDF80C-0FD0-D547-C0A7-FA91810E7C93}"/>
          </ac:spMkLst>
        </pc:spChg>
        <pc:spChg chg="del">
          <ac:chgData name="Jing Ping (NSB)" userId="704c3a0a-d3ed-401a-9233-4511e06575a8" providerId="ADAL" clId="{B9427944-802C-47A5-AD8D-BE78ED6159FD}" dt="2023-07-17T10:19:46.589" v="4293" actId="478"/>
          <ac:spMkLst>
            <pc:docMk/>
            <pc:sldMk cId="979171473" sldId="270"/>
            <ac:spMk id="26" creationId="{021E2B71-738D-72C3-F6EC-78EDE7E20863}"/>
          </ac:spMkLst>
        </pc:spChg>
        <pc:spChg chg="del">
          <ac:chgData name="Jing Ping (NSB)" userId="704c3a0a-d3ed-401a-9233-4511e06575a8" providerId="ADAL" clId="{B9427944-802C-47A5-AD8D-BE78ED6159FD}" dt="2023-07-17T10:19:46.589" v="4293" actId="478"/>
          <ac:spMkLst>
            <pc:docMk/>
            <pc:sldMk cId="979171473" sldId="270"/>
            <ac:spMk id="27" creationId="{ECB2DEB9-DE2C-00D1-BA8C-5C8DA772FFD0}"/>
          </ac:spMkLst>
        </pc:spChg>
        <pc:spChg chg="del">
          <ac:chgData name="Jing Ping (NSB)" userId="704c3a0a-d3ed-401a-9233-4511e06575a8" providerId="ADAL" clId="{B9427944-802C-47A5-AD8D-BE78ED6159FD}" dt="2023-07-17T10:19:46.589" v="4293" actId="478"/>
          <ac:spMkLst>
            <pc:docMk/>
            <pc:sldMk cId="979171473" sldId="270"/>
            <ac:spMk id="28" creationId="{3A561F89-54F5-C74A-8803-779713E7C017}"/>
          </ac:spMkLst>
        </pc:spChg>
        <pc:spChg chg="del">
          <ac:chgData name="Jing Ping (NSB)" userId="704c3a0a-d3ed-401a-9233-4511e06575a8" providerId="ADAL" clId="{B9427944-802C-47A5-AD8D-BE78ED6159FD}" dt="2023-07-17T10:19:46.589" v="4293" actId="478"/>
          <ac:spMkLst>
            <pc:docMk/>
            <pc:sldMk cId="979171473" sldId="270"/>
            <ac:spMk id="29" creationId="{F3718692-CAC1-3FD5-38A9-F286C4276963}"/>
          </ac:spMkLst>
        </pc:spChg>
        <pc:spChg chg="del">
          <ac:chgData name="Jing Ping (NSB)" userId="704c3a0a-d3ed-401a-9233-4511e06575a8" providerId="ADAL" clId="{B9427944-802C-47A5-AD8D-BE78ED6159FD}" dt="2023-07-17T10:19:46.589" v="4293" actId="478"/>
          <ac:spMkLst>
            <pc:docMk/>
            <pc:sldMk cId="979171473" sldId="270"/>
            <ac:spMk id="30" creationId="{CE70A316-0618-93B7-F005-DCEE7BD33C04}"/>
          </ac:spMkLst>
        </pc:spChg>
        <pc:spChg chg="del">
          <ac:chgData name="Jing Ping (NSB)" userId="704c3a0a-d3ed-401a-9233-4511e06575a8" providerId="ADAL" clId="{B9427944-802C-47A5-AD8D-BE78ED6159FD}" dt="2023-07-17T10:19:46.589" v="4293" actId="478"/>
          <ac:spMkLst>
            <pc:docMk/>
            <pc:sldMk cId="979171473" sldId="270"/>
            <ac:spMk id="34" creationId="{2D1E7ECD-629E-442A-B604-A076DD8207F5}"/>
          </ac:spMkLst>
        </pc:spChg>
        <pc:spChg chg="del">
          <ac:chgData name="Jing Ping (NSB)" userId="704c3a0a-d3ed-401a-9233-4511e06575a8" providerId="ADAL" clId="{B9427944-802C-47A5-AD8D-BE78ED6159FD}" dt="2023-07-17T10:19:46.589" v="4293" actId="478"/>
          <ac:spMkLst>
            <pc:docMk/>
            <pc:sldMk cId="979171473" sldId="270"/>
            <ac:spMk id="36" creationId="{4333FCB8-9697-3600-94B9-6B2E539B3A34}"/>
          </ac:spMkLst>
        </pc:spChg>
        <pc:spChg chg="del">
          <ac:chgData name="Jing Ping (NSB)" userId="704c3a0a-d3ed-401a-9233-4511e06575a8" providerId="ADAL" clId="{B9427944-802C-47A5-AD8D-BE78ED6159FD}" dt="2023-07-17T10:19:46.589" v="4293" actId="478"/>
          <ac:spMkLst>
            <pc:docMk/>
            <pc:sldMk cId="979171473" sldId="270"/>
            <ac:spMk id="37" creationId="{3BBF2DF7-44FB-655F-1766-589D4A05018D}"/>
          </ac:spMkLst>
        </pc:spChg>
        <pc:spChg chg="del">
          <ac:chgData name="Jing Ping (NSB)" userId="704c3a0a-d3ed-401a-9233-4511e06575a8" providerId="ADAL" clId="{B9427944-802C-47A5-AD8D-BE78ED6159FD}" dt="2023-07-17T10:19:46.589" v="4293" actId="478"/>
          <ac:spMkLst>
            <pc:docMk/>
            <pc:sldMk cId="979171473" sldId="270"/>
            <ac:spMk id="38" creationId="{65784E0A-824C-6722-261C-10D56ED74BE2}"/>
          </ac:spMkLst>
        </pc:spChg>
        <pc:spChg chg="del">
          <ac:chgData name="Jing Ping (NSB)" userId="704c3a0a-d3ed-401a-9233-4511e06575a8" providerId="ADAL" clId="{B9427944-802C-47A5-AD8D-BE78ED6159FD}" dt="2023-07-17T10:19:46.589" v="4293" actId="478"/>
          <ac:spMkLst>
            <pc:docMk/>
            <pc:sldMk cId="979171473" sldId="270"/>
            <ac:spMk id="39" creationId="{1162BC2F-B62D-5620-AB71-06527DBE73B3}"/>
          </ac:spMkLst>
        </pc:spChg>
        <pc:spChg chg="mod">
          <ac:chgData name="Jing Ping (NSB)" userId="704c3a0a-d3ed-401a-9233-4511e06575a8" providerId="ADAL" clId="{B9427944-802C-47A5-AD8D-BE78ED6159FD}" dt="2023-07-17T10:20:49.234" v="4295"/>
          <ac:spMkLst>
            <pc:docMk/>
            <pc:sldMk cId="979171473" sldId="270"/>
            <ac:spMk id="44" creationId="{B6B1EDBD-51AC-9630-3FA8-EA4F788D81A5}"/>
          </ac:spMkLst>
        </pc:spChg>
        <pc:spChg chg="mod">
          <ac:chgData name="Jing Ping (NSB)" userId="704c3a0a-d3ed-401a-9233-4511e06575a8" providerId="ADAL" clId="{B9427944-802C-47A5-AD8D-BE78ED6159FD}" dt="2023-07-17T10:20:49.234" v="4295"/>
          <ac:spMkLst>
            <pc:docMk/>
            <pc:sldMk cId="979171473" sldId="270"/>
            <ac:spMk id="45" creationId="{54653549-AC0C-C286-AD5B-C3184224E66E}"/>
          </ac:spMkLst>
        </pc:spChg>
        <pc:spChg chg="mod">
          <ac:chgData name="Jing Ping (NSB)" userId="704c3a0a-d3ed-401a-9233-4511e06575a8" providerId="ADAL" clId="{B9427944-802C-47A5-AD8D-BE78ED6159FD}" dt="2023-07-17T10:20:49.234" v="4295"/>
          <ac:spMkLst>
            <pc:docMk/>
            <pc:sldMk cId="979171473" sldId="270"/>
            <ac:spMk id="46" creationId="{F2054F6C-53A2-ED24-1A03-B24FE4C7BA9B}"/>
          </ac:spMkLst>
        </pc:spChg>
        <pc:spChg chg="mod">
          <ac:chgData name="Jing Ping (NSB)" userId="704c3a0a-d3ed-401a-9233-4511e06575a8" providerId="ADAL" clId="{B9427944-802C-47A5-AD8D-BE78ED6159FD}" dt="2023-07-17T10:20:49.234" v="4295"/>
          <ac:spMkLst>
            <pc:docMk/>
            <pc:sldMk cId="979171473" sldId="270"/>
            <ac:spMk id="47" creationId="{FA44299B-C01F-CCA8-9744-B41B9087EFE6}"/>
          </ac:spMkLst>
        </pc:spChg>
        <pc:spChg chg="mod">
          <ac:chgData name="Jing Ping (NSB)" userId="704c3a0a-d3ed-401a-9233-4511e06575a8" providerId="ADAL" clId="{B9427944-802C-47A5-AD8D-BE78ED6159FD}" dt="2023-07-17T10:21:55.361" v="4314" actId="20577"/>
          <ac:spMkLst>
            <pc:docMk/>
            <pc:sldMk cId="979171473" sldId="270"/>
            <ac:spMk id="61" creationId="{0851E4F7-9428-AFB5-4606-E6AC378BB60A}"/>
          </ac:spMkLst>
        </pc:spChg>
        <pc:spChg chg="del">
          <ac:chgData name="Jing Ping (NSB)" userId="704c3a0a-d3ed-401a-9233-4511e06575a8" providerId="ADAL" clId="{B9427944-802C-47A5-AD8D-BE78ED6159FD}" dt="2023-07-17T10:19:46.589" v="4293" actId="478"/>
          <ac:spMkLst>
            <pc:docMk/>
            <pc:sldMk cId="979171473" sldId="270"/>
            <ac:spMk id="75" creationId="{5B6F48FD-765D-F9D7-44A2-BC4E89963FCE}"/>
          </ac:spMkLst>
        </pc:spChg>
        <pc:grpChg chg="add mod">
          <ac:chgData name="Jing Ping (NSB)" userId="704c3a0a-d3ed-401a-9233-4511e06575a8" providerId="ADAL" clId="{B9427944-802C-47A5-AD8D-BE78ED6159FD}" dt="2023-07-17T10:21:18.952" v="4301" actId="1076"/>
          <ac:grpSpMkLst>
            <pc:docMk/>
            <pc:sldMk cId="979171473" sldId="270"/>
            <ac:grpSpMk id="5" creationId="{722EAE0C-EA99-BCFB-9B1D-2BF7D8BCEB10}"/>
          </ac:grpSpMkLst>
        </pc:grpChg>
        <pc:picChg chg="mod">
          <ac:chgData name="Jing Ping (NSB)" userId="704c3a0a-d3ed-401a-9233-4511e06575a8" providerId="ADAL" clId="{B9427944-802C-47A5-AD8D-BE78ED6159FD}" dt="2023-07-17T10:20:49.234" v="4295"/>
          <ac:picMkLst>
            <pc:docMk/>
            <pc:sldMk cId="979171473" sldId="270"/>
            <ac:picMk id="40" creationId="{B68BDD09-7785-330E-264F-7D50FF7F2A64}"/>
          </ac:picMkLst>
        </pc:picChg>
        <pc:picChg chg="mod">
          <ac:chgData name="Jing Ping (NSB)" userId="704c3a0a-d3ed-401a-9233-4511e06575a8" providerId="ADAL" clId="{B9427944-802C-47A5-AD8D-BE78ED6159FD}" dt="2023-07-17T10:20:49.234" v="4295"/>
          <ac:picMkLst>
            <pc:docMk/>
            <pc:sldMk cId="979171473" sldId="270"/>
            <ac:picMk id="41" creationId="{D7852496-64F1-FC93-0EEC-63A7B7F6D48C}"/>
          </ac:picMkLst>
        </pc:picChg>
        <pc:picChg chg="mod">
          <ac:chgData name="Jing Ping (NSB)" userId="704c3a0a-d3ed-401a-9233-4511e06575a8" providerId="ADAL" clId="{B9427944-802C-47A5-AD8D-BE78ED6159FD}" dt="2023-07-17T10:20:49.234" v="4295"/>
          <ac:picMkLst>
            <pc:docMk/>
            <pc:sldMk cId="979171473" sldId="270"/>
            <ac:picMk id="42" creationId="{F8C453BD-1E1D-E50D-57C9-C56F765907AF}"/>
          </ac:picMkLst>
        </pc:picChg>
        <pc:picChg chg="mod">
          <ac:chgData name="Jing Ping (NSB)" userId="704c3a0a-d3ed-401a-9233-4511e06575a8" providerId="ADAL" clId="{B9427944-802C-47A5-AD8D-BE78ED6159FD}" dt="2023-07-17T10:20:49.234" v="4295"/>
          <ac:picMkLst>
            <pc:docMk/>
            <pc:sldMk cId="979171473" sldId="270"/>
            <ac:picMk id="43" creationId="{3D8B2729-11DF-1F6D-6F5E-39445A6B84F7}"/>
          </ac:picMkLst>
        </pc:picChg>
        <pc:picChg chg="del">
          <ac:chgData name="Jing Ping (NSB)" userId="704c3a0a-d3ed-401a-9233-4511e06575a8" providerId="ADAL" clId="{B9427944-802C-47A5-AD8D-BE78ED6159FD}" dt="2023-07-17T10:19:46.589" v="4293" actId="478"/>
          <ac:picMkLst>
            <pc:docMk/>
            <pc:sldMk cId="979171473" sldId="270"/>
            <ac:picMk id="76" creationId="{A0795B6F-63BD-DE57-CCCF-F5AFA4F50FCE}"/>
          </ac:picMkLst>
        </pc:picChg>
        <pc:cxnChg chg="del">
          <ac:chgData name="Jing Ping (NSB)" userId="704c3a0a-d3ed-401a-9233-4511e06575a8" providerId="ADAL" clId="{B9427944-802C-47A5-AD8D-BE78ED6159FD}" dt="2023-07-17T10:19:46.589" v="4293" actId="478"/>
          <ac:cxnSpMkLst>
            <pc:docMk/>
            <pc:sldMk cId="979171473" sldId="270"/>
            <ac:cxnSpMk id="15" creationId="{0D5D2E99-7985-49A3-D1C9-B8D63A5456A3}"/>
          </ac:cxnSpMkLst>
        </pc:cxnChg>
        <pc:cxnChg chg="del mod">
          <ac:chgData name="Jing Ping (NSB)" userId="704c3a0a-d3ed-401a-9233-4511e06575a8" providerId="ADAL" clId="{B9427944-802C-47A5-AD8D-BE78ED6159FD}" dt="2023-07-17T10:19:46.589" v="4293" actId="478"/>
          <ac:cxnSpMkLst>
            <pc:docMk/>
            <pc:sldMk cId="979171473" sldId="270"/>
            <ac:cxnSpMk id="16" creationId="{0F820FDD-4227-BA18-C95B-048C1FB3A661}"/>
          </ac:cxnSpMkLst>
        </pc:cxnChg>
        <pc:cxnChg chg="del">
          <ac:chgData name="Jing Ping (NSB)" userId="704c3a0a-d3ed-401a-9233-4511e06575a8" providerId="ADAL" clId="{B9427944-802C-47A5-AD8D-BE78ED6159FD}" dt="2023-07-17T10:19:46.589" v="4293" actId="478"/>
          <ac:cxnSpMkLst>
            <pc:docMk/>
            <pc:sldMk cId="979171473" sldId="270"/>
            <ac:cxnSpMk id="17" creationId="{3EE23324-C3DF-7A19-F209-66556E1D2568}"/>
          </ac:cxnSpMkLst>
        </pc:cxnChg>
        <pc:cxnChg chg="del mod">
          <ac:chgData name="Jing Ping (NSB)" userId="704c3a0a-d3ed-401a-9233-4511e06575a8" providerId="ADAL" clId="{B9427944-802C-47A5-AD8D-BE78ED6159FD}" dt="2023-07-17T10:19:46.589" v="4293" actId="478"/>
          <ac:cxnSpMkLst>
            <pc:docMk/>
            <pc:sldMk cId="979171473" sldId="270"/>
            <ac:cxnSpMk id="31" creationId="{2BADF512-6E09-8C76-918E-2C3852F2EED2}"/>
          </ac:cxnSpMkLst>
        </pc:cxnChg>
        <pc:cxnChg chg="del mod">
          <ac:chgData name="Jing Ping (NSB)" userId="704c3a0a-d3ed-401a-9233-4511e06575a8" providerId="ADAL" clId="{B9427944-802C-47A5-AD8D-BE78ED6159FD}" dt="2023-07-17T10:19:46.589" v="4293" actId="478"/>
          <ac:cxnSpMkLst>
            <pc:docMk/>
            <pc:sldMk cId="979171473" sldId="270"/>
            <ac:cxnSpMk id="32" creationId="{AA98E6BD-F450-F0B3-4D23-4D54BDFBE7EE}"/>
          </ac:cxnSpMkLst>
        </pc:cxnChg>
        <pc:cxnChg chg="del mod">
          <ac:chgData name="Jing Ping (NSB)" userId="704c3a0a-d3ed-401a-9233-4511e06575a8" providerId="ADAL" clId="{B9427944-802C-47A5-AD8D-BE78ED6159FD}" dt="2023-07-17T10:19:46.589" v="4293" actId="478"/>
          <ac:cxnSpMkLst>
            <pc:docMk/>
            <pc:sldMk cId="979171473" sldId="270"/>
            <ac:cxnSpMk id="33" creationId="{83E39DCD-7CEE-A3E3-6BB8-A3B6FD8E79C0}"/>
          </ac:cxnSpMkLst>
        </pc:cxnChg>
        <pc:cxnChg chg="del mod">
          <ac:chgData name="Jing Ping (NSB)" userId="704c3a0a-d3ed-401a-9233-4511e06575a8" providerId="ADAL" clId="{B9427944-802C-47A5-AD8D-BE78ED6159FD}" dt="2023-07-17T10:19:46.589" v="4293" actId="478"/>
          <ac:cxnSpMkLst>
            <pc:docMk/>
            <pc:sldMk cId="979171473" sldId="270"/>
            <ac:cxnSpMk id="35" creationId="{3C3ED863-42CC-AA84-950B-20E3F0781E70}"/>
          </ac:cxnSpMkLst>
        </pc:cxnChg>
      </pc:sldChg>
      <pc:sldChg chg="addSp delSp modSp add mod">
        <pc:chgData name="Jing Ping (NSB)" userId="704c3a0a-d3ed-401a-9233-4511e06575a8" providerId="ADAL" clId="{B9427944-802C-47A5-AD8D-BE78ED6159FD}" dt="2023-07-17T10:24:35.696" v="4325" actId="1076"/>
        <pc:sldMkLst>
          <pc:docMk/>
          <pc:sldMk cId="397325361" sldId="271"/>
        </pc:sldMkLst>
        <pc:spChg chg="mod">
          <ac:chgData name="Jing Ping (NSB)" userId="704c3a0a-d3ed-401a-9233-4511e06575a8" providerId="ADAL" clId="{B9427944-802C-47A5-AD8D-BE78ED6159FD}" dt="2023-07-17T10:23:59.353" v="4322"/>
          <ac:spMkLst>
            <pc:docMk/>
            <pc:sldMk cId="397325361" sldId="271"/>
            <ac:spMk id="3" creationId="{FACC97BB-639F-398A-3F50-B8D8D9CAAB57}"/>
          </ac:spMkLst>
        </pc:spChg>
        <pc:spChg chg="del">
          <ac:chgData name="Jing Ping (NSB)" userId="704c3a0a-d3ed-401a-9233-4511e06575a8" providerId="ADAL" clId="{B9427944-802C-47A5-AD8D-BE78ED6159FD}" dt="2023-07-17T10:22:11.070" v="4320" actId="478"/>
          <ac:spMkLst>
            <pc:docMk/>
            <pc:sldMk cId="397325361" sldId="271"/>
            <ac:spMk id="6" creationId="{25C4E79C-D669-E393-338D-713F0B9FB911}"/>
          </ac:spMkLst>
        </pc:spChg>
        <pc:spChg chg="del">
          <ac:chgData name="Jing Ping (NSB)" userId="704c3a0a-d3ed-401a-9233-4511e06575a8" providerId="ADAL" clId="{B9427944-802C-47A5-AD8D-BE78ED6159FD}" dt="2023-07-17T10:22:11.070" v="4320" actId="478"/>
          <ac:spMkLst>
            <pc:docMk/>
            <pc:sldMk cId="397325361" sldId="271"/>
            <ac:spMk id="7" creationId="{8F6D3A42-BFCC-5074-B99F-CAB269545697}"/>
          </ac:spMkLst>
        </pc:spChg>
        <pc:spChg chg="del">
          <ac:chgData name="Jing Ping (NSB)" userId="704c3a0a-d3ed-401a-9233-4511e06575a8" providerId="ADAL" clId="{B9427944-802C-47A5-AD8D-BE78ED6159FD}" dt="2023-07-17T10:22:11.070" v="4320" actId="478"/>
          <ac:spMkLst>
            <pc:docMk/>
            <pc:sldMk cId="397325361" sldId="271"/>
            <ac:spMk id="8" creationId="{D1CD336E-F7A8-12F0-56E1-3AD8ECEDE841}"/>
          </ac:spMkLst>
        </pc:spChg>
        <pc:spChg chg="del">
          <ac:chgData name="Jing Ping (NSB)" userId="704c3a0a-d3ed-401a-9233-4511e06575a8" providerId="ADAL" clId="{B9427944-802C-47A5-AD8D-BE78ED6159FD}" dt="2023-07-17T10:22:11.070" v="4320" actId="478"/>
          <ac:spMkLst>
            <pc:docMk/>
            <pc:sldMk cId="397325361" sldId="271"/>
            <ac:spMk id="9" creationId="{9D8591DC-CC33-F376-A242-784B7D7F4D71}"/>
          </ac:spMkLst>
        </pc:spChg>
        <pc:spChg chg="del">
          <ac:chgData name="Jing Ping (NSB)" userId="704c3a0a-d3ed-401a-9233-4511e06575a8" providerId="ADAL" clId="{B9427944-802C-47A5-AD8D-BE78ED6159FD}" dt="2023-07-17T10:22:11.070" v="4320" actId="478"/>
          <ac:spMkLst>
            <pc:docMk/>
            <pc:sldMk cId="397325361" sldId="271"/>
            <ac:spMk id="10" creationId="{B542C007-C34E-EE7E-1CE6-95AE8AB31255}"/>
          </ac:spMkLst>
        </pc:spChg>
        <pc:spChg chg="del">
          <ac:chgData name="Jing Ping (NSB)" userId="704c3a0a-d3ed-401a-9233-4511e06575a8" providerId="ADAL" clId="{B9427944-802C-47A5-AD8D-BE78ED6159FD}" dt="2023-07-17T10:22:11.070" v="4320" actId="478"/>
          <ac:spMkLst>
            <pc:docMk/>
            <pc:sldMk cId="397325361" sldId="271"/>
            <ac:spMk id="11" creationId="{68A018DC-B83A-4099-6B0E-C133F225E40D}"/>
          </ac:spMkLst>
        </pc:spChg>
        <pc:spChg chg="del">
          <ac:chgData name="Jing Ping (NSB)" userId="704c3a0a-d3ed-401a-9233-4511e06575a8" providerId="ADAL" clId="{B9427944-802C-47A5-AD8D-BE78ED6159FD}" dt="2023-07-17T10:22:11.070" v="4320" actId="478"/>
          <ac:spMkLst>
            <pc:docMk/>
            <pc:sldMk cId="397325361" sldId="271"/>
            <ac:spMk id="12" creationId="{5D677774-E53F-D7BD-6E4D-21041DCD8618}"/>
          </ac:spMkLst>
        </pc:spChg>
        <pc:spChg chg="del">
          <ac:chgData name="Jing Ping (NSB)" userId="704c3a0a-d3ed-401a-9233-4511e06575a8" providerId="ADAL" clId="{B9427944-802C-47A5-AD8D-BE78ED6159FD}" dt="2023-07-17T10:22:11.070" v="4320" actId="478"/>
          <ac:spMkLst>
            <pc:docMk/>
            <pc:sldMk cId="397325361" sldId="271"/>
            <ac:spMk id="13" creationId="{CAEC11DE-ACF2-EA09-F994-C6BDE45789FF}"/>
          </ac:spMkLst>
        </pc:spChg>
        <pc:spChg chg="del">
          <ac:chgData name="Jing Ping (NSB)" userId="704c3a0a-d3ed-401a-9233-4511e06575a8" providerId="ADAL" clId="{B9427944-802C-47A5-AD8D-BE78ED6159FD}" dt="2023-07-17T10:22:11.070" v="4320" actId="478"/>
          <ac:spMkLst>
            <pc:docMk/>
            <pc:sldMk cId="397325361" sldId="271"/>
            <ac:spMk id="14" creationId="{11DE38AC-123D-4A08-A482-6195E23FDE68}"/>
          </ac:spMkLst>
        </pc:spChg>
        <pc:spChg chg="del">
          <ac:chgData name="Jing Ping (NSB)" userId="704c3a0a-d3ed-401a-9233-4511e06575a8" providerId="ADAL" clId="{B9427944-802C-47A5-AD8D-BE78ED6159FD}" dt="2023-07-17T10:22:11.070" v="4320" actId="478"/>
          <ac:spMkLst>
            <pc:docMk/>
            <pc:sldMk cId="397325361" sldId="271"/>
            <ac:spMk id="18" creationId="{1C79EA2E-147F-BB7F-5B66-428CFD194A6E}"/>
          </ac:spMkLst>
        </pc:spChg>
        <pc:spChg chg="del">
          <ac:chgData name="Jing Ping (NSB)" userId="704c3a0a-d3ed-401a-9233-4511e06575a8" providerId="ADAL" clId="{B9427944-802C-47A5-AD8D-BE78ED6159FD}" dt="2023-07-17T10:22:11.070" v="4320" actId="478"/>
          <ac:spMkLst>
            <pc:docMk/>
            <pc:sldMk cId="397325361" sldId="271"/>
            <ac:spMk id="19" creationId="{A1EE9CFA-AF9C-9D98-C982-8575CF6191B6}"/>
          </ac:spMkLst>
        </pc:spChg>
        <pc:spChg chg="del">
          <ac:chgData name="Jing Ping (NSB)" userId="704c3a0a-d3ed-401a-9233-4511e06575a8" providerId="ADAL" clId="{B9427944-802C-47A5-AD8D-BE78ED6159FD}" dt="2023-07-17T10:22:11.070" v="4320" actId="478"/>
          <ac:spMkLst>
            <pc:docMk/>
            <pc:sldMk cId="397325361" sldId="271"/>
            <ac:spMk id="20" creationId="{01D4CBBF-4FE3-BB99-FC85-EFDE31A245D8}"/>
          </ac:spMkLst>
        </pc:spChg>
        <pc:spChg chg="del">
          <ac:chgData name="Jing Ping (NSB)" userId="704c3a0a-d3ed-401a-9233-4511e06575a8" providerId="ADAL" clId="{B9427944-802C-47A5-AD8D-BE78ED6159FD}" dt="2023-07-17T10:22:11.070" v="4320" actId="478"/>
          <ac:spMkLst>
            <pc:docMk/>
            <pc:sldMk cId="397325361" sldId="271"/>
            <ac:spMk id="21" creationId="{4A0D4A42-70A9-F714-7CC0-8A28A63B3C01}"/>
          </ac:spMkLst>
        </pc:spChg>
        <pc:spChg chg="del">
          <ac:chgData name="Jing Ping (NSB)" userId="704c3a0a-d3ed-401a-9233-4511e06575a8" providerId="ADAL" clId="{B9427944-802C-47A5-AD8D-BE78ED6159FD}" dt="2023-07-17T10:22:11.070" v="4320" actId="478"/>
          <ac:spMkLst>
            <pc:docMk/>
            <pc:sldMk cId="397325361" sldId="271"/>
            <ac:spMk id="22" creationId="{834FE626-E311-49D1-5304-D5DF35E632CD}"/>
          </ac:spMkLst>
        </pc:spChg>
        <pc:spChg chg="del">
          <ac:chgData name="Jing Ping (NSB)" userId="704c3a0a-d3ed-401a-9233-4511e06575a8" providerId="ADAL" clId="{B9427944-802C-47A5-AD8D-BE78ED6159FD}" dt="2023-07-17T10:22:11.070" v="4320" actId="478"/>
          <ac:spMkLst>
            <pc:docMk/>
            <pc:sldMk cId="397325361" sldId="271"/>
            <ac:spMk id="23" creationId="{A184EC63-A743-C6A3-FFFF-CE08059CB681}"/>
          </ac:spMkLst>
        </pc:spChg>
        <pc:spChg chg="del">
          <ac:chgData name="Jing Ping (NSB)" userId="704c3a0a-d3ed-401a-9233-4511e06575a8" providerId="ADAL" clId="{B9427944-802C-47A5-AD8D-BE78ED6159FD}" dt="2023-07-17T10:22:11.070" v="4320" actId="478"/>
          <ac:spMkLst>
            <pc:docMk/>
            <pc:sldMk cId="397325361" sldId="271"/>
            <ac:spMk id="24" creationId="{C03AFDED-1F66-A019-1F41-91F2B8F80018}"/>
          </ac:spMkLst>
        </pc:spChg>
        <pc:spChg chg="del">
          <ac:chgData name="Jing Ping (NSB)" userId="704c3a0a-d3ed-401a-9233-4511e06575a8" providerId="ADAL" clId="{B9427944-802C-47A5-AD8D-BE78ED6159FD}" dt="2023-07-17T10:22:11.070" v="4320" actId="478"/>
          <ac:spMkLst>
            <pc:docMk/>
            <pc:sldMk cId="397325361" sldId="271"/>
            <ac:spMk id="25" creationId="{B7DDF80C-0FD0-D547-C0A7-FA91810E7C93}"/>
          </ac:spMkLst>
        </pc:spChg>
        <pc:spChg chg="del">
          <ac:chgData name="Jing Ping (NSB)" userId="704c3a0a-d3ed-401a-9233-4511e06575a8" providerId="ADAL" clId="{B9427944-802C-47A5-AD8D-BE78ED6159FD}" dt="2023-07-17T10:22:11.070" v="4320" actId="478"/>
          <ac:spMkLst>
            <pc:docMk/>
            <pc:sldMk cId="397325361" sldId="271"/>
            <ac:spMk id="26" creationId="{021E2B71-738D-72C3-F6EC-78EDE7E20863}"/>
          </ac:spMkLst>
        </pc:spChg>
        <pc:spChg chg="del">
          <ac:chgData name="Jing Ping (NSB)" userId="704c3a0a-d3ed-401a-9233-4511e06575a8" providerId="ADAL" clId="{B9427944-802C-47A5-AD8D-BE78ED6159FD}" dt="2023-07-17T10:22:11.070" v="4320" actId="478"/>
          <ac:spMkLst>
            <pc:docMk/>
            <pc:sldMk cId="397325361" sldId="271"/>
            <ac:spMk id="27" creationId="{ECB2DEB9-DE2C-00D1-BA8C-5C8DA772FFD0}"/>
          </ac:spMkLst>
        </pc:spChg>
        <pc:spChg chg="del">
          <ac:chgData name="Jing Ping (NSB)" userId="704c3a0a-d3ed-401a-9233-4511e06575a8" providerId="ADAL" clId="{B9427944-802C-47A5-AD8D-BE78ED6159FD}" dt="2023-07-17T10:22:11.070" v="4320" actId="478"/>
          <ac:spMkLst>
            <pc:docMk/>
            <pc:sldMk cId="397325361" sldId="271"/>
            <ac:spMk id="28" creationId="{3A561F89-54F5-C74A-8803-779713E7C017}"/>
          </ac:spMkLst>
        </pc:spChg>
        <pc:spChg chg="del">
          <ac:chgData name="Jing Ping (NSB)" userId="704c3a0a-d3ed-401a-9233-4511e06575a8" providerId="ADAL" clId="{B9427944-802C-47A5-AD8D-BE78ED6159FD}" dt="2023-07-17T10:22:11.070" v="4320" actId="478"/>
          <ac:spMkLst>
            <pc:docMk/>
            <pc:sldMk cId="397325361" sldId="271"/>
            <ac:spMk id="29" creationId="{F3718692-CAC1-3FD5-38A9-F286C4276963}"/>
          </ac:spMkLst>
        </pc:spChg>
        <pc:spChg chg="del">
          <ac:chgData name="Jing Ping (NSB)" userId="704c3a0a-d3ed-401a-9233-4511e06575a8" providerId="ADAL" clId="{B9427944-802C-47A5-AD8D-BE78ED6159FD}" dt="2023-07-17T10:22:11.070" v="4320" actId="478"/>
          <ac:spMkLst>
            <pc:docMk/>
            <pc:sldMk cId="397325361" sldId="271"/>
            <ac:spMk id="30" creationId="{CE70A316-0618-93B7-F005-DCEE7BD33C04}"/>
          </ac:spMkLst>
        </pc:spChg>
        <pc:spChg chg="del">
          <ac:chgData name="Jing Ping (NSB)" userId="704c3a0a-d3ed-401a-9233-4511e06575a8" providerId="ADAL" clId="{B9427944-802C-47A5-AD8D-BE78ED6159FD}" dt="2023-07-17T10:22:11.070" v="4320" actId="478"/>
          <ac:spMkLst>
            <pc:docMk/>
            <pc:sldMk cId="397325361" sldId="271"/>
            <ac:spMk id="34" creationId="{2D1E7ECD-629E-442A-B604-A076DD8207F5}"/>
          </ac:spMkLst>
        </pc:spChg>
        <pc:spChg chg="del">
          <ac:chgData name="Jing Ping (NSB)" userId="704c3a0a-d3ed-401a-9233-4511e06575a8" providerId="ADAL" clId="{B9427944-802C-47A5-AD8D-BE78ED6159FD}" dt="2023-07-17T10:22:11.070" v="4320" actId="478"/>
          <ac:spMkLst>
            <pc:docMk/>
            <pc:sldMk cId="397325361" sldId="271"/>
            <ac:spMk id="36" creationId="{4333FCB8-9697-3600-94B9-6B2E539B3A34}"/>
          </ac:spMkLst>
        </pc:spChg>
        <pc:spChg chg="del">
          <ac:chgData name="Jing Ping (NSB)" userId="704c3a0a-d3ed-401a-9233-4511e06575a8" providerId="ADAL" clId="{B9427944-802C-47A5-AD8D-BE78ED6159FD}" dt="2023-07-17T10:22:11.070" v="4320" actId="478"/>
          <ac:spMkLst>
            <pc:docMk/>
            <pc:sldMk cId="397325361" sldId="271"/>
            <ac:spMk id="37" creationId="{3BBF2DF7-44FB-655F-1766-589D4A05018D}"/>
          </ac:spMkLst>
        </pc:spChg>
        <pc:spChg chg="del">
          <ac:chgData name="Jing Ping (NSB)" userId="704c3a0a-d3ed-401a-9233-4511e06575a8" providerId="ADAL" clId="{B9427944-802C-47A5-AD8D-BE78ED6159FD}" dt="2023-07-17T10:22:11.070" v="4320" actId="478"/>
          <ac:spMkLst>
            <pc:docMk/>
            <pc:sldMk cId="397325361" sldId="271"/>
            <ac:spMk id="38" creationId="{65784E0A-824C-6722-261C-10D56ED74BE2}"/>
          </ac:spMkLst>
        </pc:spChg>
        <pc:spChg chg="del">
          <ac:chgData name="Jing Ping (NSB)" userId="704c3a0a-d3ed-401a-9233-4511e06575a8" providerId="ADAL" clId="{B9427944-802C-47A5-AD8D-BE78ED6159FD}" dt="2023-07-17T10:22:11.070" v="4320" actId="478"/>
          <ac:spMkLst>
            <pc:docMk/>
            <pc:sldMk cId="397325361" sldId="271"/>
            <ac:spMk id="39" creationId="{1162BC2F-B62D-5620-AB71-06527DBE73B3}"/>
          </ac:spMkLst>
        </pc:spChg>
        <pc:spChg chg="mod">
          <ac:chgData name="Jing Ping (NSB)" userId="704c3a0a-d3ed-401a-9233-4511e06575a8" providerId="ADAL" clId="{B9427944-802C-47A5-AD8D-BE78ED6159FD}" dt="2023-07-17T10:22:04.466" v="4319" actId="20577"/>
          <ac:spMkLst>
            <pc:docMk/>
            <pc:sldMk cId="397325361" sldId="271"/>
            <ac:spMk id="61" creationId="{0851E4F7-9428-AFB5-4606-E6AC378BB60A}"/>
          </ac:spMkLst>
        </pc:spChg>
        <pc:spChg chg="del">
          <ac:chgData name="Jing Ping (NSB)" userId="704c3a0a-d3ed-401a-9233-4511e06575a8" providerId="ADAL" clId="{B9427944-802C-47A5-AD8D-BE78ED6159FD}" dt="2023-07-17T10:22:11.070" v="4320" actId="478"/>
          <ac:spMkLst>
            <pc:docMk/>
            <pc:sldMk cId="397325361" sldId="271"/>
            <ac:spMk id="75" creationId="{5B6F48FD-765D-F9D7-44A2-BC4E89963FCE}"/>
          </ac:spMkLst>
        </pc:spChg>
        <pc:picChg chg="add mod">
          <ac:chgData name="Jing Ping (NSB)" userId="704c3a0a-d3ed-401a-9233-4511e06575a8" providerId="ADAL" clId="{B9427944-802C-47A5-AD8D-BE78ED6159FD}" dt="2023-07-17T10:24:35.696" v="4325" actId="1076"/>
          <ac:picMkLst>
            <pc:docMk/>
            <pc:sldMk cId="397325361" sldId="271"/>
            <ac:picMk id="4" creationId="{7527900F-E316-06EF-C55F-36392F197F86}"/>
          </ac:picMkLst>
        </pc:picChg>
        <pc:picChg chg="del">
          <ac:chgData name="Jing Ping (NSB)" userId="704c3a0a-d3ed-401a-9233-4511e06575a8" providerId="ADAL" clId="{B9427944-802C-47A5-AD8D-BE78ED6159FD}" dt="2023-07-17T10:22:11.070" v="4320" actId="478"/>
          <ac:picMkLst>
            <pc:docMk/>
            <pc:sldMk cId="397325361" sldId="271"/>
            <ac:picMk id="76" creationId="{A0795B6F-63BD-DE57-CCCF-F5AFA4F50FCE}"/>
          </ac:picMkLst>
        </pc:picChg>
        <pc:cxnChg chg="del">
          <ac:chgData name="Jing Ping (NSB)" userId="704c3a0a-d3ed-401a-9233-4511e06575a8" providerId="ADAL" clId="{B9427944-802C-47A5-AD8D-BE78ED6159FD}" dt="2023-07-17T10:22:11.070" v="4320" actId="478"/>
          <ac:cxnSpMkLst>
            <pc:docMk/>
            <pc:sldMk cId="397325361" sldId="271"/>
            <ac:cxnSpMk id="15" creationId="{0D5D2E99-7985-49A3-D1C9-B8D63A5456A3}"/>
          </ac:cxnSpMkLst>
        </pc:cxnChg>
        <pc:cxnChg chg="del mod">
          <ac:chgData name="Jing Ping (NSB)" userId="704c3a0a-d3ed-401a-9233-4511e06575a8" providerId="ADAL" clId="{B9427944-802C-47A5-AD8D-BE78ED6159FD}" dt="2023-07-17T10:22:11.070" v="4320" actId="478"/>
          <ac:cxnSpMkLst>
            <pc:docMk/>
            <pc:sldMk cId="397325361" sldId="271"/>
            <ac:cxnSpMk id="16" creationId="{0F820FDD-4227-BA18-C95B-048C1FB3A661}"/>
          </ac:cxnSpMkLst>
        </pc:cxnChg>
        <pc:cxnChg chg="del">
          <ac:chgData name="Jing Ping (NSB)" userId="704c3a0a-d3ed-401a-9233-4511e06575a8" providerId="ADAL" clId="{B9427944-802C-47A5-AD8D-BE78ED6159FD}" dt="2023-07-17T10:22:11.070" v="4320" actId="478"/>
          <ac:cxnSpMkLst>
            <pc:docMk/>
            <pc:sldMk cId="397325361" sldId="271"/>
            <ac:cxnSpMk id="17" creationId="{3EE23324-C3DF-7A19-F209-66556E1D2568}"/>
          </ac:cxnSpMkLst>
        </pc:cxnChg>
        <pc:cxnChg chg="del mod">
          <ac:chgData name="Jing Ping (NSB)" userId="704c3a0a-d3ed-401a-9233-4511e06575a8" providerId="ADAL" clId="{B9427944-802C-47A5-AD8D-BE78ED6159FD}" dt="2023-07-17T10:22:11.070" v="4320" actId="478"/>
          <ac:cxnSpMkLst>
            <pc:docMk/>
            <pc:sldMk cId="397325361" sldId="271"/>
            <ac:cxnSpMk id="31" creationId="{2BADF512-6E09-8C76-918E-2C3852F2EED2}"/>
          </ac:cxnSpMkLst>
        </pc:cxnChg>
        <pc:cxnChg chg="del mod">
          <ac:chgData name="Jing Ping (NSB)" userId="704c3a0a-d3ed-401a-9233-4511e06575a8" providerId="ADAL" clId="{B9427944-802C-47A5-AD8D-BE78ED6159FD}" dt="2023-07-17T10:22:11.070" v="4320" actId="478"/>
          <ac:cxnSpMkLst>
            <pc:docMk/>
            <pc:sldMk cId="397325361" sldId="271"/>
            <ac:cxnSpMk id="32" creationId="{AA98E6BD-F450-F0B3-4D23-4D54BDFBE7EE}"/>
          </ac:cxnSpMkLst>
        </pc:cxnChg>
        <pc:cxnChg chg="del mod">
          <ac:chgData name="Jing Ping (NSB)" userId="704c3a0a-d3ed-401a-9233-4511e06575a8" providerId="ADAL" clId="{B9427944-802C-47A5-AD8D-BE78ED6159FD}" dt="2023-07-17T10:22:11.070" v="4320" actId="478"/>
          <ac:cxnSpMkLst>
            <pc:docMk/>
            <pc:sldMk cId="397325361" sldId="271"/>
            <ac:cxnSpMk id="33" creationId="{83E39DCD-7CEE-A3E3-6BB8-A3B6FD8E79C0}"/>
          </ac:cxnSpMkLst>
        </pc:cxnChg>
        <pc:cxnChg chg="del mod">
          <ac:chgData name="Jing Ping (NSB)" userId="704c3a0a-d3ed-401a-9233-4511e06575a8" providerId="ADAL" clId="{B9427944-802C-47A5-AD8D-BE78ED6159FD}" dt="2023-07-17T10:22:11.070" v="4320" actId="478"/>
          <ac:cxnSpMkLst>
            <pc:docMk/>
            <pc:sldMk cId="397325361" sldId="271"/>
            <ac:cxnSpMk id="35" creationId="{3C3ED863-42CC-AA84-950B-20E3F0781E70}"/>
          </ac:cxnSpMkLst>
        </pc:cxnChg>
      </pc:sldChg>
      <pc:sldChg chg="add del">
        <pc:chgData name="Jing Ping (NSB)" userId="704c3a0a-d3ed-401a-9233-4511e06575a8" providerId="ADAL" clId="{B9427944-802C-47A5-AD8D-BE78ED6159FD}" dt="2023-07-17T10:21:45.466" v="4311" actId="2890"/>
        <pc:sldMkLst>
          <pc:docMk/>
          <pc:sldMk cId="1092169126" sldId="271"/>
        </pc:sldMkLst>
      </pc:sldChg>
      <pc:sldChg chg="modSp add mod ord">
        <pc:chgData name="Jing Ping (NSB)" userId="704c3a0a-d3ed-401a-9233-4511e06575a8" providerId="ADAL" clId="{B9427944-802C-47A5-AD8D-BE78ED6159FD}" dt="2023-07-17T10:54:57.955" v="5250" actId="14100"/>
        <pc:sldMkLst>
          <pc:docMk/>
          <pc:sldMk cId="924031388" sldId="272"/>
        </pc:sldMkLst>
        <pc:spChg chg="mod">
          <ac:chgData name="Jing Ping (NSB)" userId="704c3a0a-d3ed-401a-9233-4511e06575a8" providerId="ADAL" clId="{B9427944-802C-47A5-AD8D-BE78ED6159FD}" dt="2023-07-17T10:25:48.425" v="4342" actId="20577"/>
          <ac:spMkLst>
            <pc:docMk/>
            <pc:sldMk cId="924031388" sldId="272"/>
            <ac:spMk id="2" creationId="{C2D962FC-5528-AF84-CA76-15C4D18FB9E6}"/>
          </ac:spMkLst>
        </pc:spChg>
        <pc:spChg chg="mod">
          <ac:chgData name="Jing Ping (NSB)" userId="704c3a0a-d3ed-401a-9233-4511e06575a8" providerId="ADAL" clId="{B9427944-802C-47A5-AD8D-BE78ED6159FD}" dt="2023-07-17T10:54:57.955" v="5250" actId="14100"/>
          <ac:spMkLst>
            <pc:docMk/>
            <pc:sldMk cId="924031388" sldId="272"/>
            <ac:spMk id="3" creationId="{FACC97BB-639F-398A-3F50-B8D8D9CAAB57}"/>
          </ac:spMkLst>
        </pc:spChg>
      </pc:sldChg>
    </pc:docChg>
  </pc:docChgLst>
  <pc:docChgLst>
    <pc:chgData name="Jing Ping (NSB)" userId="704c3a0a-d3ed-401a-9233-4511e06575a8" providerId="ADAL" clId="{14670647-86DA-4D25-8196-5269C0B667CA}"/>
    <pc:docChg chg="addSld delSld modSld">
      <pc:chgData name="Jing Ping (NSB)" userId="704c3a0a-d3ed-401a-9233-4511e06575a8" providerId="ADAL" clId="{14670647-86DA-4D25-8196-5269C0B667CA}" dt="2023-08-07T08:52:10.273" v="28" actId="47"/>
      <pc:docMkLst>
        <pc:docMk/>
      </pc:docMkLst>
      <pc:sldChg chg="modSp mod">
        <pc:chgData name="Jing Ping (NSB)" userId="704c3a0a-d3ed-401a-9233-4511e06575a8" providerId="ADAL" clId="{14670647-86DA-4D25-8196-5269C0B667CA}" dt="2023-08-07T08:51:03.747" v="27" actId="20577"/>
        <pc:sldMkLst>
          <pc:docMk/>
          <pc:sldMk cId="979171473" sldId="270"/>
        </pc:sldMkLst>
        <pc:spChg chg="mod">
          <ac:chgData name="Jing Ping (NSB)" userId="704c3a0a-d3ed-401a-9233-4511e06575a8" providerId="ADAL" clId="{14670647-86DA-4D25-8196-5269C0B667CA}" dt="2023-08-07T08:51:03.747" v="27" actId="20577"/>
          <ac:spMkLst>
            <pc:docMk/>
            <pc:sldMk cId="979171473" sldId="270"/>
            <ac:spMk id="61" creationId="{0851E4F7-9428-AFB5-4606-E6AC378BB60A}"/>
          </ac:spMkLst>
        </pc:spChg>
      </pc:sldChg>
      <pc:sldChg chg="modSp mod">
        <pc:chgData name="Jing Ping (NSB)" userId="704c3a0a-d3ed-401a-9233-4511e06575a8" providerId="ADAL" clId="{14670647-86DA-4D25-8196-5269C0B667CA}" dt="2023-08-07T08:48:15.968" v="3" actId="5793"/>
        <pc:sldMkLst>
          <pc:docMk/>
          <pc:sldMk cId="924031388" sldId="272"/>
        </pc:sldMkLst>
        <pc:spChg chg="mod">
          <ac:chgData name="Jing Ping (NSB)" userId="704c3a0a-d3ed-401a-9233-4511e06575a8" providerId="ADAL" clId="{14670647-86DA-4D25-8196-5269C0B667CA}" dt="2023-08-07T08:48:15.968" v="3" actId="5793"/>
          <ac:spMkLst>
            <pc:docMk/>
            <pc:sldMk cId="924031388" sldId="272"/>
            <ac:spMk id="3" creationId="{FACC97BB-639F-398A-3F50-B8D8D9CAAB57}"/>
          </ac:spMkLst>
        </pc:spChg>
      </pc:sldChg>
      <pc:sldChg chg="add del">
        <pc:chgData name="Jing Ping (NSB)" userId="704c3a0a-d3ed-401a-9233-4511e06575a8" providerId="ADAL" clId="{14670647-86DA-4D25-8196-5269C0B667CA}" dt="2023-08-07T08:52:10.273" v="28" actId="47"/>
        <pc:sldMkLst>
          <pc:docMk/>
          <pc:sldMk cId="1786848398" sldId="27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0096983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908124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237535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US" altLang="en-US" dirty="0"/>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867900" y="54737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33350" y="36513"/>
            <a:ext cx="32499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SA3#112	</a:t>
            </a:r>
          </a:p>
          <a:p>
            <a:pPr eaLnBrk="1" hangingPunct="1">
              <a:defRPr/>
            </a:pPr>
            <a:r>
              <a:rPr lang="sv-SE" altLang="en-US" sz="1200" b="1" dirty="0" err="1">
                <a:latin typeface="Arial "/>
              </a:rPr>
              <a:t>Goteborg</a:t>
            </a:r>
            <a:r>
              <a:rPr lang="sv-SE" altLang="en-US" sz="1200" b="1" dirty="0">
                <a:latin typeface="Arial "/>
              </a:rPr>
              <a:t>, Sweden, 14-18 August  2023</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10046971" y="133350"/>
            <a:ext cx="946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S3-23xxxx</a:t>
            </a:r>
          </a:p>
        </p:txBody>
      </p:sp>
    </p:spTree>
    <p:extLst>
      <p:ext uri="{BB962C8B-B14F-4D97-AF65-F5344CB8AC3E}">
        <p14:creationId xmlns:p14="http://schemas.microsoft.com/office/powerpoint/2010/main" val="49315382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ransition>
    <p:wipe dir="r"/>
  </p:transition>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A590-571A-8B59-9EC4-FCE682816CC2}"/>
              </a:ext>
            </a:extLst>
          </p:cNvPr>
          <p:cNvSpPr>
            <a:spLocks noGrp="1"/>
          </p:cNvSpPr>
          <p:nvPr>
            <p:ph type="ctrTitle"/>
          </p:nvPr>
        </p:nvSpPr>
        <p:spPr>
          <a:xfrm>
            <a:off x="825358" y="1944295"/>
            <a:ext cx="10281007" cy="1655762"/>
          </a:xfrm>
        </p:spPr>
        <p:txBody>
          <a:bodyPr/>
          <a:lstStyle/>
          <a:p>
            <a:r>
              <a:rPr lang="en-IN" dirty="0"/>
              <a:t>Virtual Resource Isolation for Applications in 5G network</a:t>
            </a:r>
          </a:p>
        </p:txBody>
      </p:sp>
      <p:sp>
        <p:nvSpPr>
          <p:cNvPr id="3" name="Subtitle 2">
            <a:extLst>
              <a:ext uri="{FF2B5EF4-FFF2-40B4-BE49-F238E27FC236}">
                <a16:creationId xmlns:a16="http://schemas.microsoft.com/office/drawing/2014/main" id="{B3EE4664-DC66-2078-6931-9CC9B2F79CC8}"/>
              </a:ext>
            </a:extLst>
          </p:cNvPr>
          <p:cNvSpPr>
            <a:spLocks noGrp="1"/>
          </p:cNvSpPr>
          <p:nvPr>
            <p:ph type="subTitle" idx="1"/>
          </p:nvPr>
        </p:nvSpPr>
        <p:spPr>
          <a:xfrm>
            <a:off x="1524000" y="4454793"/>
            <a:ext cx="9144000" cy="1655762"/>
          </a:xfrm>
        </p:spPr>
        <p:txBody>
          <a:bodyPr/>
          <a:lstStyle/>
          <a:p>
            <a:r>
              <a:rPr lang="en-US" dirty="0"/>
              <a:t>Jing Ping</a:t>
            </a:r>
          </a:p>
          <a:p>
            <a:r>
              <a:rPr lang="en-US" dirty="0"/>
              <a:t>Nokia</a:t>
            </a:r>
            <a:endParaRPr lang="en-IN" dirty="0"/>
          </a:p>
        </p:txBody>
      </p:sp>
    </p:spTree>
    <p:extLst>
      <p:ext uri="{BB962C8B-B14F-4D97-AF65-F5344CB8AC3E}">
        <p14:creationId xmlns:p14="http://schemas.microsoft.com/office/powerpoint/2010/main" val="7399448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gaps and problems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9241" y="1955020"/>
            <a:ext cx="5626776" cy="4351338"/>
          </a:xfrm>
        </p:spPr>
        <p:txBody>
          <a:bodyPr/>
          <a:lstStyle/>
          <a:p>
            <a:r>
              <a:rPr lang="en-US" sz="1800" dirty="0"/>
              <a:t>As defined in TS 33501, two PLMNs can decide either to use PRINS or TLS between them. It is based on the operator policy. If we use the PRINS protocol, then IPXs can modify the data or can read the data between the PLMN. If we use TLS between the SEPPs, then IPXs can not read the data. Currently N32 traffic is not segregated per slice. Therefore, if a specific slice does not want IPX to modify or read the data, then it is not possible because N32 connections are not slice-specific. </a:t>
            </a:r>
          </a:p>
          <a:p>
            <a:endParaRPr lang="en-US" sz="1800" dirty="0"/>
          </a:p>
          <a:p>
            <a:r>
              <a:rPr lang="en-US" sz="1800" dirty="0"/>
              <a:t>This limitation leads to a problem where if a business demands that Slice-X data should not be read by IPXs, then whole N32 traffic needs to be diverted over an TLS then IPX loose the visibility and business use case on the non slice specific data</a:t>
            </a:r>
          </a:p>
          <a:p>
            <a:endParaRPr lang="en-IN" sz="1800" dirty="0"/>
          </a:p>
        </p:txBody>
      </p:sp>
      <p:sp>
        <p:nvSpPr>
          <p:cNvPr id="61" name="TextBox 60">
            <a:extLst>
              <a:ext uri="{FF2B5EF4-FFF2-40B4-BE49-F238E27FC236}">
                <a16:creationId xmlns:a16="http://schemas.microsoft.com/office/drawing/2014/main" id="{0851E4F7-9428-AFB5-4606-E6AC378BB60A}"/>
              </a:ext>
            </a:extLst>
          </p:cNvPr>
          <p:cNvSpPr txBox="1"/>
          <p:nvPr/>
        </p:nvSpPr>
        <p:spPr>
          <a:xfrm>
            <a:off x="7264394" y="5334635"/>
            <a:ext cx="3620660" cy="646331"/>
          </a:xfrm>
          <a:prstGeom prst="rect">
            <a:avLst/>
          </a:prstGeom>
          <a:noFill/>
        </p:spPr>
        <p:txBody>
          <a:bodyPr wrap="square">
            <a:spAutoFit/>
          </a:bodyPr>
          <a:lstStyle/>
          <a:p>
            <a:pPr algn="ctr"/>
            <a:r>
              <a:rPr lang="en-IN" altLang="zh-CN" b="1" dirty="0"/>
              <a:t>Issue #5: Unexpected isolation at N32 interface</a:t>
            </a:r>
            <a:endParaRPr lang="en-US" b="1" dirty="0"/>
          </a:p>
        </p:txBody>
      </p:sp>
      <p:pic>
        <p:nvPicPr>
          <p:cNvPr id="4" name="Picture 3">
            <a:extLst>
              <a:ext uri="{FF2B5EF4-FFF2-40B4-BE49-F238E27FC236}">
                <a16:creationId xmlns:a16="http://schemas.microsoft.com/office/drawing/2014/main" id="{7527900F-E316-06EF-C55F-36392F197F86}"/>
              </a:ext>
            </a:extLst>
          </p:cNvPr>
          <p:cNvPicPr>
            <a:picLocks noChangeAspect="1"/>
          </p:cNvPicPr>
          <p:nvPr/>
        </p:nvPicPr>
        <p:blipFill>
          <a:blip r:embed="rId2"/>
          <a:stretch>
            <a:fillRect/>
          </a:stretch>
        </p:blipFill>
        <p:spPr>
          <a:xfrm>
            <a:off x="6096000" y="1955020"/>
            <a:ext cx="5495238" cy="3114286"/>
          </a:xfrm>
          <a:prstGeom prst="rect">
            <a:avLst/>
          </a:prstGeom>
        </p:spPr>
      </p:pic>
    </p:spTree>
    <p:extLst>
      <p:ext uri="{BB962C8B-B14F-4D97-AF65-F5344CB8AC3E}">
        <p14:creationId xmlns:p14="http://schemas.microsoft.com/office/powerpoint/2010/main" val="39732536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gaps and problems</a:t>
            </a:r>
          </a:p>
        </p:txBody>
      </p:sp>
      <p:sp>
        <p:nvSpPr>
          <p:cNvPr id="61" name="TextBox 60">
            <a:extLst>
              <a:ext uri="{FF2B5EF4-FFF2-40B4-BE49-F238E27FC236}">
                <a16:creationId xmlns:a16="http://schemas.microsoft.com/office/drawing/2014/main" id="{0851E4F7-9428-AFB5-4606-E6AC378BB60A}"/>
              </a:ext>
            </a:extLst>
          </p:cNvPr>
          <p:cNvSpPr txBox="1"/>
          <p:nvPr/>
        </p:nvSpPr>
        <p:spPr>
          <a:xfrm>
            <a:off x="2456424" y="5871397"/>
            <a:ext cx="6809660" cy="369332"/>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IN" altLang="zh-CN" sz="1800" b="1" i="0" u="none" strike="noStrike" kern="1200" cap="none" spc="0" normalizeH="0" baseline="0" noProof="0" dirty="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rPr>
              <a:t>Issue #6: Unexpected interference at transport layer</a:t>
            </a:r>
            <a:endParaRPr kumimoji="0" 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nvGrpSpPr>
          <p:cNvPr id="5" name="Group 4">
            <a:extLst>
              <a:ext uri="{FF2B5EF4-FFF2-40B4-BE49-F238E27FC236}">
                <a16:creationId xmlns:a16="http://schemas.microsoft.com/office/drawing/2014/main" id="{722EAE0C-EA99-BCFB-9B1D-2BF7D8BCEB10}"/>
              </a:ext>
            </a:extLst>
          </p:cNvPr>
          <p:cNvGrpSpPr/>
          <p:nvPr/>
        </p:nvGrpSpPr>
        <p:grpSpPr>
          <a:xfrm>
            <a:off x="1909435" y="1849021"/>
            <a:ext cx="7179532" cy="3864043"/>
            <a:chOff x="432001" y="385487"/>
            <a:chExt cx="7344376" cy="4182139"/>
          </a:xfrm>
        </p:grpSpPr>
        <p:pic>
          <p:nvPicPr>
            <p:cNvPr id="40" name="Picture 39">
              <a:extLst>
                <a:ext uri="{FF2B5EF4-FFF2-40B4-BE49-F238E27FC236}">
                  <a16:creationId xmlns:a16="http://schemas.microsoft.com/office/drawing/2014/main" id="{B68BDD09-7785-330E-264F-7D50FF7F2A64}"/>
                </a:ext>
              </a:extLst>
            </p:cNvPr>
            <p:cNvPicPr>
              <a:picLocks noChangeAspect="1"/>
            </p:cNvPicPr>
            <p:nvPr/>
          </p:nvPicPr>
          <p:blipFill>
            <a:blip r:embed="rId2"/>
            <a:stretch>
              <a:fillRect/>
            </a:stretch>
          </p:blipFill>
          <p:spPr>
            <a:xfrm>
              <a:off x="432001" y="385487"/>
              <a:ext cx="3308371" cy="2013854"/>
            </a:xfrm>
            <a:prstGeom prst="rect">
              <a:avLst/>
            </a:prstGeom>
          </p:spPr>
        </p:pic>
        <p:pic>
          <p:nvPicPr>
            <p:cNvPr id="41" name="Picture 40">
              <a:extLst>
                <a:ext uri="{FF2B5EF4-FFF2-40B4-BE49-F238E27FC236}">
                  <a16:creationId xmlns:a16="http://schemas.microsoft.com/office/drawing/2014/main" id="{D7852496-64F1-FC93-0EEC-63A7B7F6D48C}"/>
                </a:ext>
              </a:extLst>
            </p:cNvPr>
            <p:cNvPicPr>
              <a:picLocks noChangeAspect="1"/>
            </p:cNvPicPr>
            <p:nvPr/>
          </p:nvPicPr>
          <p:blipFill>
            <a:blip r:embed="rId3"/>
            <a:stretch>
              <a:fillRect/>
            </a:stretch>
          </p:blipFill>
          <p:spPr>
            <a:xfrm>
              <a:off x="4285773" y="385487"/>
              <a:ext cx="3490604" cy="2069384"/>
            </a:xfrm>
            <a:prstGeom prst="rect">
              <a:avLst/>
            </a:prstGeom>
          </p:spPr>
        </p:pic>
        <p:pic>
          <p:nvPicPr>
            <p:cNvPr id="42" name="Picture 41">
              <a:extLst>
                <a:ext uri="{FF2B5EF4-FFF2-40B4-BE49-F238E27FC236}">
                  <a16:creationId xmlns:a16="http://schemas.microsoft.com/office/drawing/2014/main" id="{F8C453BD-1E1D-E50D-57C9-C56F765907AF}"/>
                </a:ext>
              </a:extLst>
            </p:cNvPr>
            <p:cNvPicPr>
              <a:picLocks noChangeAspect="1"/>
            </p:cNvPicPr>
            <p:nvPr/>
          </p:nvPicPr>
          <p:blipFill>
            <a:blip r:embed="rId4"/>
            <a:stretch>
              <a:fillRect/>
            </a:stretch>
          </p:blipFill>
          <p:spPr>
            <a:xfrm>
              <a:off x="432002" y="2544097"/>
              <a:ext cx="3308371" cy="2023529"/>
            </a:xfrm>
            <a:prstGeom prst="rect">
              <a:avLst/>
            </a:prstGeom>
          </p:spPr>
        </p:pic>
        <p:pic>
          <p:nvPicPr>
            <p:cNvPr id="43" name="Picture 42">
              <a:extLst>
                <a:ext uri="{FF2B5EF4-FFF2-40B4-BE49-F238E27FC236}">
                  <a16:creationId xmlns:a16="http://schemas.microsoft.com/office/drawing/2014/main" id="{3D8B2729-11DF-1F6D-6F5E-39445A6B84F7}"/>
                </a:ext>
              </a:extLst>
            </p:cNvPr>
            <p:cNvPicPr>
              <a:picLocks noChangeAspect="1"/>
            </p:cNvPicPr>
            <p:nvPr/>
          </p:nvPicPr>
          <p:blipFill>
            <a:blip r:embed="rId5"/>
            <a:stretch>
              <a:fillRect/>
            </a:stretch>
          </p:blipFill>
          <p:spPr>
            <a:xfrm>
              <a:off x="4285773" y="2513899"/>
              <a:ext cx="3490604" cy="2053727"/>
            </a:xfrm>
            <a:prstGeom prst="rect">
              <a:avLst/>
            </a:prstGeom>
          </p:spPr>
        </p:pic>
        <p:sp>
          <p:nvSpPr>
            <p:cNvPr id="44" name="TextBox 43">
              <a:extLst>
                <a:ext uri="{FF2B5EF4-FFF2-40B4-BE49-F238E27FC236}">
                  <a16:creationId xmlns:a16="http://schemas.microsoft.com/office/drawing/2014/main" id="{B6B1EDBD-51AC-9630-3FA8-EA4F788D81A5}"/>
                </a:ext>
              </a:extLst>
            </p:cNvPr>
            <p:cNvSpPr txBox="1"/>
            <p:nvPr/>
          </p:nvSpPr>
          <p:spPr>
            <a:xfrm>
              <a:off x="432001" y="385487"/>
              <a:ext cx="53072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Step 1</a:t>
              </a:r>
              <a:endParaRPr kumimoji="0" lang="en-IN"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5" name="TextBox 44">
              <a:extLst>
                <a:ext uri="{FF2B5EF4-FFF2-40B4-BE49-F238E27FC236}">
                  <a16:creationId xmlns:a16="http://schemas.microsoft.com/office/drawing/2014/main" id="{54653549-AC0C-C286-AD5B-C3184224E66E}"/>
                </a:ext>
              </a:extLst>
            </p:cNvPr>
            <p:cNvSpPr txBox="1"/>
            <p:nvPr/>
          </p:nvSpPr>
          <p:spPr>
            <a:xfrm>
              <a:off x="4271019" y="385487"/>
              <a:ext cx="53072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Step 2</a:t>
              </a:r>
              <a:endParaRPr kumimoji="0" lang="en-IN"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6" name="TextBox 45">
              <a:extLst>
                <a:ext uri="{FF2B5EF4-FFF2-40B4-BE49-F238E27FC236}">
                  <a16:creationId xmlns:a16="http://schemas.microsoft.com/office/drawing/2014/main" id="{F2054F6C-53A2-ED24-1A03-B24FE4C7BA9B}"/>
                </a:ext>
              </a:extLst>
            </p:cNvPr>
            <p:cNvSpPr txBox="1"/>
            <p:nvPr/>
          </p:nvSpPr>
          <p:spPr>
            <a:xfrm>
              <a:off x="432001" y="2605669"/>
              <a:ext cx="53072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Step 3</a:t>
              </a:r>
              <a:endParaRPr kumimoji="0" lang="en-IN"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47" name="TextBox 46">
              <a:extLst>
                <a:ext uri="{FF2B5EF4-FFF2-40B4-BE49-F238E27FC236}">
                  <a16:creationId xmlns:a16="http://schemas.microsoft.com/office/drawing/2014/main" id="{FA44299B-C01F-CCA8-9744-B41B9087EFE6}"/>
                </a:ext>
              </a:extLst>
            </p:cNvPr>
            <p:cNvSpPr txBox="1"/>
            <p:nvPr/>
          </p:nvSpPr>
          <p:spPr>
            <a:xfrm>
              <a:off x="4271019" y="2571750"/>
              <a:ext cx="530726" cy="246221"/>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Step 4</a:t>
              </a:r>
              <a:endParaRPr kumimoji="0" lang="en-IN"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spTree>
    <p:extLst>
      <p:ext uri="{BB962C8B-B14F-4D97-AF65-F5344CB8AC3E}">
        <p14:creationId xmlns:p14="http://schemas.microsoft.com/office/powerpoint/2010/main" val="97917147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Objectives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220133" y="1825625"/>
            <a:ext cx="11235267" cy="4351338"/>
          </a:xfrm>
        </p:spPr>
        <p:txBody>
          <a:bodyPr/>
          <a:lstStyle/>
          <a:p>
            <a:pPr marL="0" indent="0">
              <a:buNone/>
            </a:pPr>
            <a:r>
              <a:rPr lang="en-GB" altLang="zh-CN" sz="1800" dirty="0">
                <a:effectLst/>
                <a:latin typeface="Times New Roman" panose="02020603050405020304" pitchFamily="18" charset="0"/>
                <a:ea typeface="等线" panose="02010600030101010101" pitchFamily="2" charset="-122"/>
              </a:rPr>
              <a:t>Study how to enable verticals, operators and cloud service providers to address diverse requirements of different market segments for security and isolation, and to holistically investigate the gaps in existing specification and collect potential solutions to enforce resource isolation for applications in 5G network.</a:t>
            </a:r>
            <a:endParaRPr lang="zh-CN" altLang="zh-CN"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GB" altLang="zh-CN" sz="1800" dirty="0">
                <a:effectLst/>
                <a:latin typeface="Times New Roman" panose="02020603050405020304" pitchFamily="18" charset="0"/>
                <a:ea typeface="等线" panose="02010600030101010101" pitchFamily="2" charset="-122"/>
              </a:rPr>
              <a:t>Investigate the gaps of existing specification on correctly logical network selection for vertical applications.</a:t>
            </a:r>
            <a:endParaRPr lang="zh-CN" altLang="zh-CN"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GB" altLang="zh-CN" sz="1800" dirty="0">
                <a:effectLst/>
                <a:latin typeface="Times New Roman" panose="02020603050405020304" pitchFamily="18" charset="0"/>
                <a:ea typeface="等线" panose="02010600030101010101" pitchFamily="2" charset="-122"/>
              </a:rPr>
              <a:t>Investigate the gaps of existing specification on network and virtualization resource isolation and protection for vertical applications.</a:t>
            </a:r>
            <a:endParaRPr lang="zh-CN" altLang="zh-CN"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GB" altLang="zh-CN" sz="1800" dirty="0">
                <a:effectLst/>
                <a:latin typeface="Times New Roman" panose="02020603050405020304" pitchFamily="18" charset="0"/>
                <a:ea typeface="等线" panose="02010600030101010101" pitchFamily="2" charset="-122"/>
              </a:rPr>
              <a:t>Investigate the gaps of existing specification on transport (e.g. Uu, N32, N3 interfaces) isolation and protection for vertical applications.</a:t>
            </a:r>
            <a:endParaRPr lang="zh-CN" altLang="zh-CN" sz="1800" dirty="0">
              <a:effectLst/>
              <a:latin typeface="Times New Roman" panose="02020603050405020304" pitchFamily="18" charset="0"/>
              <a:ea typeface="等线" panose="02010600030101010101" pitchFamily="2" charset="-122"/>
            </a:endParaRPr>
          </a:p>
          <a:p>
            <a:pPr marL="342900" lvl="0" indent="-342900">
              <a:buFont typeface="+mj-lt"/>
              <a:buAutoNum type="arabicParenR"/>
              <a:tabLst>
                <a:tab pos="457200" algn="l"/>
              </a:tabLst>
            </a:pPr>
            <a:r>
              <a:rPr lang="en-GB" altLang="zh-CN" sz="1800" dirty="0">
                <a:effectLst/>
                <a:latin typeface="Times New Roman" panose="02020603050405020304" pitchFamily="18" charset="0"/>
                <a:ea typeface="等线" panose="02010600030101010101" pitchFamily="2" charset="-122"/>
              </a:rPr>
              <a:t>Collect potential solutions to fulfil differentiated security SLA of enterprise applications and enforce resource isolation for applications in 5G network, hence satisfy the security requirements of various business cases from different industries and improve compliance with industry regulatory and business requirements.</a:t>
            </a:r>
            <a:endParaRPr lang="zh-CN" altLang="zh-CN" sz="18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92403138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Background</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p:txBody>
          <a:bodyPr/>
          <a:lstStyle/>
          <a:p>
            <a:r>
              <a:rPr lang="en-US" sz="2000" dirty="0"/>
              <a:t>5G will be able to support extreme and diverse requirements for throughput, latency, availability, capacity. Security is another fundamental network requirement that needs to be optimized for each specific use case, especially for those uses cases where security becomes critical (e.g., V2X platooning, enterprise VPN or Electric grids).</a:t>
            </a:r>
          </a:p>
          <a:p>
            <a:r>
              <a:rPr lang="en-US" altLang="zh-CN" sz="2000" dirty="0"/>
              <a:t>Operator allocates 5G network resources to vertical/enterprise customers to support various use cases and applications, the resource can be isolated from networks or network resources used by other cellular customers.</a:t>
            </a:r>
          </a:p>
          <a:p>
            <a:r>
              <a:rPr lang="en-US" altLang="zh-CN" sz="2000" dirty="0"/>
              <a:t>Network slicing is a key feature and business driver for 5G, which enables enterprises and operators to address specific requirements of different market segments (e.g., industrial, smart cities, healthcare, automotive).  The overall security architecture of 5G network is enhanced with new security features, available as well in network slices as logical networks created within the 5G network.</a:t>
            </a:r>
          </a:p>
          <a:p>
            <a:pPr marL="0" indent="0">
              <a:buNone/>
            </a:pPr>
            <a:endParaRPr lang="en-US" altLang="zh-CN" sz="2000" dirty="0"/>
          </a:p>
          <a:p>
            <a:pPr marL="0" indent="0">
              <a:buNone/>
            </a:pPr>
            <a:endParaRPr lang="en-IN" sz="2000" dirty="0"/>
          </a:p>
        </p:txBody>
      </p:sp>
    </p:spTree>
    <p:extLst>
      <p:ext uri="{BB962C8B-B14F-4D97-AF65-F5344CB8AC3E}">
        <p14:creationId xmlns:p14="http://schemas.microsoft.com/office/powerpoint/2010/main" val="11739329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business requirements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9241" y="1955020"/>
            <a:ext cx="6373483" cy="4351338"/>
          </a:xfrm>
        </p:spPr>
        <p:txBody>
          <a:bodyPr/>
          <a:lstStyle/>
          <a:p>
            <a:r>
              <a:rPr lang="en-US" altLang="zh-CN" sz="1800" dirty="0"/>
              <a:t>A business wants to have a secure and isolated set of network capabilities that meets its communication needs, without having to purchase and maintain the network infrastructure. In this case, a mobile network operator can use network slicing as a means to provide a virtual private network, or private slice, for the enterprise.</a:t>
            </a:r>
          </a:p>
          <a:p>
            <a:r>
              <a:rPr lang="en-US" altLang="zh-CN" sz="1800" dirty="0"/>
              <a:t>Isolation is a multi-faceted problem, on security dimensions, it’s</a:t>
            </a:r>
            <a:r>
              <a:rPr lang="en-US" sz="1800" dirty="0"/>
              <a:t> ensuring that any type of intentional attack occurring in one collection of network functions /resources have no impact on any other network functions/resources; </a:t>
            </a:r>
          </a:p>
          <a:p>
            <a:r>
              <a:rPr lang="en-US" sz="1800" dirty="0"/>
              <a:t>Slice security isolation is a security feature, as it separates slice related data and activities of different customers. With the corresponding slice specific enforcements slice security isolation can prevent unauthorized access and modification to data, processes, services or functions. </a:t>
            </a:r>
            <a:endParaRPr lang="en-IN" sz="1800" dirty="0"/>
          </a:p>
        </p:txBody>
      </p:sp>
      <p:sp>
        <p:nvSpPr>
          <p:cNvPr id="4" name="Rectangle 3">
            <a:extLst>
              <a:ext uri="{FF2B5EF4-FFF2-40B4-BE49-F238E27FC236}">
                <a16:creationId xmlns:a16="http://schemas.microsoft.com/office/drawing/2014/main" id="{7A343796-6E3D-D3BE-96FA-A408040E76B3}"/>
              </a:ext>
            </a:extLst>
          </p:cNvPr>
          <p:cNvSpPr/>
          <p:nvPr/>
        </p:nvSpPr>
        <p:spPr>
          <a:xfrm>
            <a:off x="8080633" y="2220682"/>
            <a:ext cx="262142" cy="2014383"/>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DU</a:t>
            </a:r>
          </a:p>
        </p:txBody>
      </p:sp>
      <p:sp>
        <p:nvSpPr>
          <p:cNvPr id="5" name="Rectangle 4">
            <a:extLst>
              <a:ext uri="{FF2B5EF4-FFF2-40B4-BE49-F238E27FC236}">
                <a16:creationId xmlns:a16="http://schemas.microsoft.com/office/drawing/2014/main" id="{AB497BB9-CB8D-555F-C426-2058566BF034}"/>
              </a:ext>
            </a:extLst>
          </p:cNvPr>
          <p:cNvSpPr/>
          <p:nvPr/>
        </p:nvSpPr>
        <p:spPr>
          <a:xfrm>
            <a:off x="9622978" y="2099614"/>
            <a:ext cx="1396338" cy="2463640"/>
          </a:xfrm>
          <a:prstGeom prst="rect">
            <a:avLst/>
          </a:prstGeom>
          <a:solidFill>
            <a:srgbClr val="4D5766">
              <a:lumMod val="40000"/>
              <a:lumOff val="60000"/>
            </a:srgbClr>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defTabSz="914378" eaLnBrk="1" fontAlgn="auto" hangingPunct="1">
              <a:spcBef>
                <a:spcPts val="0"/>
              </a:spcBef>
              <a:spcAft>
                <a:spcPts val="0"/>
              </a:spcAft>
              <a:defRPr/>
            </a:pPr>
            <a:endParaRPr lang="en-US" sz="700" kern="0">
              <a:solidFill>
                <a:srgbClr val="124191"/>
              </a:solidFill>
              <a:latin typeface="Nokia Pure Text Light"/>
              <a:cs typeface="+mn-cs"/>
            </a:endParaRPr>
          </a:p>
        </p:txBody>
      </p:sp>
      <p:cxnSp>
        <p:nvCxnSpPr>
          <p:cNvPr id="6" name="Straight Connector 5">
            <a:extLst>
              <a:ext uri="{FF2B5EF4-FFF2-40B4-BE49-F238E27FC236}">
                <a16:creationId xmlns:a16="http://schemas.microsoft.com/office/drawing/2014/main" id="{7F89D312-AEC9-EF08-CFBA-768A2F8CDEAC}"/>
              </a:ext>
            </a:extLst>
          </p:cNvPr>
          <p:cNvCxnSpPr>
            <a:stCxn id="8" idx="2"/>
            <a:endCxn id="7" idx="0"/>
          </p:cNvCxnSpPr>
          <p:nvPr/>
        </p:nvCxnSpPr>
        <p:spPr>
          <a:xfrm flipH="1">
            <a:off x="10635974" y="2610391"/>
            <a:ext cx="2952" cy="194057"/>
          </a:xfrm>
          <a:prstGeom prst="line">
            <a:avLst/>
          </a:prstGeom>
          <a:noFill/>
          <a:ln w="19050" cap="flat" cmpd="sng" algn="ctr">
            <a:solidFill>
              <a:srgbClr val="124191"/>
            </a:solidFill>
            <a:prstDash val="sysDash"/>
          </a:ln>
          <a:effectLst/>
        </p:spPr>
      </p:cxnSp>
      <p:sp>
        <p:nvSpPr>
          <p:cNvPr id="7" name="Rectangle 6">
            <a:extLst>
              <a:ext uri="{FF2B5EF4-FFF2-40B4-BE49-F238E27FC236}">
                <a16:creationId xmlns:a16="http://schemas.microsoft.com/office/drawing/2014/main" id="{0FDDA45A-1080-9D85-EF5D-526DDD040927}"/>
              </a:ext>
            </a:extLst>
          </p:cNvPr>
          <p:cNvSpPr/>
          <p:nvPr/>
        </p:nvSpPr>
        <p:spPr>
          <a:xfrm>
            <a:off x="10370334" y="2804448"/>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UPF-1</a:t>
            </a:r>
          </a:p>
        </p:txBody>
      </p:sp>
      <p:sp>
        <p:nvSpPr>
          <p:cNvPr id="8" name="Rectangle 7">
            <a:extLst>
              <a:ext uri="{FF2B5EF4-FFF2-40B4-BE49-F238E27FC236}">
                <a16:creationId xmlns:a16="http://schemas.microsoft.com/office/drawing/2014/main" id="{7ED388A4-6222-7B28-986D-0BC70ACD003C}"/>
              </a:ext>
            </a:extLst>
          </p:cNvPr>
          <p:cNvSpPr/>
          <p:nvPr/>
        </p:nvSpPr>
        <p:spPr>
          <a:xfrm>
            <a:off x="10373286" y="2334359"/>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SMF-1</a:t>
            </a:r>
          </a:p>
        </p:txBody>
      </p:sp>
      <p:cxnSp>
        <p:nvCxnSpPr>
          <p:cNvPr id="9" name="Straight Connector 8">
            <a:extLst>
              <a:ext uri="{FF2B5EF4-FFF2-40B4-BE49-F238E27FC236}">
                <a16:creationId xmlns:a16="http://schemas.microsoft.com/office/drawing/2014/main" id="{B7483C84-0865-94DA-DE54-FCFEBDCF5A1A}"/>
              </a:ext>
            </a:extLst>
          </p:cNvPr>
          <p:cNvCxnSpPr>
            <a:cxnSpLocks/>
            <a:stCxn id="7" idx="3"/>
            <a:endCxn id="10" idx="2"/>
          </p:cNvCxnSpPr>
          <p:nvPr/>
        </p:nvCxnSpPr>
        <p:spPr>
          <a:xfrm flipV="1">
            <a:off x="10901614" y="2940667"/>
            <a:ext cx="216638" cy="1797"/>
          </a:xfrm>
          <a:prstGeom prst="line">
            <a:avLst/>
          </a:prstGeom>
          <a:noFill/>
          <a:ln w="19050" cap="flat" cmpd="sng" algn="ctr">
            <a:solidFill>
              <a:srgbClr val="00B0F0"/>
            </a:solidFill>
            <a:prstDash val="solid"/>
          </a:ln>
          <a:effectLst/>
        </p:spPr>
      </p:cxnSp>
      <p:sp>
        <p:nvSpPr>
          <p:cNvPr id="10" name="Oval 9">
            <a:extLst>
              <a:ext uri="{FF2B5EF4-FFF2-40B4-BE49-F238E27FC236}">
                <a16:creationId xmlns:a16="http://schemas.microsoft.com/office/drawing/2014/main" id="{460C33C3-3DE4-4549-4993-4581DEE5A473}"/>
              </a:ext>
            </a:extLst>
          </p:cNvPr>
          <p:cNvSpPr/>
          <p:nvPr/>
        </p:nvSpPr>
        <p:spPr>
          <a:xfrm>
            <a:off x="11118252" y="2822863"/>
            <a:ext cx="441570" cy="235607"/>
          </a:xfrm>
          <a:prstGeom prst="ellipse">
            <a:avLst/>
          </a:prstGeom>
          <a:solidFill>
            <a:srgbClr val="FFFFFF">
              <a:lumMod val="95000"/>
            </a:srgbClr>
          </a:solidFill>
          <a:ln w="19050" cap="flat" cmpd="sng" algn="ctr">
            <a:solidFill>
              <a:srgbClr val="124191">
                <a:lumMod val="60000"/>
                <a:lumOff val="40000"/>
              </a:srgbClr>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1" name="Rectangle 10">
            <a:extLst>
              <a:ext uri="{FF2B5EF4-FFF2-40B4-BE49-F238E27FC236}">
                <a16:creationId xmlns:a16="http://schemas.microsoft.com/office/drawing/2014/main" id="{50B560ED-DC08-B307-CB48-47F7A8C2764D}"/>
              </a:ext>
            </a:extLst>
          </p:cNvPr>
          <p:cNvSpPr/>
          <p:nvPr/>
        </p:nvSpPr>
        <p:spPr>
          <a:xfrm>
            <a:off x="11063852" y="2797226"/>
            <a:ext cx="560865"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uRLLC</a:t>
            </a:r>
            <a:endParaRPr lang="en-US" sz="800" kern="0" dirty="0">
              <a:solidFill>
                <a:srgbClr val="124191"/>
              </a:solidFill>
              <a:latin typeface="Nokia Pure Text Light"/>
              <a:cs typeface="+mn-cs"/>
            </a:endParaRPr>
          </a:p>
        </p:txBody>
      </p:sp>
      <p:grpSp>
        <p:nvGrpSpPr>
          <p:cNvPr id="12" name="Group 11">
            <a:extLst>
              <a:ext uri="{FF2B5EF4-FFF2-40B4-BE49-F238E27FC236}">
                <a16:creationId xmlns:a16="http://schemas.microsoft.com/office/drawing/2014/main" id="{91DF7587-14FA-1DDD-FCF8-FB58A3F6DAC5}"/>
              </a:ext>
            </a:extLst>
          </p:cNvPr>
          <p:cNvGrpSpPr/>
          <p:nvPr/>
        </p:nvGrpSpPr>
        <p:grpSpPr>
          <a:xfrm>
            <a:off x="7096434" y="4279448"/>
            <a:ext cx="1497655" cy="321968"/>
            <a:chOff x="6519381" y="4125264"/>
            <a:chExt cx="1497655" cy="321968"/>
          </a:xfrm>
        </p:grpSpPr>
        <p:sp>
          <p:nvSpPr>
            <p:cNvPr id="13" name="ZoneTexte 53">
              <a:extLst>
                <a:ext uri="{FF2B5EF4-FFF2-40B4-BE49-F238E27FC236}">
                  <a16:creationId xmlns:a16="http://schemas.microsoft.com/office/drawing/2014/main" id="{3A45E7D1-2EFF-607D-09F3-AF4EE069E08A}"/>
                </a:ext>
              </a:extLst>
            </p:cNvPr>
            <p:cNvSpPr txBox="1">
              <a:spLocks noChangeArrowheads="1"/>
            </p:cNvSpPr>
            <p:nvPr/>
          </p:nvSpPr>
          <p:spPr bwMode="auto">
            <a:xfrm>
              <a:off x="6672003" y="4231788"/>
              <a:ext cx="8490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ヒラギノ角ゴ Pro W3"/>
                  <a:cs typeface="ヒラギノ角ゴ Pro W3"/>
                </a:defRPr>
              </a:lvl1pPr>
              <a:lvl2pPr marL="742950" indent="-285750">
                <a:defRPr>
                  <a:solidFill>
                    <a:schemeClr val="tx1"/>
                  </a:solidFill>
                  <a:latin typeface="Arial" panose="020B0604020202020204" pitchFamily="34" charset="0"/>
                  <a:ea typeface="ヒラギノ角ゴ Pro W3"/>
                  <a:cs typeface="ヒラギノ角ゴ Pro W3"/>
                </a:defRPr>
              </a:lvl2pPr>
              <a:lvl3pPr marL="1143000" indent="-228600">
                <a:defRPr>
                  <a:solidFill>
                    <a:schemeClr val="tx1"/>
                  </a:solidFill>
                  <a:latin typeface="Arial" panose="020B0604020202020204" pitchFamily="34" charset="0"/>
                  <a:ea typeface="ヒラギノ角ゴ Pro W3"/>
                  <a:cs typeface="ヒラギノ角ゴ Pro W3"/>
                </a:defRPr>
              </a:lvl3pPr>
              <a:lvl4pPr marL="1600200" indent="-228600">
                <a:defRPr>
                  <a:solidFill>
                    <a:schemeClr val="tx1"/>
                  </a:solidFill>
                  <a:latin typeface="Arial" panose="020B0604020202020204" pitchFamily="34" charset="0"/>
                  <a:ea typeface="ヒラギノ角ゴ Pro W3"/>
                  <a:cs typeface="ヒラギノ角ゴ Pro W3"/>
                </a:defRPr>
              </a:lvl4pPr>
              <a:lvl5pPr marL="2057400" indent="-228600">
                <a:defRPr>
                  <a:solidFill>
                    <a:schemeClr val="tx1"/>
                  </a:solidFill>
                  <a:latin typeface="Arial" panose="020B0604020202020204" pitchFamily="34" charset="0"/>
                  <a:ea typeface="ヒラギノ角ゴ Pro W3"/>
                  <a:cs typeface="ヒラギノ角ゴ Pro W3"/>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9p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USER</a:t>
              </a:r>
              <a:r>
                <a:rPr kumimoji="0" lang="en-US" altLang="en-US" sz="800" b="0" i="0" u="none" strike="noStrike" kern="0" cap="none" spc="0" normalizeH="0" baseline="0" noProof="0" dirty="0">
                  <a:ln>
                    <a:noFill/>
                  </a:ln>
                  <a:solidFill>
                    <a:srgbClr val="124191"/>
                  </a:solidFill>
                  <a:effectLst/>
                  <a:uLnTx/>
                  <a:uFillTx/>
                  <a:latin typeface="Arial" panose="020B0604020202020204" pitchFamily="34" charset="0"/>
                </a:rPr>
                <a:t> </a:t>
              </a: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PLANE</a:t>
              </a:r>
            </a:p>
          </p:txBody>
        </p:sp>
        <p:sp>
          <p:nvSpPr>
            <p:cNvPr id="14" name="ZoneTexte 56">
              <a:extLst>
                <a:ext uri="{FF2B5EF4-FFF2-40B4-BE49-F238E27FC236}">
                  <a16:creationId xmlns:a16="http://schemas.microsoft.com/office/drawing/2014/main" id="{F2619C44-0DCB-5185-50CF-B13D552EB4C1}"/>
                </a:ext>
              </a:extLst>
            </p:cNvPr>
            <p:cNvSpPr txBox="1">
              <a:spLocks noChangeArrowheads="1"/>
            </p:cNvSpPr>
            <p:nvPr/>
          </p:nvSpPr>
          <p:spPr bwMode="auto">
            <a:xfrm>
              <a:off x="6668591" y="4125264"/>
              <a:ext cx="13484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ヒラギノ角ゴ Pro W3"/>
                  <a:cs typeface="ヒラギノ角ゴ Pro W3"/>
                </a:defRPr>
              </a:lvl1pPr>
              <a:lvl2pPr marL="742950" indent="-285750">
                <a:defRPr>
                  <a:solidFill>
                    <a:schemeClr val="tx1"/>
                  </a:solidFill>
                  <a:latin typeface="Arial" panose="020B0604020202020204" pitchFamily="34" charset="0"/>
                  <a:ea typeface="ヒラギノ角ゴ Pro W3"/>
                  <a:cs typeface="ヒラギノ角ゴ Pro W3"/>
                </a:defRPr>
              </a:lvl2pPr>
              <a:lvl3pPr marL="1143000" indent="-228600">
                <a:defRPr>
                  <a:solidFill>
                    <a:schemeClr val="tx1"/>
                  </a:solidFill>
                  <a:latin typeface="Arial" panose="020B0604020202020204" pitchFamily="34" charset="0"/>
                  <a:ea typeface="ヒラギノ角ゴ Pro W3"/>
                  <a:cs typeface="ヒラギノ角ゴ Pro W3"/>
                </a:defRPr>
              </a:lvl3pPr>
              <a:lvl4pPr marL="1600200" indent="-228600">
                <a:defRPr>
                  <a:solidFill>
                    <a:schemeClr val="tx1"/>
                  </a:solidFill>
                  <a:latin typeface="Arial" panose="020B0604020202020204" pitchFamily="34" charset="0"/>
                  <a:ea typeface="ヒラギノ角ゴ Pro W3"/>
                  <a:cs typeface="ヒラギノ角ゴ Pro W3"/>
                </a:defRPr>
              </a:lvl4pPr>
              <a:lvl5pPr marL="2057400" indent="-228600">
                <a:defRPr>
                  <a:solidFill>
                    <a:schemeClr val="tx1"/>
                  </a:solidFill>
                  <a:latin typeface="Arial" panose="020B0604020202020204" pitchFamily="34" charset="0"/>
                  <a:ea typeface="ヒラギノ角ゴ Pro W3"/>
                  <a:cs typeface="ヒラギノ角ゴ Pro W3"/>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9p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CONTROL PLANE</a:t>
              </a:r>
            </a:p>
          </p:txBody>
        </p:sp>
        <p:cxnSp>
          <p:nvCxnSpPr>
            <p:cNvPr id="15" name="Straight Connector 14">
              <a:extLst>
                <a:ext uri="{FF2B5EF4-FFF2-40B4-BE49-F238E27FC236}">
                  <a16:creationId xmlns:a16="http://schemas.microsoft.com/office/drawing/2014/main" id="{869DCCA8-B702-8270-7D29-5A230B836CAB}"/>
                </a:ext>
              </a:extLst>
            </p:cNvPr>
            <p:cNvCxnSpPr/>
            <p:nvPr/>
          </p:nvCxnSpPr>
          <p:spPr>
            <a:xfrm>
              <a:off x="6519381" y="4225291"/>
              <a:ext cx="149210" cy="0"/>
            </a:xfrm>
            <a:prstGeom prst="line">
              <a:avLst/>
            </a:prstGeom>
            <a:noFill/>
            <a:ln w="12700" cap="flat" cmpd="sng" algn="ctr">
              <a:solidFill>
                <a:srgbClr val="124191"/>
              </a:solidFill>
              <a:prstDash val="sysDash"/>
            </a:ln>
            <a:effectLst/>
          </p:spPr>
        </p:cxnSp>
        <p:cxnSp>
          <p:nvCxnSpPr>
            <p:cNvPr id="16" name="Straight Connector 15">
              <a:extLst>
                <a:ext uri="{FF2B5EF4-FFF2-40B4-BE49-F238E27FC236}">
                  <a16:creationId xmlns:a16="http://schemas.microsoft.com/office/drawing/2014/main" id="{28F02341-03DF-83B7-BBE2-8BA44F4DD530}"/>
                </a:ext>
              </a:extLst>
            </p:cNvPr>
            <p:cNvCxnSpPr/>
            <p:nvPr/>
          </p:nvCxnSpPr>
          <p:spPr>
            <a:xfrm>
              <a:off x="6519381" y="4326953"/>
              <a:ext cx="149210" cy="0"/>
            </a:xfrm>
            <a:prstGeom prst="line">
              <a:avLst/>
            </a:prstGeom>
            <a:noFill/>
            <a:ln w="19050" cap="flat" cmpd="sng" algn="ctr">
              <a:solidFill>
                <a:srgbClr val="124191"/>
              </a:solidFill>
              <a:prstDash val="solid"/>
            </a:ln>
            <a:effectLst/>
          </p:spPr>
        </p:cxnSp>
      </p:grpSp>
      <p:cxnSp>
        <p:nvCxnSpPr>
          <p:cNvPr id="17" name="Straight Connector 16">
            <a:extLst>
              <a:ext uri="{FF2B5EF4-FFF2-40B4-BE49-F238E27FC236}">
                <a16:creationId xmlns:a16="http://schemas.microsoft.com/office/drawing/2014/main" id="{1B73AC93-B4A4-34B7-76A7-4D47644C3EBD}"/>
              </a:ext>
            </a:extLst>
          </p:cNvPr>
          <p:cNvCxnSpPr>
            <a:cxnSpLocks/>
            <a:stCxn id="19" idx="2"/>
            <a:endCxn id="18" idx="0"/>
          </p:cNvCxnSpPr>
          <p:nvPr/>
        </p:nvCxnSpPr>
        <p:spPr>
          <a:xfrm flipH="1">
            <a:off x="10638236" y="3518131"/>
            <a:ext cx="690" cy="146065"/>
          </a:xfrm>
          <a:prstGeom prst="line">
            <a:avLst/>
          </a:prstGeom>
          <a:noFill/>
          <a:ln w="19050" cap="flat" cmpd="sng" algn="ctr">
            <a:solidFill>
              <a:srgbClr val="7030A0"/>
            </a:solidFill>
            <a:prstDash val="sysDash"/>
          </a:ln>
          <a:effectLst/>
        </p:spPr>
      </p:cxnSp>
      <p:sp>
        <p:nvSpPr>
          <p:cNvPr id="18" name="Rectangle 17">
            <a:extLst>
              <a:ext uri="{FF2B5EF4-FFF2-40B4-BE49-F238E27FC236}">
                <a16:creationId xmlns:a16="http://schemas.microsoft.com/office/drawing/2014/main" id="{81B84858-530A-D582-A048-AF8C78CABE37}"/>
              </a:ext>
            </a:extLst>
          </p:cNvPr>
          <p:cNvSpPr/>
          <p:nvPr/>
        </p:nvSpPr>
        <p:spPr>
          <a:xfrm>
            <a:off x="10372596" y="3664196"/>
            <a:ext cx="531280" cy="276032"/>
          </a:xfrm>
          <a:prstGeom prst="rect">
            <a:avLst/>
          </a:prstGeom>
          <a:solidFill>
            <a:srgbClr val="CC99FF"/>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UPF-21</a:t>
            </a:r>
          </a:p>
        </p:txBody>
      </p:sp>
      <p:sp>
        <p:nvSpPr>
          <p:cNvPr id="19" name="Rectangle 18">
            <a:extLst>
              <a:ext uri="{FF2B5EF4-FFF2-40B4-BE49-F238E27FC236}">
                <a16:creationId xmlns:a16="http://schemas.microsoft.com/office/drawing/2014/main" id="{BF73CC75-5E3B-627D-79E4-51A04A7F4288}"/>
              </a:ext>
            </a:extLst>
          </p:cNvPr>
          <p:cNvSpPr/>
          <p:nvPr/>
        </p:nvSpPr>
        <p:spPr>
          <a:xfrm>
            <a:off x="10373286" y="3242099"/>
            <a:ext cx="531280" cy="276032"/>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SMF-2</a:t>
            </a:r>
          </a:p>
        </p:txBody>
      </p:sp>
      <p:cxnSp>
        <p:nvCxnSpPr>
          <p:cNvPr id="20" name="Straight Connector 19">
            <a:extLst>
              <a:ext uri="{FF2B5EF4-FFF2-40B4-BE49-F238E27FC236}">
                <a16:creationId xmlns:a16="http://schemas.microsoft.com/office/drawing/2014/main" id="{F997F98D-4DA6-BA55-EEFE-C4EADFE0DF27}"/>
              </a:ext>
            </a:extLst>
          </p:cNvPr>
          <p:cNvCxnSpPr>
            <a:cxnSpLocks/>
            <a:stCxn id="18" idx="3"/>
            <a:endCxn id="21" idx="2"/>
          </p:cNvCxnSpPr>
          <p:nvPr/>
        </p:nvCxnSpPr>
        <p:spPr>
          <a:xfrm flipV="1">
            <a:off x="10903876" y="3800130"/>
            <a:ext cx="218180" cy="2082"/>
          </a:xfrm>
          <a:prstGeom prst="line">
            <a:avLst/>
          </a:prstGeom>
          <a:noFill/>
          <a:ln w="19050" cap="flat" cmpd="sng" algn="ctr">
            <a:solidFill>
              <a:srgbClr val="7030A0"/>
            </a:solidFill>
            <a:prstDash val="solid"/>
          </a:ln>
          <a:effectLst/>
        </p:spPr>
      </p:cxnSp>
      <p:sp>
        <p:nvSpPr>
          <p:cNvPr id="21" name="Oval 20">
            <a:extLst>
              <a:ext uri="{FF2B5EF4-FFF2-40B4-BE49-F238E27FC236}">
                <a16:creationId xmlns:a16="http://schemas.microsoft.com/office/drawing/2014/main" id="{7721C9B7-2E8E-C88B-4C24-E16485328402}"/>
              </a:ext>
            </a:extLst>
          </p:cNvPr>
          <p:cNvSpPr/>
          <p:nvPr/>
        </p:nvSpPr>
        <p:spPr>
          <a:xfrm>
            <a:off x="11122056" y="3682326"/>
            <a:ext cx="463487" cy="235607"/>
          </a:xfrm>
          <a:prstGeom prst="ellipse">
            <a:avLst/>
          </a:prstGeom>
          <a:solidFill>
            <a:srgbClr val="FFFFFF">
              <a:lumMod val="95000"/>
            </a:srgbClr>
          </a:solidFill>
          <a:ln w="19050" cap="flat" cmpd="sng" algn="ctr">
            <a:solidFill>
              <a:srgbClr val="7030A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22" name="Rectangle 21">
            <a:extLst>
              <a:ext uri="{FF2B5EF4-FFF2-40B4-BE49-F238E27FC236}">
                <a16:creationId xmlns:a16="http://schemas.microsoft.com/office/drawing/2014/main" id="{9849BFD0-59AB-7C1A-40C0-86041B374D02}"/>
              </a:ext>
            </a:extLst>
          </p:cNvPr>
          <p:cNvSpPr/>
          <p:nvPr/>
        </p:nvSpPr>
        <p:spPr>
          <a:xfrm>
            <a:off x="11098729" y="3661768"/>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mIoT</a:t>
            </a:r>
            <a:endParaRPr lang="en-US" sz="900" kern="0" dirty="0">
              <a:solidFill>
                <a:srgbClr val="124191"/>
              </a:solidFill>
              <a:latin typeface="Nokia Pure Text Light"/>
              <a:cs typeface="+mn-cs"/>
            </a:endParaRPr>
          </a:p>
        </p:txBody>
      </p:sp>
      <p:cxnSp>
        <p:nvCxnSpPr>
          <p:cNvPr id="23" name="Connector: Elbow 22">
            <a:extLst>
              <a:ext uri="{FF2B5EF4-FFF2-40B4-BE49-F238E27FC236}">
                <a16:creationId xmlns:a16="http://schemas.microsoft.com/office/drawing/2014/main" id="{CE64D6DF-0374-5B3B-92A3-54B1B360D07F}"/>
              </a:ext>
            </a:extLst>
          </p:cNvPr>
          <p:cNvCxnSpPr>
            <a:cxnSpLocks/>
            <a:stCxn id="24" idx="3"/>
            <a:endCxn id="8" idx="1"/>
          </p:cNvCxnSpPr>
          <p:nvPr/>
        </p:nvCxnSpPr>
        <p:spPr>
          <a:xfrm>
            <a:off x="10235928" y="2470951"/>
            <a:ext cx="137358" cy="1424"/>
          </a:xfrm>
          <a:prstGeom prst="bentConnector3">
            <a:avLst>
              <a:gd name="adj1" fmla="val 50000"/>
            </a:avLst>
          </a:prstGeom>
          <a:noFill/>
          <a:ln w="19050" cap="flat" cmpd="sng" algn="ctr">
            <a:solidFill>
              <a:srgbClr val="00B0F0"/>
            </a:solidFill>
            <a:prstDash val="sysDash"/>
          </a:ln>
          <a:effectLst/>
        </p:spPr>
      </p:cxnSp>
      <p:sp>
        <p:nvSpPr>
          <p:cNvPr id="24" name="Rectangle 23">
            <a:extLst>
              <a:ext uri="{FF2B5EF4-FFF2-40B4-BE49-F238E27FC236}">
                <a16:creationId xmlns:a16="http://schemas.microsoft.com/office/drawing/2014/main" id="{A49EED28-C42D-70D7-7208-55282F0C68CC}"/>
              </a:ext>
            </a:extLst>
          </p:cNvPr>
          <p:cNvSpPr/>
          <p:nvPr/>
        </p:nvSpPr>
        <p:spPr>
          <a:xfrm>
            <a:off x="9704648" y="2332935"/>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AMF-1</a:t>
            </a:r>
          </a:p>
        </p:txBody>
      </p:sp>
      <p:cxnSp>
        <p:nvCxnSpPr>
          <p:cNvPr id="25" name="Connector: Elbow 24">
            <a:extLst>
              <a:ext uri="{FF2B5EF4-FFF2-40B4-BE49-F238E27FC236}">
                <a16:creationId xmlns:a16="http://schemas.microsoft.com/office/drawing/2014/main" id="{895815D8-BA34-0241-3800-0A7A391519DD}"/>
              </a:ext>
            </a:extLst>
          </p:cNvPr>
          <p:cNvCxnSpPr>
            <a:cxnSpLocks/>
            <a:endCxn id="18" idx="1"/>
          </p:cNvCxnSpPr>
          <p:nvPr/>
        </p:nvCxnSpPr>
        <p:spPr>
          <a:xfrm>
            <a:off x="8957352" y="3331434"/>
            <a:ext cx="1415244" cy="470778"/>
          </a:xfrm>
          <a:prstGeom prst="bentConnector3">
            <a:avLst>
              <a:gd name="adj1" fmla="val 50000"/>
            </a:avLst>
          </a:prstGeom>
          <a:noFill/>
          <a:ln w="19050" cap="flat" cmpd="sng" algn="ctr">
            <a:noFill/>
            <a:prstDash val="solid"/>
          </a:ln>
          <a:effectLst/>
        </p:spPr>
      </p:cxnSp>
      <p:cxnSp>
        <p:nvCxnSpPr>
          <p:cNvPr id="26" name="Connector: Elbow 25">
            <a:extLst>
              <a:ext uri="{FF2B5EF4-FFF2-40B4-BE49-F238E27FC236}">
                <a16:creationId xmlns:a16="http://schemas.microsoft.com/office/drawing/2014/main" id="{6EA89D52-20C8-8DA2-8198-2C71CE00EF01}"/>
              </a:ext>
            </a:extLst>
          </p:cNvPr>
          <p:cNvCxnSpPr>
            <a:cxnSpLocks/>
            <a:stCxn id="37" idx="3"/>
            <a:endCxn id="24" idx="1"/>
          </p:cNvCxnSpPr>
          <p:nvPr/>
        </p:nvCxnSpPr>
        <p:spPr>
          <a:xfrm>
            <a:off x="9317234" y="2469762"/>
            <a:ext cx="387414" cy="1189"/>
          </a:xfrm>
          <a:prstGeom prst="bentConnector3">
            <a:avLst>
              <a:gd name="adj1" fmla="val 50000"/>
            </a:avLst>
          </a:prstGeom>
          <a:noFill/>
          <a:ln w="19050" cap="flat" cmpd="sng" algn="ctr">
            <a:solidFill>
              <a:srgbClr val="00B0F0"/>
            </a:solidFill>
            <a:prstDash val="sysDash"/>
          </a:ln>
          <a:effectLst/>
        </p:spPr>
      </p:cxnSp>
      <p:sp>
        <p:nvSpPr>
          <p:cNvPr id="27" name="Rectangle 26">
            <a:extLst>
              <a:ext uri="{FF2B5EF4-FFF2-40B4-BE49-F238E27FC236}">
                <a16:creationId xmlns:a16="http://schemas.microsoft.com/office/drawing/2014/main" id="{8940B17C-0763-12B4-3C96-50489D41EB89}"/>
              </a:ext>
            </a:extLst>
          </p:cNvPr>
          <p:cNvSpPr/>
          <p:nvPr/>
        </p:nvSpPr>
        <p:spPr>
          <a:xfrm>
            <a:off x="7111244" y="3404709"/>
            <a:ext cx="628903" cy="168853"/>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S-NSSAI#21</a:t>
            </a:r>
          </a:p>
        </p:txBody>
      </p:sp>
      <p:sp>
        <p:nvSpPr>
          <p:cNvPr id="28" name="Rectangle 27">
            <a:extLst>
              <a:ext uri="{FF2B5EF4-FFF2-40B4-BE49-F238E27FC236}">
                <a16:creationId xmlns:a16="http://schemas.microsoft.com/office/drawing/2014/main" id="{7974E5DC-7C05-5289-7517-DFC1331E7568}"/>
              </a:ext>
            </a:extLst>
          </p:cNvPr>
          <p:cNvSpPr/>
          <p:nvPr/>
        </p:nvSpPr>
        <p:spPr>
          <a:xfrm>
            <a:off x="7076431" y="3285226"/>
            <a:ext cx="715928" cy="554294"/>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29" name="Rectangle 28">
            <a:extLst>
              <a:ext uri="{FF2B5EF4-FFF2-40B4-BE49-F238E27FC236}">
                <a16:creationId xmlns:a16="http://schemas.microsoft.com/office/drawing/2014/main" id="{86AA71E3-DFD3-19BA-5140-DCE94DE012C3}"/>
              </a:ext>
            </a:extLst>
          </p:cNvPr>
          <p:cNvSpPr/>
          <p:nvPr/>
        </p:nvSpPr>
        <p:spPr>
          <a:xfrm>
            <a:off x="7096434" y="3906077"/>
            <a:ext cx="714420" cy="196722"/>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a:solidFill>
                  <a:srgbClr val="FFFFFF"/>
                </a:solidFill>
                <a:latin typeface="Nokia Pure Text Light"/>
                <a:cs typeface="+mn-cs"/>
              </a:rPr>
              <a:t>UE#2</a:t>
            </a:r>
          </a:p>
        </p:txBody>
      </p:sp>
      <p:sp>
        <p:nvSpPr>
          <p:cNvPr id="30" name="Rectangle 29">
            <a:extLst>
              <a:ext uri="{FF2B5EF4-FFF2-40B4-BE49-F238E27FC236}">
                <a16:creationId xmlns:a16="http://schemas.microsoft.com/office/drawing/2014/main" id="{1C088DF0-9FF8-DC5E-00E4-33A7851B5246}"/>
              </a:ext>
            </a:extLst>
          </p:cNvPr>
          <p:cNvSpPr/>
          <p:nvPr/>
        </p:nvSpPr>
        <p:spPr>
          <a:xfrm>
            <a:off x="7111244" y="3640119"/>
            <a:ext cx="631531" cy="159724"/>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S-NSSAI#22</a:t>
            </a:r>
          </a:p>
        </p:txBody>
      </p:sp>
      <p:cxnSp>
        <p:nvCxnSpPr>
          <p:cNvPr id="31" name="Connector: Elbow 30">
            <a:extLst>
              <a:ext uri="{FF2B5EF4-FFF2-40B4-BE49-F238E27FC236}">
                <a16:creationId xmlns:a16="http://schemas.microsoft.com/office/drawing/2014/main" id="{D06A2988-41C9-B78B-076B-005E469514F5}"/>
              </a:ext>
            </a:extLst>
          </p:cNvPr>
          <p:cNvCxnSpPr>
            <a:cxnSpLocks/>
            <a:stCxn id="39" idx="3"/>
            <a:endCxn id="7" idx="1"/>
          </p:cNvCxnSpPr>
          <p:nvPr/>
        </p:nvCxnSpPr>
        <p:spPr>
          <a:xfrm>
            <a:off x="9194026" y="2938370"/>
            <a:ext cx="1176308" cy="4094"/>
          </a:xfrm>
          <a:prstGeom prst="bentConnector3">
            <a:avLst>
              <a:gd name="adj1" fmla="val 50000"/>
            </a:avLst>
          </a:prstGeom>
          <a:noFill/>
          <a:ln w="19050" cap="flat" cmpd="sng" algn="ctr">
            <a:solidFill>
              <a:srgbClr val="00B0F0"/>
            </a:solidFill>
            <a:prstDash val="solid"/>
          </a:ln>
          <a:effectLst/>
        </p:spPr>
      </p:cxnSp>
      <p:cxnSp>
        <p:nvCxnSpPr>
          <p:cNvPr id="32" name="Straight Connector 31">
            <a:extLst>
              <a:ext uri="{FF2B5EF4-FFF2-40B4-BE49-F238E27FC236}">
                <a16:creationId xmlns:a16="http://schemas.microsoft.com/office/drawing/2014/main" id="{565E9EBD-DC42-5971-9C8E-7187AF11FCA4}"/>
              </a:ext>
            </a:extLst>
          </p:cNvPr>
          <p:cNvCxnSpPr>
            <a:cxnSpLocks/>
            <a:stCxn id="56" idx="3"/>
            <a:endCxn id="33" idx="2"/>
          </p:cNvCxnSpPr>
          <p:nvPr/>
        </p:nvCxnSpPr>
        <p:spPr>
          <a:xfrm>
            <a:off x="10901614" y="4152598"/>
            <a:ext cx="220442" cy="2979"/>
          </a:xfrm>
          <a:prstGeom prst="line">
            <a:avLst/>
          </a:prstGeom>
          <a:noFill/>
          <a:ln w="19050" cap="flat" cmpd="sng" algn="ctr">
            <a:solidFill>
              <a:srgbClr val="FFC000"/>
            </a:solidFill>
            <a:prstDash val="solid"/>
          </a:ln>
          <a:effectLst/>
        </p:spPr>
      </p:cxnSp>
      <p:sp>
        <p:nvSpPr>
          <p:cNvPr id="33" name="Oval 32">
            <a:extLst>
              <a:ext uri="{FF2B5EF4-FFF2-40B4-BE49-F238E27FC236}">
                <a16:creationId xmlns:a16="http://schemas.microsoft.com/office/drawing/2014/main" id="{C343EB9D-A5FA-ED40-5471-EAE5C4CC64B9}"/>
              </a:ext>
            </a:extLst>
          </p:cNvPr>
          <p:cNvSpPr/>
          <p:nvPr/>
        </p:nvSpPr>
        <p:spPr>
          <a:xfrm>
            <a:off x="11122056" y="4037773"/>
            <a:ext cx="463487" cy="235607"/>
          </a:xfrm>
          <a:prstGeom prst="ellipse">
            <a:avLst/>
          </a:prstGeom>
          <a:solidFill>
            <a:srgbClr val="FFFFFF">
              <a:lumMod val="95000"/>
            </a:srgbClr>
          </a:solidFill>
          <a:ln w="19050" cap="flat" cmpd="sng" algn="ctr">
            <a:solidFill>
              <a:srgbClr val="FFC00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34" name="Rectangle 33">
            <a:extLst>
              <a:ext uri="{FF2B5EF4-FFF2-40B4-BE49-F238E27FC236}">
                <a16:creationId xmlns:a16="http://schemas.microsoft.com/office/drawing/2014/main" id="{AEA1BAA7-1B26-97FF-7A04-5EA86BA45941}"/>
              </a:ext>
            </a:extLst>
          </p:cNvPr>
          <p:cNvSpPr/>
          <p:nvPr/>
        </p:nvSpPr>
        <p:spPr>
          <a:xfrm>
            <a:off x="11098729" y="4009149"/>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eMBB</a:t>
            </a:r>
            <a:endParaRPr lang="en-US" sz="900" kern="0" dirty="0">
              <a:solidFill>
                <a:srgbClr val="124191"/>
              </a:solidFill>
              <a:latin typeface="Nokia Pure Text Light"/>
              <a:cs typeface="+mn-cs"/>
            </a:endParaRPr>
          </a:p>
        </p:txBody>
      </p:sp>
      <p:cxnSp>
        <p:nvCxnSpPr>
          <p:cNvPr id="35" name="Straight Connector 34">
            <a:extLst>
              <a:ext uri="{FF2B5EF4-FFF2-40B4-BE49-F238E27FC236}">
                <a16:creationId xmlns:a16="http://schemas.microsoft.com/office/drawing/2014/main" id="{978B9D20-D774-52B5-8895-C5B2B6972283}"/>
              </a:ext>
            </a:extLst>
          </p:cNvPr>
          <p:cNvCxnSpPr>
            <a:cxnSpLocks/>
          </p:cNvCxnSpPr>
          <p:nvPr/>
        </p:nvCxnSpPr>
        <p:spPr>
          <a:xfrm>
            <a:off x="7691008" y="3686702"/>
            <a:ext cx="365191" cy="0"/>
          </a:xfrm>
          <a:prstGeom prst="line">
            <a:avLst/>
          </a:prstGeom>
          <a:noFill/>
          <a:ln w="19050" cap="flat" cmpd="sng" algn="ctr">
            <a:solidFill>
              <a:srgbClr val="FFC000"/>
            </a:solidFill>
            <a:prstDash val="solid"/>
          </a:ln>
          <a:effectLst/>
        </p:spPr>
      </p:cxnSp>
      <p:cxnSp>
        <p:nvCxnSpPr>
          <p:cNvPr id="36" name="Straight Connector 35">
            <a:extLst>
              <a:ext uri="{FF2B5EF4-FFF2-40B4-BE49-F238E27FC236}">
                <a16:creationId xmlns:a16="http://schemas.microsoft.com/office/drawing/2014/main" id="{A30F3F0C-93CF-8C10-228A-C02B01DCD6A7}"/>
              </a:ext>
            </a:extLst>
          </p:cNvPr>
          <p:cNvCxnSpPr>
            <a:cxnSpLocks/>
            <a:stCxn id="27" idx="3"/>
          </p:cNvCxnSpPr>
          <p:nvPr/>
        </p:nvCxnSpPr>
        <p:spPr>
          <a:xfrm>
            <a:off x="7740147" y="3489136"/>
            <a:ext cx="345771" cy="9350"/>
          </a:xfrm>
          <a:prstGeom prst="line">
            <a:avLst/>
          </a:prstGeom>
          <a:noFill/>
          <a:ln w="19050" cap="flat" cmpd="sng" algn="ctr">
            <a:solidFill>
              <a:srgbClr val="7030A0"/>
            </a:solidFill>
            <a:prstDash val="solid"/>
          </a:ln>
          <a:effectLst/>
        </p:spPr>
      </p:cxnSp>
      <p:sp>
        <p:nvSpPr>
          <p:cNvPr id="37" name="Rectangle 36">
            <a:extLst>
              <a:ext uri="{FF2B5EF4-FFF2-40B4-BE49-F238E27FC236}">
                <a16:creationId xmlns:a16="http://schemas.microsoft.com/office/drawing/2014/main" id="{C355885E-54E4-0F12-A8B9-E0A5F47D4882}"/>
              </a:ext>
            </a:extLst>
          </p:cNvPr>
          <p:cNvSpPr/>
          <p:nvPr/>
        </p:nvSpPr>
        <p:spPr>
          <a:xfrm>
            <a:off x="8594089" y="2287923"/>
            <a:ext cx="723145" cy="363677"/>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CU-CP </a:t>
            </a:r>
            <a:r>
              <a:rPr lang="en-US" altLang="zh-CN" sz="700" kern="0" dirty="0">
                <a:solidFill>
                  <a:srgbClr val="124191"/>
                </a:solidFill>
                <a:latin typeface="Nokia Pure Text Light"/>
                <a:cs typeface="+mn-cs"/>
              </a:rPr>
              <a:t>RRC/PDCP-1</a:t>
            </a:r>
          </a:p>
          <a:p>
            <a:pPr algn="ctr" defTabSz="914378" eaLnBrk="1" hangingPunct="1"/>
            <a:endParaRPr lang="en-US" sz="700" kern="0" dirty="0">
              <a:solidFill>
                <a:srgbClr val="124191"/>
              </a:solidFill>
              <a:latin typeface="Nokia Pure Text Light"/>
              <a:cs typeface="+mn-cs"/>
            </a:endParaRPr>
          </a:p>
        </p:txBody>
      </p:sp>
      <p:sp>
        <p:nvSpPr>
          <p:cNvPr id="38" name="Rectangle 37">
            <a:extLst>
              <a:ext uri="{FF2B5EF4-FFF2-40B4-BE49-F238E27FC236}">
                <a16:creationId xmlns:a16="http://schemas.microsoft.com/office/drawing/2014/main" id="{4DBE57D4-9ABD-C636-4638-8D80B6E1EAE2}"/>
              </a:ext>
            </a:extLst>
          </p:cNvPr>
          <p:cNvSpPr/>
          <p:nvPr/>
        </p:nvSpPr>
        <p:spPr>
          <a:xfrm>
            <a:off x="8625565" y="3621031"/>
            <a:ext cx="570920" cy="279235"/>
          </a:xfrm>
          <a:prstGeom prst="rect">
            <a:avLst/>
          </a:prstGeom>
          <a:solidFill>
            <a:srgbClr val="CC99FF"/>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CU-UP-21</a:t>
            </a:r>
          </a:p>
        </p:txBody>
      </p:sp>
      <p:sp>
        <p:nvSpPr>
          <p:cNvPr id="39" name="Rectangle 38">
            <a:extLst>
              <a:ext uri="{FF2B5EF4-FFF2-40B4-BE49-F238E27FC236}">
                <a16:creationId xmlns:a16="http://schemas.microsoft.com/office/drawing/2014/main" id="{E56601D5-9644-87CD-D261-40FEBAF6DBCB}"/>
              </a:ext>
            </a:extLst>
          </p:cNvPr>
          <p:cNvSpPr/>
          <p:nvPr/>
        </p:nvSpPr>
        <p:spPr>
          <a:xfrm>
            <a:off x="8643939" y="2762510"/>
            <a:ext cx="550087" cy="351719"/>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CU-UP-1</a:t>
            </a:r>
          </a:p>
        </p:txBody>
      </p:sp>
      <p:sp>
        <p:nvSpPr>
          <p:cNvPr id="40" name="Rectangle 39">
            <a:extLst>
              <a:ext uri="{FF2B5EF4-FFF2-40B4-BE49-F238E27FC236}">
                <a16:creationId xmlns:a16="http://schemas.microsoft.com/office/drawing/2014/main" id="{B13B2850-F1FC-C952-E691-D9B574E05A8C}"/>
              </a:ext>
            </a:extLst>
          </p:cNvPr>
          <p:cNvSpPr/>
          <p:nvPr/>
        </p:nvSpPr>
        <p:spPr>
          <a:xfrm>
            <a:off x="7167141" y="2824852"/>
            <a:ext cx="573005" cy="187553"/>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S-NSSAI#1</a:t>
            </a:r>
          </a:p>
        </p:txBody>
      </p:sp>
      <p:sp>
        <p:nvSpPr>
          <p:cNvPr id="41" name="Rectangle 40">
            <a:extLst>
              <a:ext uri="{FF2B5EF4-FFF2-40B4-BE49-F238E27FC236}">
                <a16:creationId xmlns:a16="http://schemas.microsoft.com/office/drawing/2014/main" id="{FD92BA6E-9262-36D9-33B7-EE1F00A76BC3}"/>
              </a:ext>
            </a:extLst>
          </p:cNvPr>
          <p:cNvSpPr/>
          <p:nvPr/>
        </p:nvSpPr>
        <p:spPr>
          <a:xfrm>
            <a:off x="7116135" y="2792594"/>
            <a:ext cx="676224" cy="260158"/>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42" name="Rectangle 41">
            <a:extLst>
              <a:ext uri="{FF2B5EF4-FFF2-40B4-BE49-F238E27FC236}">
                <a16:creationId xmlns:a16="http://schemas.microsoft.com/office/drawing/2014/main" id="{653D6B19-C0A7-9332-2F0C-C4D64429715F}"/>
              </a:ext>
            </a:extLst>
          </p:cNvPr>
          <p:cNvSpPr/>
          <p:nvPr/>
        </p:nvSpPr>
        <p:spPr>
          <a:xfrm>
            <a:off x="7190087" y="2518686"/>
            <a:ext cx="577122" cy="202594"/>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a:solidFill>
                  <a:srgbClr val="FFFFFF"/>
                </a:solidFill>
                <a:latin typeface="Nokia Pure Text Light"/>
                <a:cs typeface="+mn-cs"/>
              </a:rPr>
              <a:t>UE#1</a:t>
            </a:r>
          </a:p>
        </p:txBody>
      </p:sp>
      <p:cxnSp>
        <p:nvCxnSpPr>
          <p:cNvPr id="43" name="Straight Connector 42">
            <a:extLst>
              <a:ext uri="{FF2B5EF4-FFF2-40B4-BE49-F238E27FC236}">
                <a16:creationId xmlns:a16="http://schemas.microsoft.com/office/drawing/2014/main" id="{A7DB3D23-0E98-67C5-6DA5-A74A78E2DF80}"/>
              </a:ext>
            </a:extLst>
          </p:cNvPr>
          <p:cNvCxnSpPr>
            <a:cxnSpLocks/>
          </p:cNvCxnSpPr>
          <p:nvPr/>
        </p:nvCxnSpPr>
        <p:spPr>
          <a:xfrm>
            <a:off x="7741670" y="2889768"/>
            <a:ext cx="345771" cy="0"/>
          </a:xfrm>
          <a:prstGeom prst="line">
            <a:avLst/>
          </a:prstGeom>
          <a:noFill/>
          <a:ln w="19050" cap="flat" cmpd="sng" algn="ctr">
            <a:solidFill>
              <a:srgbClr val="00B0F0"/>
            </a:solidFill>
            <a:prstDash val="solid"/>
          </a:ln>
          <a:effectLst/>
        </p:spPr>
      </p:cxnSp>
      <p:cxnSp>
        <p:nvCxnSpPr>
          <p:cNvPr id="44" name="Connector: Elbow 43">
            <a:extLst>
              <a:ext uri="{FF2B5EF4-FFF2-40B4-BE49-F238E27FC236}">
                <a16:creationId xmlns:a16="http://schemas.microsoft.com/office/drawing/2014/main" id="{67CF149C-2AE4-5AFB-BFC4-9FCC7AEF35A8}"/>
              </a:ext>
            </a:extLst>
          </p:cNvPr>
          <p:cNvCxnSpPr>
            <a:cxnSpLocks/>
            <a:stCxn id="47" idx="3"/>
            <a:endCxn id="45" idx="1"/>
          </p:cNvCxnSpPr>
          <p:nvPr/>
        </p:nvCxnSpPr>
        <p:spPr>
          <a:xfrm flipV="1">
            <a:off x="9317235" y="3379056"/>
            <a:ext cx="378589" cy="1536"/>
          </a:xfrm>
          <a:prstGeom prst="bentConnector3">
            <a:avLst>
              <a:gd name="adj1" fmla="val 50000"/>
            </a:avLst>
          </a:prstGeom>
          <a:noFill/>
          <a:ln w="19050" cap="flat" cmpd="sng" algn="ctr">
            <a:solidFill>
              <a:srgbClr val="7030A0"/>
            </a:solidFill>
            <a:prstDash val="sysDash"/>
          </a:ln>
          <a:effectLst/>
        </p:spPr>
      </p:cxnSp>
      <p:sp>
        <p:nvSpPr>
          <p:cNvPr id="45" name="Rectangle 44">
            <a:extLst>
              <a:ext uri="{FF2B5EF4-FFF2-40B4-BE49-F238E27FC236}">
                <a16:creationId xmlns:a16="http://schemas.microsoft.com/office/drawing/2014/main" id="{B6BFF1E8-E0C6-5298-82DC-E2B8CEBF5C09}"/>
              </a:ext>
            </a:extLst>
          </p:cNvPr>
          <p:cNvSpPr/>
          <p:nvPr/>
        </p:nvSpPr>
        <p:spPr>
          <a:xfrm>
            <a:off x="9695824" y="3241040"/>
            <a:ext cx="531280" cy="276032"/>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AMF-2</a:t>
            </a:r>
          </a:p>
        </p:txBody>
      </p:sp>
      <p:cxnSp>
        <p:nvCxnSpPr>
          <p:cNvPr id="46" name="Connector: Elbow 45">
            <a:extLst>
              <a:ext uri="{FF2B5EF4-FFF2-40B4-BE49-F238E27FC236}">
                <a16:creationId xmlns:a16="http://schemas.microsoft.com/office/drawing/2014/main" id="{A4C48F80-B5EF-A9DF-DC45-439906D3F259}"/>
              </a:ext>
            </a:extLst>
          </p:cNvPr>
          <p:cNvCxnSpPr>
            <a:cxnSpLocks/>
            <a:stCxn id="45" idx="3"/>
            <a:endCxn id="19" idx="1"/>
          </p:cNvCxnSpPr>
          <p:nvPr/>
        </p:nvCxnSpPr>
        <p:spPr>
          <a:xfrm>
            <a:off x="10227104" y="3379056"/>
            <a:ext cx="146182" cy="1059"/>
          </a:xfrm>
          <a:prstGeom prst="bentConnector3">
            <a:avLst>
              <a:gd name="adj1" fmla="val 50000"/>
            </a:avLst>
          </a:prstGeom>
          <a:noFill/>
          <a:ln w="19050" cap="flat" cmpd="sng" algn="ctr">
            <a:solidFill>
              <a:srgbClr val="7030A0"/>
            </a:solidFill>
            <a:prstDash val="sysDash"/>
          </a:ln>
          <a:effectLst/>
        </p:spPr>
      </p:cxnSp>
      <p:sp>
        <p:nvSpPr>
          <p:cNvPr id="47" name="Rectangle 46">
            <a:extLst>
              <a:ext uri="{FF2B5EF4-FFF2-40B4-BE49-F238E27FC236}">
                <a16:creationId xmlns:a16="http://schemas.microsoft.com/office/drawing/2014/main" id="{BD4BA196-0E5F-D38A-F8CF-446F375B0F2F}"/>
              </a:ext>
            </a:extLst>
          </p:cNvPr>
          <p:cNvSpPr/>
          <p:nvPr/>
        </p:nvSpPr>
        <p:spPr>
          <a:xfrm>
            <a:off x="8594089" y="3200764"/>
            <a:ext cx="723146" cy="359655"/>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CU-CP</a:t>
            </a:r>
          </a:p>
          <a:p>
            <a:pPr algn="ctr" defTabSz="914378" eaLnBrk="1" hangingPunct="1"/>
            <a:r>
              <a:rPr lang="en-US" sz="700" kern="0" dirty="0">
                <a:solidFill>
                  <a:srgbClr val="124191"/>
                </a:solidFill>
                <a:latin typeface="Nokia Pure Text Light"/>
                <a:cs typeface="+mn-cs"/>
              </a:rPr>
              <a:t>RRC/PDCP-2</a:t>
            </a:r>
          </a:p>
        </p:txBody>
      </p:sp>
      <p:cxnSp>
        <p:nvCxnSpPr>
          <p:cNvPr id="48" name="Straight Connector 47">
            <a:extLst>
              <a:ext uri="{FF2B5EF4-FFF2-40B4-BE49-F238E27FC236}">
                <a16:creationId xmlns:a16="http://schemas.microsoft.com/office/drawing/2014/main" id="{6B4AA01B-CF3B-C324-3532-FE0021F57239}"/>
              </a:ext>
            </a:extLst>
          </p:cNvPr>
          <p:cNvCxnSpPr>
            <a:cxnSpLocks/>
            <a:endCxn id="37" idx="1"/>
          </p:cNvCxnSpPr>
          <p:nvPr/>
        </p:nvCxnSpPr>
        <p:spPr>
          <a:xfrm>
            <a:off x="8335658" y="2469762"/>
            <a:ext cx="258431" cy="0"/>
          </a:xfrm>
          <a:prstGeom prst="line">
            <a:avLst/>
          </a:prstGeom>
          <a:noFill/>
          <a:ln w="19050" cap="flat" cmpd="sng" algn="ctr">
            <a:solidFill>
              <a:srgbClr val="00B0F0"/>
            </a:solidFill>
            <a:prstDash val="sysDash"/>
          </a:ln>
          <a:effectLst/>
        </p:spPr>
      </p:cxnSp>
      <p:cxnSp>
        <p:nvCxnSpPr>
          <p:cNvPr id="49" name="Straight Connector 48">
            <a:extLst>
              <a:ext uri="{FF2B5EF4-FFF2-40B4-BE49-F238E27FC236}">
                <a16:creationId xmlns:a16="http://schemas.microsoft.com/office/drawing/2014/main" id="{D0282912-F768-ADB4-D733-EED22BA24E39}"/>
              </a:ext>
            </a:extLst>
          </p:cNvPr>
          <p:cNvCxnSpPr>
            <a:cxnSpLocks/>
            <a:endCxn id="39" idx="1"/>
          </p:cNvCxnSpPr>
          <p:nvPr/>
        </p:nvCxnSpPr>
        <p:spPr>
          <a:xfrm>
            <a:off x="8321424" y="2936114"/>
            <a:ext cx="322515" cy="2256"/>
          </a:xfrm>
          <a:prstGeom prst="line">
            <a:avLst/>
          </a:prstGeom>
          <a:noFill/>
          <a:ln w="19050" cap="flat" cmpd="sng" algn="ctr">
            <a:solidFill>
              <a:srgbClr val="00B0F0"/>
            </a:solidFill>
            <a:prstDash val="solid"/>
          </a:ln>
          <a:effectLst/>
        </p:spPr>
      </p:cxnSp>
      <p:cxnSp>
        <p:nvCxnSpPr>
          <p:cNvPr id="50" name="Straight Connector 49">
            <a:extLst>
              <a:ext uri="{FF2B5EF4-FFF2-40B4-BE49-F238E27FC236}">
                <a16:creationId xmlns:a16="http://schemas.microsoft.com/office/drawing/2014/main" id="{92E41157-5BBF-0D41-2033-EF99F30F8FB8}"/>
              </a:ext>
            </a:extLst>
          </p:cNvPr>
          <p:cNvCxnSpPr>
            <a:cxnSpLocks/>
            <a:endCxn id="47" idx="1"/>
          </p:cNvCxnSpPr>
          <p:nvPr/>
        </p:nvCxnSpPr>
        <p:spPr>
          <a:xfrm>
            <a:off x="8342775" y="3377676"/>
            <a:ext cx="251314" cy="2916"/>
          </a:xfrm>
          <a:prstGeom prst="line">
            <a:avLst/>
          </a:prstGeom>
          <a:noFill/>
          <a:ln w="19050" cap="flat" cmpd="sng" algn="ctr">
            <a:solidFill>
              <a:srgbClr val="7030A0"/>
            </a:solidFill>
            <a:prstDash val="sysDash"/>
          </a:ln>
          <a:effectLst/>
        </p:spPr>
      </p:cxnSp>
      <p:cxnSp>
        <p:nvCxnSpPr>
          <p:cNvPr id="51" name="Straight Connector 50">
            <a:extLst>
              <a:ext uri="{FF2B5EF4-FFF2-40B4-BE49-F238E27FC236}">
                <a16:creationId xmlns:a16="http://schemas.microsoft.com/office/drawing/2014/main" id="{9480BC0E-A497-9841-A520-C1C07C959F84}"/>
              </a:ext>
            </a:extLst>
          </p:cNvPr>
          <p:cNvCxnSpPr>
            <a:cxnSpLocks/>
            <a:endCxn id="38" idx="1"/>
          </p:cNvCxnSpPr>
          <p:nvPr/>
        </p:nvCxnSpPr>
        <p:spPr>
          <a:xfrm>
            <a:off x="8347666" y="3759461"/>
            <a:ext cx="277899" cy="1188"/>
          </a:xfrm>
          <a:prstGeom prst="line">
            <a:avLst/>
          </a:prstGeom>
          <a:noFill/>
          <a:ln w="19050" cap="flat" cmpd="sng" algn="ctr">
            <a:solidFill>
              <a:srgbClr val="7030A0"/>
            </a:solidFill>
            <a:prstDash val="solid"/>
          </a:ln>
          <a:effectLst/>
        </p:spPr>
      </p:cxnSp>
      <p:cxnSp>
        <p:nvCxnSpPr>
          <p:cNvPr id="52" name="Straight Connector 51">
            <a:extLst>
              <a:ext uri="{FF2B5EF4-FFF2-40B4-BE49-F238E27FC236}">
                <a16:creationId xmlns:a16="http://schemas.microsoft.com/office/drawing/2014/main" id="{83AA688C-E5F2-CB4D-64BF-904C1064CE06}"/>
              </a:ext>
            </a:extLst>
          </p:cNvPr>
          <p:cNvCxnSpPr>
            <a:cxnSpLocks/>
          </p:cNvCxnSpPr>
          <p:nvPr/>
        </p:nvCxnSpPr>
        <p:spPr>
          <a:xfrm flipV="1">
            <a:off x="9201376" y="3774815"/>
            <a:ext cx="1157315" cy="7003"/>
          </a:xfrm>
          <a:prstGeom prst="line">
            <a:avLst/>
          </a:prstGeom>
          <a:noFill/>
          <a:ln w="19050" cap="flat" cmpd="sng" algn="ctr">
            <a:solidFill>
              <a:srgbClr val="7030A0"/>
            </a:solidFill>
            <a:prstDash val="solid"/>
          </a:ln>
          <a:effectLst/>
        </p:spPr>
      </p:cxnSp>
      <p:cxnSp>
        <p:nvCxnSpPr>
          <p:cNvPr id="53" name="Straight Connector 52">
            <a:extLst>
              <a:ext uri="{FF2B5EF4-FFF2-40B4-BE49-F238E27FC236}">
                <a16:creationId xmlns:a16="http://schemas.microsoft.com/office/drawing/2014/main" id="{016F8F61-A392-CB03-2A11-E7820DDB10A3}"/>
              </a:ext>
            </a:extLst>
          </p:cNvPr>
          <p:cNvCxnSpPr>
            <a:cxnSpLocks/>
            <a:stCxn id="55" idx="3"/>
            <a:endCxn id="56" idx="1"/>
          </p:cNvCxnSpPr>
          <p:nvPr/>
        </p:nvCxnSpPr>
        <p:spPr>
          <a:xfrm flipV="1">
            <a:off x="9183474" y="4152598"/>
            <a:ext cx="1186860" cy="1602"/>
          </a:xfrm>
          <a:prstGeom prst="line">
            <a:avLst/>
          </a:prstGeom>
          <a:noFill/>
          <a:ln w="19050" cap="flat" cmpd="sng" algn="ctr">
            <a:solidFill>
              <a:srgbClr val="FFC000"/>
            </a:solidFill>
            <a:prstDash val="solid"/>
          </a:ln>
          <a:effectLst/>
        </p:spPr>
      </p:cxnSp>
      <p:cxnSp>
        <p:nvCxnSpPr>
          <p:cNvPr id="54" name="Straight Connector 53">
            <a:extLst>
              <a:ext uri="{FF2B5EF4-FFF2-40B4-BE49-F238E27FC236}">
                <a16:creationId xmlns:a16="http://schemas.microsoft.com/office/drawing/2014/main" id="{0499166C-5FA9-9CDA-32E6-112AB97426CF}"/>
              </a:ext>
            </a:extLst>
          </p:cNvPr>
          <p:cNvCxnSpPr>
            <a:cxnSpLocks/>
            <a:endCxn id="55" idx="1"/>
          </p:cNvCxnSpPr>
          <p:nvPr/>
        </p:nvCxnSpPr>
        <p:spPr>
          <a:xfrm>
            <a:off x="8334290" y="4154200"/>
            <a:ext cx="278264" cy="0"/>
          </a:xfrm>
          <a:prstGeom prst="line">
            <a:avLst/>
          </a:prstGeom>
          <a:noFill/>
          <a:ln w="19050" cap="flat" cmpd="sng" algn="ctr">
            <a:solidFill>
              <a:srgbClr val="FFC000"/>
            </a:solidFill>
            <a:prstDash val="solid"/>
          </a:ln>
          <a:effectLst/>
        </p:spPr>
      </p:cxnSp>
      <p:sp>
        <p:nvSpPr>
          <p:cNvPr id="55" name="Rectangle 54">
            <a:extLst>
              <a:ext uri="{FF2B5EF4-FFF2-40B4-BE49-F238E27FC236}">
                <a16:creationId xmlns:a16="http://schemas.microsoft.com/office/drawing/2014/main" id="{D212CADD-4A2C-94C6-F781-61C832CF07CA}"/>
              </a:ext>
            </a:extLst>
          </p:cNvPr>
          <p:cNvSpPr/>
          <p:nvPr/>
        </p:nvSpPr>
        <p:spPr>
          <a:xfrm>
            <a:off x="8612554" y="4014582"/>
            <a:ext cx="570920" cy="279235"/>
          </a:xfrm>
          <a:prstGeom prst="rect">
            <a:avLst/>
          </a:prstGeom>
          <a:solidFill>
            <a:srgbClr val="FFC000"/>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CU-UP-22</a:t>
            </a:r>
          </a:p>
        </p:txBody>
      </p:sp>
      <p:sp>
        <p:nvSpPr>
          <p:cNvPr id="56" name="Rectangle 55">
            <a:extLst>
              <a:ext uri="{FF2B5EF4-FFF2-40B4-BE49-F238E27FC236}">
                <a16:creationId xmlns:a16="http://schemas.microsoft.com/office/drawing/2014/main" id="{E05F956B-4D9B-412A-2C13-84F0218C27F3}"/>
              </a:ext>
            </a:extLst>
          </p:cNvPr>
          <p:cNvSpPr/>
          <p:nvPr/>
        </p:nvSpPr>
        <p:spPr>
          <a:xfrm>
            <a:off x="10370334" y="4014582"/>
            <a:ext cx="531280" cy="276032"/>
          </a:xfrm>
          <a:prstGeom prst="rect">
            <a:avLst/>
          </a:prstGeom>
          <a:solidFill>
            <a:srgbClr val="FFC000"/>
          </a:solidFill>
          <a:ln w="12700" cap="flat" cmpd="sng" algn="ctr">
            <a:solidFill>
              <a:srgbClr val="001135"/>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UPF-22</a:t>
            </a:r>
          </a:p>
        </p:txBody>
      </p:sp>
      <p:cxnSp>
        <p:nvCxnSpPr>
          <p:cNvPr id="57" name="Connector: Elbow 56">
            <a:extLst>
              <a:ext uri="{FF2B5EF4-FFF2-40B4-BE49-F238E27FC236}">
                <a16:creationId xmlns:a16="http://schemas.microsoft.com/office/drawing/2014/main" id="{27DE1E31-4B38-526D-9A1E-AEEB02A06C84}"/>
              </a:ext>
            </a:extLst>
          </p:cNvPr>
          <p:cNvCxnSpPr>
            <a:cxnSpLocks/>
            <a:stCxn id="19" idx="3"/>
            <a:endCxn id="56" idx="0"/>
          </p:cNvCxnSpPr>
          <p:nvPr/>
        </p:nvCxnSpPr>
        <p:spPr>
          <a:xfrm flipH="1">
            <a:off x="10635974" y="3380115"/>
            <a:ext cx="268592" cy="634467"/>
          </a:xfrm>
          <a:prstGeom prst="bentConnector4">
            <a:avLst>
              <a:gd name="adj1" fmla="val -26006"/>
              <a:gd name="adj2" fmla="val 92903"/>
            </a:avLst>
          </a:prstGeom>
          <a:noFill/>
          <a:ln w="19050" cap="flat" cmpd="sng" algn="ctr">
            <a:solidFill>
              <a:srgbClr val="FFC000"/>
            </a:solidFill>
            <a:prstDash val="sysDash"/>
          </a:ln>
          <a:effectLst/>
        </p:spPr>
      </p:cxnSp>
      <p:sp>
        <p:nvSpPr>
          <p:cNvPr id="58" name="TextBox 57">
            <a:extLst>
              <a:ext uri="{FF2B5EF4-FFF2-40B4-BE49-F238E27FC236}">
                <a16:creationId xmlns:a16="http://schemas.microsoft.com/office/drawing/2014/main" id="{2D006000-F5DE-F517-632B-28CA62325F18}"/>
              </a:ext>
            </a:extLst>
          </p:cNvPr>
          <p:cNvSpPr txBox="1"/>
          <p:nvPr/>
        </p:nvSpPr>
        <p:spPr>
          <a:xfrm>
            <a:off x="10965686" y="2529900"/>
            <a:ext cx="995508" cy="246221"/>
          </a:xfrm>
          <a:prstGeom prst="rect">
            <a:avLst/>
          </a:prstGeom>
          <a:noFill/>
          <a:ln>
            <a:noFill/>
          </a:ln>
        </p:spPr>
        <p:txBody>
          <a:bodyPr wrap="square">
            <a:spAutoFit/>
          </a:bodyPr>
          <a:lstStyle/>
          <a:p>
            <a:pPr eaLnBrk="1" fontAlgn="auto" hangingPunct="1">
              <a:spcBef>
                <a:spcPts val="0"/>
              </a:spcBef>
              <a:spcAft>
                <a:spcPts val="0"/>
              </a:spcAft>
            </a:pPr>
            <a:r>
              <a:rPr lang="en-US" altLang="zh-CN" sz="1000" kern="0" dirty="0">
                <a:solidFill>
                  <a:srgbClr val="124191"/>
                </a:solidFill>
                <a:latin typeface="Nokia Pure Headline Light"/>
              </a:rPr>
              <a:t>Enterprise A</a:t>
            </a:r>
            <a:endParaRPr lang="en-US" sz="1000" dirty="0">
              <a:solidFill>
                <a:srgbClr val="CCCCCC"/>
              </a:solidFill>
              <a:latin typeface="Nokia Pure Text Light"/>
              <a:cs typeface="+mn-cs"/>
            </a:endParaRPr>
          </a:p>
        </p:txBody>
      </p:sp>
      <p:sp>
        <p:nvSpPr>
          <p:cNvPr id="59" name="TextBox 58">
            <a:extLst>
              <a:ext uri="{FF2B5EF4-FFF2-40B4-BE49-F238E27FC236}">
                <a16:creationId xmlns:a16="http://schemas.microsoft.com/office/drawing/2014/main" id="{D364874E-B3FF-9D72-D66C-1269C9CFDB70}"/>
              </a:ext>
            </a:extLst>
          </p:cNvPr>
          <p:cNvSpPr txBox="1"/>
          <p:nvPr/>
        </p:nvSpPr>
        <p:spPr>
          <a:xfrm>
            <a:off x="10961066" y="3459940"/>
            <a:ext cx="995508" cy="246221"/>
          </a:xfrm>
          <a:prstGeom prst="rect">
            <a:avLst/>
          </a:prstGeom>
          <a:noFill/>
          <a:ln>
            <a:noFill/>
          </a:ln>
        </p:spPr>
        <p:txBody>
          <a:bodyPr wrap="square">
            <a:spAutoFit/>
          </a:bodyPr>
          <a:lstStyle/>
          <a:p>
            <a:pPr eaLnBrk="1" fontAlgn="auto" hangingPunct="1">
              <a:spcBef>
                <a:spcPts val="0"/>
              </a:spcBef>
              <a:spcAft>
                <a:spcPts val="0"/>
              </a:spcAft>
            </a:pPr>
            <a:r>
              <a:rPr lang="en-US" altLang="zh-CN" sz="1000" kern="0" dirty="0">
                <a:solidFill>
                  <a:srgbClr val="124191"/>
                </a:solidFill>
                <a:latin typeface="Nokia Pure Headline Light"/>
              </a:rPr>
              <a:t>Enterprise B</a:t>
            </a:r>
            <a:endParaRPr lang="en-US" sz="1000" dirty="0">
              <a:solidFill>
                <a:srgbClr val="CCCCCC"/>
              </a:solidFill>
              <a:latin typeface="Nokia Pure Text Light"/>
              <a:cs typeface="+mn-cs"/>
            </a:endParaRPr>
          </a:p>
        </p:txBody>
      </p:sp>
      <p:sp>
        <p:nvSpPr>
          <p:cNvPr id="61" name="TextBox 60">
            <a:extLst>
              <a:ext uri="{FF2B5EF4-FFF2-40B4-BE49-F238E27FC236}">
                <a16:creationId xmlns:a16="http://schemas.microsoft.com/office/drawing/2014/main" id="{0851E4F7-9428-AFB5-4606-E6AC378BB60A}"/>
              </a:ext>
            </a:extLst>
          </p:cNvPr>
          <p:cNvSpPr txBox="1"/>
          <p:nvPr/>
        </p:nvSpPr>
        <p:spPr>
          <a:xfrm>
            <a:off x="6964744" y="5055224"/>
            <a:ext cx="4704980" cy="646331"/>
          </a:xfrm>
          <a:prstGeom prst="rect">
            <a:avLst/>
          </a:prstGeom>
          <a:noFill/>
        </p:spPr>
        <p:txBody>
          <a:bodyPr wrap="square">
            <a:spAutoFit/>
          </a:bodyPr>
          <a:lstStyle/>
          <a:p>
            <a:pPr algn="ctr"/>
            <a:r>
              <a:rPr lang="en-IN" altLang="zh-CN" b="1" dirty="0"/>
              <a:t>Virtual resource isolating expectation for applications in 5G network - horizontal</a:t>
            </a:r>
            <a:endParaRPr lang="en-US" b="1" dirty="0"/>
          </a:p>
        </p:txBody>
      </p:sp>
    </p:spTree>
    <p:extLst>
      <p:ext uri="{BB962C8B-B14F-4D97-AF65-F5344CB8AC3E}">
        <p14:creationId xmlns:p14="http://schemas.microsoft.com/office/powerpoint/2010/main" val="54019972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operation requirements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0616" y="1998152"/>
            <a:ext cx="4285890" cy="3919569"/>
          </a:xfrm>
        </p:spPr>
        <p:txBody>
          <a:bodyPr/>
          <a:lstStyle/>
          <a:p>
            <a:r>
              <a:rPr lang="en-US" sz="1800" dirty="0"/>
              <a:t>Operator allocates 5G network resources to vertical/enterprise customers to support various use cases and applications, the resource can be isolated from networks or network resources used by other cellular customers.</a:t>
            </a:r>
          </a:p>
          <a:p>
            <a:r>
              <a:rPr lang="en-US" sz="1800" dirty="0"/>
              <a:t>The network resources are isolated from logic network layer (e.g. network slice), a set of NFs/resource layer (e.g. network slice subnet, or network slice instance), virtualization layer (e.g. VNF, CNF), physical layer (e.g. physical server, RF)</a:t>
            </a:r>
            <a:endParaRPr lang="en-IN" sz="1800" dirty="0"/>
          </a:p>
        </p:txBody>
      </p:sp>
      <p:sp>
        <p:nvSpPr>
          <p:cNvPr id="60" name="TextBox 59">
            <a:extLst>
              <a:ext uri="{FF2B5EF4-FFF2-40B4-BE49-F238E27FC236}">
                <a16:creationId xmlns:a16="http://schemas.microsoft.com/office/drawing/2014/main" id="{68D1E0C9-E6F2-D758-8B4A-8EAF60852368}"/>
              </a:ext>
            </a:extLst>
          </p:cNvPr>
          <p:cNvSpPr txBox="1"/>
          <p:nvPr/>
        </p:nvSpPr>
        <p:spPr>
          <a:xfrm>
            <a:off x="6283258" y="5081104"/>
            <a:ext cx="4704980" cy="646331"/>
          </a:xfrm>
          <a:prstGeom prst="rect">
            <a:avLst/>
          </a:prstGeom>
          <a:noFill/>
        </p:spPr>
        <p:txBody>
          <a:bodyPr wrap="square">
            <a:spAutoFit/>
          </a:bodyPr>
          <a:lstStyle/>
          <a:p>
            <a:pPr algn="ctr"/>
            <a:r>
              <a:rPr lang="en-IN" altLang="zh-CN" b="1" dirty="0"/>
              <a:t>Virtual resource isolating expectation for applications in 5G network - vertical</a:t>
            </a:r>
            <a:endParaRPr lang="en-US" b="1" dirty="0"/>
          </a:p>
        </p:txBody>
      </p:sp>
      <p:pic>
        <p:nvPicPr>
          <p:cNvPr id="63" name="Picture 62">
            <a:extLst>
              <a:ext uri="{FF2B5EF4-FFF2-40B4-BE49-F238E27FC236}">
                <a16:creationId xmlns:a16="http://schemas.microsoft.com/office/drawing/2014/main" id="{FD7E6E2A-C9D0-8D9B-B8AF-09F5C3428211}"/>
              </a:ext>
            </a:extLst>
          </p:cNvPr>
          <p:cNvPicPr>
            <a:picLocks noChangeAspect="1"/>
          </p:cNvPicPr>
          <p:nvPr/>
        </p:nvPicPr>
        <p:blipFill>
          <a:blip r:embed="rId2"/>
          <a:stretch>
            <a:fillRect/>
          </a:stretch>
        </p:blipFill>
        <p:spPr>
          <a:xfrm>
            <a:off x="4923222" y="2173855"/>
            <a:ext cx="7162972" cy="2846719"/>
          </a:xfrm>
          <a:prstGeom prst="rect">
            <a:avLst/>
          </a:prstGeom>
        </p:spPr>
      </p:pic>
    </p:spTree>
    <p:extLst>
      <p:ext uri="{BB962C8B-B14F-4D97-AF65-F5344CB8AC3E}">
        <p14:creationId xmlns:p14="http://schemas.microsoft.com/office/powerpoint/2010/main" val="19653279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gaps and problems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0973" y="2178828"/>
            <a:ext cx="5273243" cy="3644589"/>
          </a:xfrm>
        </p:spPr>
        <p:txBody>
          <a:bodyPr/>
          <a:lstStyle/>
          <a:p>
            <a:r>
              <a:rPr lang="en-US" sz="1800" dirty="0"/>
              <a:t>A UE may select an unexpected logical/virtual network for an application based on local configuration, or outdated URSP, that causes the isolation requirements of vertical cannot be satisfied even network and resource isolation are implemented in 5G network side</a:t>
            </a:r>
          </a:p>
          <a:p>
            <a:r>
              <a:rPr lang="en-US" sz="1800" dirty="0"/>
              <a:t>Compromised or malicious UE may misuse slice and intentionally steer security sensitive application to “lower secured” slice hence steal application data, or steer low security and priority application to high priority slice, and may cause DoS on the target slice.</a:t>
            </a:r>
          </a:p>
          <a:p>
            <a:pPr marL="0" indent="0">
              <a:buNone/>
            </a:pPr>
            <a:endParaRPr lang="en-IN" sz="1800" dirty="0"/>
          </a:p>
        </p:txBody>
      </p:sp>
      <p:sp>
        <p:nvSpPr>
          <p:cNvPr id="61" name="TextBox 60">
            <a:extLst>
              <a:ext uri="{FF2B5EF4-FFF2-40B4-BE49-F238E27FC236}">
                <a16:creationId xmlns:a16="http://schemas.microsoft.com/office/drawing/2014/main" id="{0851E4F7-9428-AFB5-4606-E6AC378BB60A}"/>
              </a:ext>
            </a:extLst>
          </p:cNvPr>
          <p:cNvSpPr txBox="1"/>
          <p:nvPr/>
        </p:nvSpPr>
        <p:spPr>
          <a:xfrm>
            <a:off x="6573207" y="5383134"/>
            <a:ext cx="4386311" cy="646331"/>
          </a:xfrm>
          <a:prstGeom prst="rect">
            <a:avLst/>
          </a:prstGeom>
          <a:noFill/>
        </p:spPr>
        <p:txBody>
          <a:bodyPr wrap="square">
            <a:spAutoFit/>
          </a:bodyPr>
          <a:lstStyle/>
          <a:p>
            <a:pPr algn="ctr"/>
            <a:r>
              <a:rPr lang="en-IN" altLang="zh-CN" b="1" dirty="0"/>
              <a:t>Issue #1: Unexpected logical network is selected for a vertical application </a:t>
            </a:r>
            <a:endParaRPr lang="en-US" b="1" dirty="0"/>
          </a:p>
        </p:txBody>
      </p:sp>
      <p:sp>
        <p:nvSpPr>
          <p:cNvPr id="109" name="Rectangle 108">
            <a:extLst>
              <a:ext uri="{FF2B5EF4-FFF2-40B4-BE49-F238E27FC236}">
                <a16:creationId xmlns:a16="http://schemas.microsoft.com/office/drawing/2014/main" id="{17B922EB-0E98-49A5-9A83-32D7979F4FE3}"/>
              </a:ext>
            </a:extLst>
          </p:cNvPr>
          <p:cNvSpPr/>
          <p:nvPr/>
        </p:nvSpPr>
        <p:spPr>
          <a:xfrm>
            <a:off x="7796179" y="2283742"/>
            <a:ext cx="262142" cy="2014383"/>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DU</a:t>
            </a:r>
          </a:p>
        </p:txBody>
      </p:sp>
      <p:sp>
        <p:nvSpPr>
          <p:cNvPr id="110" name="Rectangle 109">
            <a:extLst>
              <a:ext uri="{FF2B5EF4-FFF2-40B4-BE49-F238E27FC236}">
                <a16:creationId xmlns:a16="http://schemas.microsoft.com/office/drawing/2014/main" id="{07B7EE2E-B425-4E89-63A9-8F7CFB5A141A}"/>
              </a:ext>
            </a:extLst>
          </p:cNvPr>
          <p:cNvSpPr/>
          <p:nvPr/>
        </p:nvSpPr>
        <p:spPr>
          <a:xfrm>
            <a:off x="9338524" y="2162674"/>
            <a:ext cx="1396338" cy="2463640"/>
          </a:xfrm>
          <a:prstGeom prst="rect">
            <a:avLst/>
          </a:prstGeom>
          <a:solidFill>
            <a:srgbClr val="4D5766">
              <a:lumMod val="40000"/>
              <a:lumOff val="60000"/>
            </a:srgbClr>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defTabSz="914378" eaLnBrk="1" fontAlgn="auto" hangingPunct="1">
              <a:spcBef>
                <a:spcPts val="0"/>
              </a:spcBef>
              <a:spcAft>
                <a:spcPts val="0"/>
              </a:spcAft>
              <a:defRPr/>
            </a:pPr>
            <a:endParaRPr lang="en-US" sz="700" kern="0">
              <a:solidFill>
                <a:srgbClr val="124191"/>
              </a:solidFill>
              <a:latin typeface="Nokia Pure Text Light"/>
              <a:cs typeface="+mn-cs"/>
            </a:endParaRPr>
          </a:p>
        </p:txBody>
      </p:sp>
      <p:sp>
        <p:nvSpPr>
          <p:cNvPr id="111" name="Rectangle 110">
            <a:extLst>
              <a:ext uri="{FF2B5EF4-FFF2-40B4-BE49-F238E27FC236}">
                <a16:creationId xmlns:a16="http://schemas.microsoft.com/office/drawing/2014/main" id="{B13637A2-BC9E-7273-2078-C86EFE310F07}"/>
              </a:ext>
            </a:extLst>
          </p:cNvPr>
          <p:cNvSpPr/>
          <p:nvPr/>
        </p:nvSpPr>
        <p:spPr>
          <a:xfrm>
            <a:off x="10085880" y="2742522"/>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UPF-1</a:t>
            </a:r>
          </a:p>
        </p:txBody>
      </p:sp>
      <p:cxnSp>
        <p:nvCxnSpPr>
          <p:cNvPr id="112" name="Straight Connector 111">
            <a:extLst>
              <a:ext uri="{FF2B5EF4-FFF2-40B4-BE49-F238E27FC236}">
                <a16:creationId xmlns:a16="http://schemas.microsoft.com/office/drawing/2014/main" id="{6DD8A935-D804-97D7-7F6D-FF80B5EB819A}"/>
              </a:ext>
            </a:extLst>
          </p:cNvPr>
          <p:cNvCxnSpPr>
            <a:cxnSpLocks/>
            <a:stCxn id="111" idx="3"/>
            <a:endCxn id="113" idx="2"/>
          </p:cNvCxnSpPr>
          <p:nvPr/>
        </p:nvCxnSpPr>
        <p:spPr>
          <a:xfrm flipV="1">
            <a:off x="10617160" y="2878741"/>
            <a:ext cx="216638" cy="1797"/>
          </a:xfrm>
          <a:prstGeom prst="line">
            <a:avLst/>
          </a:prstGeom>
          <a:noFill/>
          <a:ln w="19050" cap="flat" cmpd="sng" algn="ctr">
            <a:solidFill>
              <a:srgbClr val="00B0F0"/>
            </a:solidFill>
            <a:prstDash val="solid"/>
          </a:ln>
          <a:effectLst/>
        </p:spPr>
      </p:cxnSp>
      <p:sp>
        <p:nvSpPr>
          <p:cNvPr id="113" name="Oval 112">
            <a:extLst>
              <a:ext uri="{FF2B5EF4-FFF2-40B4-BE49-F238E27FC236}">
                <a16:creationId xmlns:a16="http://schemas.microsoft.com/office/drawing/2014/main" id="{60870B74-691A-FB78-C9A6-7714A3C001C5}"/>
              </a:ext>
            </a:extLst>
          </p:cNvPr>
          <p:cNvSpPr/>
          <p:nvPr/>
        </p:nvSpPr>
        <p:spPr>
          <a:xfrm>
            <a:off x="10833798" y="2760937"/>
            <a:ext cx="441570" cy="235607"/>
          </a:xfrm>
          <a:prstGeom prst="ellipse">
            <a:avLst/>
          </a:prstGeom>
          <a:solidFill>
            <a:srgbClr val="FFFFFF">
              <a:lumMod val="95000"/>
            </a:srgbClr>
          </a:solidFill>
          <a:ln w="19050" cap="flat" cmpd="sng" algn="ctr">
            <a:solidFill>
              <a:srgbClr val="124191">
                <a:lumMod val="60000"/>
                <a:lumOff val="40000"/>
              </a:srgbClr>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14" name="Rectangle 113">
            <a:extLst>
              <a:ext uri="{FF2B5EF4-FFF2-40B4-BE49-F238E27FC236}">
                <a16:creationId xmlns:a16="http://schemas.microsoft.com/office/drawing/2014/main" id="{D7FC4C37-352B-1067-7E94-B0F0092E15DE}"/>
              </a:ext>
            </a:extLst>
          </p:cNvPr>
          <p:cNvSpPr/>
          <p:nvPr/>
        </p:nvSpPr>
        <p:spPr>
          <a:xfrm>
            <a:off x="10779398" y="2735300"/>
            <a:ext cx="560865"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uRLLC</a:t>
            </a:r>
            <a:endParaRPr lang="en-US" sz="800" kern="0" dirty="0">
              <a:solidFill>
                <a:srgbClr val="124191"/>
              </a:solidFill>
              <a:latin typeface="Nokia Pure Text Light"/>
              <a:cs typeface="+mn-cs"/>
            </a:endParaRPr>
          </a:p>
        </p:txBody>
      </p:sp>
      <p:grpSp>
        <p:nvGrpSpPr>
          <p:cNvPr id="115" name="Group 114">
            <a:extLst>
              <a:ext uri="{FF2B5EF4-FFF2-40B4-BE49-F238E27FC236}">
                <a16:creationId xmlns:a16="http://schemas.microsoft.com/office/drawing/2014/main" id="{A2F88E3C-9FB6-92C1-EA10-506EAC05D4CD}"/>
              </a:ext>
            </a:extLst>
          </p:cNvPr>
          <p:cNvGrpSpPr/>
          <p:nvPr/>
        </p:nvGrpSpPr>
        <p:grpSpPr>
          <a:xfrm>
            <a:off x="6811980" y="4342508"/>
            <a:ext cx="1497655" cy="321968"/>
            <a:chOff x="6519381" y="4125264"/>
            <a:chExt cx="1497655" cy="321968"/>
          </a:xfrm>
        </p:grpSpPr>
        <p:sp>
          <p:nvSpPr>
            <p:cNvPr id="116" name="ZoneTexte 53">
              <a:extLst>
                <a:ext uri="{FF2B5EF4-FFF2-40B4-BE49-F238E27FC236}">
                  <a16:creationId xmlns:a16="http://schemas.microsoft.com/office/drawing/2014/main" id="{68BABE70-AB06-D6CC-DDE8-604AF6641453}"/>
                </a:ext>
              </a:extLst>
            </p:cNvPr>
            <p:cNvSpPr txBox="1">
              <a:spLocks noChangeArrowheads="1"/>
            </p:cNvSpPr>
            <p:nvPr/>
          </p:nvSpPr>
          <p:spPr bwMode="auto">
            <a:xfrm>
              <a:off x="6672003" y="4231788"/>
              <a:ext cx="8490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ヒラギノ角ゴ Pro W3"/>
                  <a:cs typeface="ヒラギノ角ゴ Pro W3"/>
                </a:defRPr>
              </a:lvl1pPr>
              <a:lvl2pPr marL="742950" indent="-285750">
                <a:defRPr>
                  <a:solidFill>
                    <a:schemeClr val="tx1"/>
                  </a:solidFill>
                  <a:latin typeface="Arial" panose="020B0604020202020204" pitchFamily="34" charset="0"/>
                  <a:ea typeface="ヒラギノ角ゴ Pro W3"/>
                  <a:cs typeface="ヒラギノ角ゴ Pro W3"/>
                </a:defRPr>
              </a:lvl2pPr>
              <a:lvl3pPr marL="1143000" indent="-228600">
                <a:defRPr>
                  <a:solidFill>
                    <a:schemeClr val="tx1"/>
                  </a:solidFill>
                  <a:latin typeface="Arial" panose="020B0604020202020204" pitchFamily="34" charset="0"/>
                  <a:ea typeface="ヒラギノ角ゴ Pro W3"/>
                  <a:cs typeface="ヒラギノ角ゴ Pro W3"/>
                </a:defRPr>
              </a:lvl3pPr>
              <a:lvl4pPr marL="1600200" indent="-228600">
                <a:defRPr>
                  <a:solidFill>
                    <a:schemeClr val="tx1"/>
                  </a:solidFill>
                  <a:latin typeface="Arial" panose="020B0604020202020204" pitchFamily="34" charset="0"/>
                  <a:ea typeface="ヒラギノ角ゴ Pro W3"/>
                  <a:cs typeface="ヒラギノ角ゴ Pro W3"/>
                </a:defRPr>
              </a:lvl4pPr>
              <a:lvl5pPr marL="2057400" indent="-228600">
                <a:defRPr>
                  <a:solidFill>
                    <a:schemeClr val="tx1"/>
                  </a:solidFill>
                  <a:latin typeface="Arial" panose="020B0604020202020204" pitchFamily="34" charset="0"/>
                  <a:ea typeface="ヒラギノ角ゴ Pro W3"/>
                  <a:cs typeface="ヒラギノ角ゴ Pro W3"/>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9p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USER</a:t>
              </a:r>
              <a:r>
                <a:rPr kumimoji="0" lang="en-US" altLang="en-US" sz="800" b="0" i="0" u="none" strike="noStrike" kern="0" cap="none" spc="0" normalizeH="0" baseline="0" noProof="0" dirty="0">
                  <a:ln>
                    <a:noFill/>
                  </a:ln>
                  <a:solidFill>
                    <a:srgbClr val="124191"/>
                  </a:solidFill>
                  <a:effectLst/>
                  <a:uLnTx/>
                  <a:uFillTx/>
                  <a:latin typeface="Arial" panose="020B0604020202020204" pitchFamily="34" charset="0"/>
                </a:rPr>
                <a:t> </a:t>
              </a: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PLANE</a:t>
              </a:r>
            </a:p>
          </p:txBody>
        </p:sp>
        <p:sp>
          <p:nvSpPr>
            <p:cNvPr id="117" name="ZoneTexte 56">
              <a:extLst>
                <a:ext uri="{FF2B5EF4-FFF2-40B4-BE49-F238E27FC236}">
                  <a16:creationId xmlns:a16="http://schemas.microsoft.com/office/drawing/2014/main" id="{E1CDB625-3B2A-CFA8-FC69-042E69CB551D}"/>
                </a:ext>
              </a:extLst>
            </p:cNvPr>
            <p:cNvSpPr txBox="1">
              <a:spLocks noChangeArrowheads="1"/>
            </p:cNvSpPr>
            <p:nvPr/>
          </p:nvSpPr>
          <p:spPr bwMode="auto">
            <a:xfrm>
              <a:off x="6668591" y="4125264"/>
              <a:ext cx="13484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ヒラギノ角ゴ Pro W3"/>
                  <a:cs typeface="ヒラギノ角ゴ Pro W3"/>
                </a:defRPr>
              </a:lvl1pPr>
              <a:lvl2pPr marL="742950" indent="-285750">
                <a:defRPr>
                  <a:solidFill>
                    <a:schemeClr val="tx1"/>
                  </a:solidFill>
                  <a:latin typeface="Arial" panose="020B0604020202020204" pitchFamily="34" charset="0"/>
                  <a:ea typeface="ヒラギノ角ゴ Pro W3"/>
                  <a:cs typeface="ヒラギノ角ゴ Pro W3"/>
                </a:defRPr>
              </a:lvl2pPr>
              <a:lvl3pPr marL="1143000" indent="-228600">
                <a:defRPr>
                  <a:solidFill>
                    <a:schemeClr val="tx1"/>
                  </a:solidFill>
                  <a:latin typeface="Arial" panose="020B0604020202020204" pitchFamily="34" charset="0"/>
                  <a:ea typeface="ヒラギノ角ゴ Pro W3"/>
                  <a:cs typeface="ヒラギノ角ゴ Pro W3"/>
                </a:defRPr>
              </a:lvl3pPr>
              <a:lvl4pPr marL="1600200" indent="-228600">
                <a:defRPr>
                  <a:solidFill>
                    <a:schemeClr val="tx1"/>
                  </a:solidFill>
                  <a:latin typeface="Arial" panose="020B0604020202020204" pitchFamily="34" charset="0"/>
                  <a:ea typeface="ヒラギノ角ゴ Pro W3"/>
                  <a:cs typeface="ヒラギノ角ゴ Pro W3"/>
                </a:defRPr>
              </a:lvl4pPr>
              <a:lvl5pPr marL="2057400" indent="-228600">
                <a:defRPr>
                  <a:solidFill>
                    <a:schemeClr val="tx1"/>
                  </a:solidFill>
                  <a:latin typeface="Arial" panose="020B0604020202020204" pitchFamily="34" charset="0"/>
                  <a:ea typeface="ヒラギノ角ゴ Pro W3"/>
                  <a:cs typeface="ヒラギノ角ゴ Pro W3"/>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9p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CONTROL PLANE</a:t>
              </a:r>
            </a:p>
          </p:txBody>
        </p:sp>
        <p:cxnSp>
          <p:nvCxnSpPr>
            <p:cNvPr id="118" name="Straight Connector 117">
              <a:extLst>
                <a:ext uri="{FF2B5EF4-FFF2-40B4-BE49-F238E27FC236}">
                  <a16:creationId xmlns:a16="http://schemas.microsoft.com/office/drawing/2014/main" id="{CCBA112D-3BD3-4539-8938-0473DD38E696}"/>
                </a:ext>
              </a:extLst>
            </p:cNvPr>
            <p:cNvCxnSpPr/>
            <p:nvPr/>
          </p:nvCxnSpPr>
          <p:spPr>
            <a:xfrm>
              <a:off x="6519381" y="4225291"/>
              <a:ext cx="149210" cy="0"/>
            </a:xfrm>
            <a:prstGeom prst="line">
              <a:avLst/>
            </a:prstGeom>
            <a:noFill/>
            <a:ln w="12700" cap="flat" cmpd="sng" algn="ctr">
              <a:solidFill>
                <a:srgbClr val="124191"/>
              </a:solidFill>
              <a:prstDash val="sysDash"/>
            </a:ln>
            <a:effectLst/>
          </p:spPr>
        </p:cxnSp>
        <p:cxnSp>
          <p:nvCxnSpPr>
            <p:cNvPr id="119" name="Straight Connector 118">
              <a:extLst>
                <a:ext uri="{FF2B5EF4-FFF2-40B4-BE49-F238E27FC236}">
                  <a16:creationId xmlns:a16="http://schemas.microsoft.com/office/drawing/2014/main" id="{D47F8F3A-F1E7-EE23-5741-05E771A40013}"/>
                </a:ext>
              </a:extLst>
            </p:cNvPr>
            <p:cNvCxnSpPr/>
            <p:nvPr/>
          </p:nvCxnSpPr>
          <p:spPr>
            <a:xfrm>
              <a:off x="6519381" y="4326953"/>
              <a:ext cx="149210" cy="0"/>
            </a:xfrm>
            <a:prstGeom prst="line">
              <a:avLst/>
            </a:prstGeom>
            <a:noFill/>
            <a:ln w="19050" cap="flat" cmpd="sng" algn="ctr">
              <a:solidFill>
                <a:srgbClr val="124191"/>
              </a:solidFill>
              <a:prstDash val="solid"/>
            </a:ln>
            <a:effectLst/>
          </p:spPr>
        </p:cxnSp>
      </p:grpSp>
      <p:cxnSp>
        <p:nvCxnSpPr>
          <p:cNvPr id="120" name="Straight Connector 119">
            <a:extLst>
              <a:ext uri="{FF2B5EF4-FFF2-40B4-BE49-F238E27FC236}">
                <a16:creationId xmlns:a16="http://schemas.microsoft.com/office/drawing/2014/main" id="{7706B52F-5092-14ED-48BA-E31C38B605D2}"/>
              </a:ext>
            </a:extLst>
          </p:cNvPr>
          <p:cNvCxnSpPr>
            <a:cxnSpLocks/>
            <a:stCxn id="122" idx="2"/>
            <a:endCxn id="121" idx="0"/>
          </p:cNvCxnSpPr>
          <p:nvPr/>
        </p:nvCxnSpPr>
        <p:spPr>
          <a:xfrm flipH="1">
            <a:off x="10353782" y="3581191"/>
            <a:ext cx="690" cy="251318"/>
          </a:xfrm>
          <a:prstGeom prst="line">
            <a:avLst/>
          </a:prstGeom>
          <a:noFill/>
          <a:ln w="19050" cap="flat" cmpd="sng" algn="ctr">
            <a:solidFill>
              <a:srgbClr val="7030A0"/>
            </a:solidFill>
            <a:prstDash val="sysDash"/>
          </a:ln>
          <a:effectLst/>
        </p:spPr>
      </p:cxnSp>
      <p:sp>
        <p:nvSpPr>
          <p:cNvPr id="121" name="Rectangle 120">
            <a:extLst>
              <a:ext uri="{FF2B5EF4-FFF2-40B4-BE49-F238E27FC236}">
                <a16:creationId xmlns:a16="http://schemas.microsoft.com/office/drawing/2014/main" id="{6845ACC2-E271-2634-3458-1A4E9DAF8177}"/>
              </a:ext>
            </a:extLst>
          </p:cNvPr>
          <p:cNvSpPr/>
          <p:nvPr/>
        </p:nvSpPr>
        <p:spPr>
          <a:xfrm>
            <a:off x="10088142" y="3832509"/>
            <a:ext cx="531280" cy="276032"/>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UPF-21/22</a:t>
            </a:r>
          </a:p>
        </p:txBody>
      </p:sp>
      <p:sp>
        <p:nvSpPr>
          <p:cNvPr id="122" name="Rectangle 121">
            <a:extLst>
              <a:ext uri="{FF2B5EF4-FFF2-40B4-BE49-F238E27FC236}">
                <a16:creationId xmlns:a16="http://schemas.microsoft.com/office/drawing/2014/main" id="{FDC5025F-6A59-015E-7543-27D2AC341C62}"/>
              </a:ext>
            </a:extLst>
          </p:cNvPr>
          <p:cNvSpPr/>
          <p:nvPr/>
        </p:nvSpPr>
        <p:spPr>
          <a:xfrm>
            <a:off x="10088832" y="3305159"/>
            <a:ext cx="531280" cy="276032"/>
          </a:xfrm>
          <a:prstGeom prst="rect">
            <a:avLst/>
          </a:prstGeom>
          <a:solidFill>
            <a:srgbClr val="37CC73"/>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a:ln>
                  <a:noFill/>
                </a:ln>
                <a:solidFill>
                  <a:srgbClr val="124191"/>
                </a:solidFill>
                <a:effectLst/>
                <a:uLnTx/>
                <a:uFillTx/>
                <a:latin typeface="Nokia Pure Text Light"/>
                <a:cs typeface="+mn-cs"/>
              </a:rPr>
              <a:t>SMF</a:t>
            </a:r>
            <a:endParaRPr kumimoji="0" lang="en-US" sz="700" b="0" i="0" u="none" strike="noStrike" kern="0" cap="none" spc="0" normalizeH="0" baseline="0" noProof="0" dirty="0">
              <a:ln>
                <a:noFill/>
              </a:ln>
              <a:solidFill>
                <a:srgbClr val="124191"/>
              </a:solidFill>
              <a:effectLst/>
              <a:uLnTx/>
              <a:uFillTx/>
              <a:latin typeface="Nokia Pure Text Light"/>
              <a:cs typeface="+mn-cs"/>
            </a:endParaRPr>
          </a:p>
        </p:txBody>
      </p:sp>
      <p:cxnSp>
        <p:nvCxnSpPr>
          <p:cNvPr id="123" name="Straight Connector 122">
            <a:extLst>
              <a:ext uri="{FF2B5EF4-FFF2-40B4-BE49-F238E27FC236}">
                <a16:creationId xmlns:a16="http://schemas.microsoft.com/office/drawing/2014/main" id="{D347F32D-F3F1-D819-91D9-F897F916D1A5}"/>
              </a:ext>
            </a:extLst>
          </p:cNvPr>
          <p:cNvCxnSpPr>
            <a:cxnSpLocks/>
            <a:stCxn id="121" idx="3"/>
            <a:endCxn id="124" idx="2"/>
          </p:cNvCxnSpPr>
          <p:nvPr/>
        </p:nvCxnSpPr>
        <p:spPr>
          <a:xfrm flipV="1">
            <a:off x="10619422" y="3968443"/>
            <a:ext cx="218180" cy="2082"/>
          </a:xfrm>
          <a:prstGeom prst="line">
            <a:avLst/>
          </a:prstGeom>
          <a:noFill/>
          <a:ln w="19050" cap="flat" cmpd="sng" algn="ctr">
            <a:solidFill>
              <a:srgbClr val="7030A0"/>
            </a:solidFill>
            <a:prstDash val="solid"/>
          </a:ln>
          <a:effectLst/>
        </p:spPr>
      </p:cxnSp>
      <p:sp>
        <p:nvSpPr>
          <p:cNvPr id="124" name="Oval 123">
            <a:extLst>
              <a:ext uri="{FF2B5EF4-FFF2-40B4-BE49-F238E27FC236}">
                <a16:creationId xmlns:a16="http://schemas.microsoft.com/office/drawing/2014/main" id="{B8961732-93FD-9E6F-7C21-C7D8B4A141D2}"/>
              </a:ext>
            </a:extLst>
          </p:cNvPr>
          <p:cNvSpPr/>
          <p:nvPr/>
        </p:nvSpPr>
        <p:spPr>
          <a:xfrm>
            <a:off x="10837602" y="3850639"/>
            <a:ext cx="463487" cy="235607"/>
          </a:xfrm>
          <a:prstGeom prst="ellipse">
            <a:avLst/>
          </a:prstGeom>
          <a:solidFill>
            <a:srgbClr val="FFFFFF">
              <a:lumMod val="95000"/>
            </a:srgbClr>
          </a:solidFill>
          <a:ln w="19050" cap="flat" cmpd="sng" algn="ctr">
            <a:solidFill>
              <a:srgbClr val="7030A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25" name="Rectangle 124">
            <a:extLst>
              <a:ext uri="{FF2B5EF4-FFF2-40B4-BE49-F238E27FC236}">
                <a16:creationId xmlns:a16="http://schemas.microsoft.com/office/drawing/2014/main" id="{499684F4-B937-BFFA-DAE9-75B9D212C67F}"/>
              </a:ext>
            </a:extLst>
          </p:cNvPr>
          <p:cNvSpPr/>
          <p:nvPr/>
        </p:nvSpPr>
        <p:spPr>
          <a:xfrm>
            <a:off x="10814275" y="3830081"/>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mIoT</a:t>
            </a:r>
            <a:endParaRPr lang="en-US" sz="900" kern="0" dirty="0">
              <a:solidFill>
                <a:srgbClr val="124191"/>
              </a:solidFill>
              <a:latin typeface="Nokia Pure Text Light"/>
              <a:cs typeface="+mn-cs"/>
            </a:endParaRPr>
          </a:p>
        </p:txBody>
      </p:sp>
      <p:cxnSp>
        <p:nvCxnSpPr>
          <p:cNvPr id="126" name="Connector: Elbow 125">
            <a:extLst>
              <a:ext uri="{FF2B5EF4-FFF2-40B4-BE49-F238E27FC236}">
                <a16:creationId xmlns:a16="http://schemas.microsoft.com/office/drawing/2014/main" id="{C9003456-3976-7864-4EAD-B109A5B5EBBD}"/>
              </a:ext>
            </a:extLst>
          </p:cNvPr>
          <p:cNvCxnSpPr>
            <a:cxnSpLocks/>
            <a:endCxn id="121" idx="1"/>
          </p:cNvCxnSpPr>
          <p:nvPr/>
        </p:nvCxnSpPr>
        <p:spPr>
          <a:xfrm>
            <a:off x="8672898" y="3499747"/>
            <a:ext cx="1415244" cy="470778"/>
          </a:xfrm>
          <a:prstGeom prst="bentConnector3">
            <a:avLst>
              <a:gd name="adj1" fmla="val 50000"/>
            </a:avLst>
          </a:prstGeom>
          <a:noFill/>
          <a:ln w="19050" cap="flat" cmpd="sng" algn="ctr">
            <a:noFill/>
            <a:prstDash val="solid"/>
          </a:ln>
          <a:effectLst/>
        </p:spPr>
      </p:cxnSp>
      <p:sp>
        <p:nvSpPr>
          <p:cNvPr id="127" name="Rectangle 126">
            <a:extLst>
              <a:ext uri="{FF2B5EF4-FFF2-40B4-BE49-F238E27FC236}">
                <a16:creationId xmlns:a16="http://schemas.microsoft.com/office/drawing/2014/main" id="{B5CBEE73-CC7A-4B4D-FAF7-EFEA4799B202}"/>
              </a:ext>
            </a:extLst>
          </p:cNvPr>
          <p:cNvSpPr/>
          <p:nvPr/>
        </p:nvSpPr>
        <p:spPr>
          <a:xfrm>
            <a:off x="6826790" y="3211219"/>
            <a:ext cx="628903" cy="168853"/>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S-NSSAI#21</a:t>
            </a:r>
          </a:p>
        </p:txBody>
      </p:sp>
      <p:sp>
        <p:nvSpPr>
          <p:cNvPr id="128" name="Rectangle 127">
            <a:extLst>
              <a:ext uri="{FF2B5EF4-FFF2-40B4-BE49-F238E27FC236}">
                <a16:creationId xmlns:a16="http://schemas.microsoft.com/office/drawing/2014/main" id="{6655DD76-0B01-6F84-4BFF-CD0154346B69}"/>
              </a:ext>
            </a:extLst>
          </p:cNvPr>
          <p:cNvSpPr/>
          <p:nvPr/>
        </p:nvSpPr>
        <p:spPr>
          <a:xfrm>
            <a:off x="6791977" y="2430605"/>
            <a:ext cx="765746" cy="1471976"/>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129" name="Rectangle 128">
            <a:extLst>
              <a:ext uri="{FF2B5EF4-FFF2-40B4-BE49-F238E27FC236}">
                <a16:creationId xmlns:a16="http://schemas.microsoft.com/office/drawing/2014/main" id="{A9FB6F15-C4DF-3223-0917-CD50BD8520BF}"/>
              </a:ext>
            </a:extLst>
          </p:cNvPr>
          <p:cNvSpPr/>
          <p:nvPr/>
        </p:nvSpPr>
        <p:spPr>
          <a:xfrm>
            <a:off x="6811980" y="3969137"/>
            <a:ext cx="714420" cy="196722"/>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dirty="0">
                <a:solidFill>
                  <a:srgbClr val="FFFFFF"/>
                </a:solidFill>
                <a:latin typeface="Nokia Pure Text Light"/>
                <a:cs typeface="+mn-cs"/>
              </a:rPr>
              <a:t>UE</a:t>
            </a:r>
          </a:p>
        </p:txBody>
      </p:sp>
      <p:sp>
        <p:nvSpPr>
          <p:cNvPr id="130" name="Rectangle 129">
            <a:extLst>
              <a:ext uri="{FF2B5EF4-FFF2-40B4-BE49-F238E27FC236}">
                <a16:creationId xmlns:a16="http://schemas.microsoft.com/office/drawing/2014/main" id="{AD27F532-E104-58BE-8CC2-7E9E5CD1DE48}"/>
              </a:ext>
            </a:extLst>
          </p:cNvPr>
          <p:cNvSpPr/>
          <p:nvPr/>
        </p:nvSpPr>
        <p:spPr>
          <a:xfrm>
            <a:off x="6826790" y="3703179"/>
            <a:ext cx="631531" cy="159724"/>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S-NSSAI#22</a:t>
            </a:r>
          </a:p>
        </p:txBody>
      </p:sp>
      <p:cxnSp>
        <p:nvCxnSpPr>
          <p:cNvPr id="131" name="Connector: Elbow 130">
            <a:extLst>
              <a:ext uri="{FF2B5EF4-FFF2-40B4-BE49-F238E27FC236}">
                <a16:creationId xmlns:a16="http://schemas.microsoft.com/office/drawing/2014/main" id="{6EF61DCA-3C10-8986-89C2-27374927B2D0}"/>
              </a:ext>
            </a:extLst>
          </p:cNvPr>
          <p:cNvCxnSpPr>
            <a:cxnSpLocks/>
            <a:stCxn id="138" idx="3"/>
            <a:endCxn id="111" idx="1"/>
          </p:cNvCxnSpPr>
          <p:nvPr/>
        </p:nvCxnSpPr>
        <p:spPr>
          <a:xfrm>
            <a:off x="8909572" y="2876444"/>
            <a:ext cx="1176308" cy="4094"/>
          </a:xfrm>
          <a:prstGeom prst="bentConnector3">
            <a:avLst>
              <a:gd name="adj1" fmla="val 50000"/>
            </a:avLst>
          </a:prstGeom>
          <a:noFill/>
          <a:ln w="19050" cap="flat" cmpd="sng" algn="ctr">
            <a:solidFill>
              <a:srgbClr val="00B0F0"/>
            </a:solidFill>
            <a:prstDash val="solid"/>
          </a:ln>
          <a:effectLst/>
        </p:spPr>
      </p:cxnSp>
      <p:cxnSp>
        <p:nvCxnSpPr>
          <p:cNvPr id="132" name="Straight Connector 131">
            <a:extLst>
              <a:ext uri="{FF2B5EF4-FFF2-40B4-BE49-F238E27FC236}">
                <a16:creationId xmlns:a16="http://schemas.microsoft.com/office/drawing/2014/main" id="{D0D9C4F6-1D68-EB5E-0867-31E5DCAEB2CF}"/>
              </a:ext>
            </a:extLst>
          </p:cNvPr>
          <p:cNvCxnSpPr>
            <a:cxnSpLocks/>
            <a:stCxn id="121" idx="3"/>
            <a:endCxn id="133" idx="2"/>
          </p:cNvCxnSpPr>
          <p:nvPr/>
        </p:nvCxnSpPr>
        <p:spPr>
          <a:xfrm>
            <a:off x="10619422" y="3970525"/>
            <a:ext cx="218180" cy="353365"/>
          </a:xfrm>
          <a:prstGeom prst="line">
            <a:avLst/>
          </a:prstGeom>
          <a:noFill/>
          <a:ln w="19050" cap="flat" cmpd="sng" algn="ctr">
            <a:solidFill>
              <a:srgbClr val="FFC000"/>
            </a:solidFill>
            <a:prstDash val="solid"/>
          </a:ln>
          <a:effectLst/>
        </p:spPr>
      </p:cxnSp>
      <p:sp>
        <p:nvSpPr>
          <p:cNvPr id="133" name="Oval 132">
            <a:extLst>
              <a:ext uri="{FF2B5EF4-FFF2-40B4-BE49-F238E27FC236}">
                <a16:creationId xmlns:a16="http://schemas.microsoft.com/office/drawing/2014/main" id="{2324CB19-4C7D-811D-8D49-0861D8EA3616}"/>
              </a:ext>
            </a:extLst>
          </p:cNvPr>
          <p:cNvSpPr/>
          <p:nvPr/>
        </p:nvSpPr>
        <p:spPr>
          <a:xfrm>
            <a:off x="10837602" y="4206086"/>
            <a:ext cx="463487" cy="235607"/>
          </a:xfrm>
          <a:prstGeom prst="ellipse">
            <a:avLst/>
          </a:prstGeom>
          <a:solidFill>
            <a:srgbClr val="FFFFFF">
              <a:lumMod val="95000"/>
            </a:srgbClr>
          </a:solidFill>
          <a:ln w="19050" cap="flat" cmpd="sng" algn="ctr">
            <a:solidFill>
              <a:srgbClr val="FFC00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34" name="Rectangle 133">
            <a:extLst>
              <a:ext uri="{FF2B5EF4-FFF2-40B4-BE49-F238E27FC236}">
                <a16:creationId xmlns:a16="http://schemas.microsoft.com/office/drawing/2014/main" id="{9461BD6F-3059-97DA-515B-E074F110BBB0}"/>
              </a:ext>
            </a:extLst>
          </p:cNvPr>
          <p:cNvSpPr/>
          <p:nvPr/>
        </p:nvSpPr>
        <p:spPr>
          <a:xfrm>
            <a:off x="10814275" y="4177462"/>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eMBB</a:t>
            </a:r>
            <a:endParaRPr lang="en-US" sz="900" kern="0" dirty="0">
              <a:solidFill>
                <a:srgbClr val="124191"/>
              </a:solidFill>
              <a:latin typeface="Nokia Pure Text Light"/>
              <a:cs typeface="+mn-cs"/>
            </a:endParaRPr>
          </a:p>
        </p:txBody>
      </p:sp>
      <p:cxnSp>
        <p:nvCxnSpPr>
          <p:cNvPr id="135" name="Straight Connector 134">
            <a:extLst>
              <a:ext uri="{FF2B5EF4-FFF2-40B4-BE49-F238E27FC236}">
                <a16:creationId xmlns:a16="http://schemas.microsoft.com/office/drawing/2014/main" id="{0CEAF53B-69D7-55D3-5C1C-70B9C8256571}"/>
              </a:ext>
            </a:extLst>
          </p:cNvPr>
          <p:cNvCxnSpPr>
            <a:cxnSpLocks/>
          </p:cNvCxnSpPr>
          <p:nvPr/>
        </p:nvCxnSpPr>
        <p:spPr>
          <a:xfrm>
            <a:off x="7406554" y="3749762"/>
            <a:ext cx="365191" cy="0"/>
          </a:xfrm>
          <a:prstGeom prst="line">
            <a:avLst/>
          </a:prstGeom>
          <a:noFill/>
          <a:ln w="19050" cap="flat" cmpd="sng" algn="ctr">
            <a:solidFill>
              <a:srgbClr val="FFC000"/>
            </a:solidFill>
            <a:prstDash val="solid"/>
          </a:ln>
          <a:effectLst/>
        </p:spPr>
      </p:cxnSp>
      <p:cxnSp>
        <p:nvCxnSpPr>
          <p:cNvPr id="136" name="Straight Connector 135">
            <a:extLst>
              <a:ext uri="{FF2B5EF4-FFF2-40B4-BE49-F238E27FC236}">
                <a16:creationId xmlns:a16="http://schemas.microsoft.com/office/drawing/2014/main" id="{19601380-9CD4-AC4E-64A3-CE9D7BE7A85C}"/>
              </a:ext>
            </a:extLst>
          </p:cNvPr>
          <p:cNvCxnSpPr>
            <a:cxnSpLocks/>
            <a:stCxn id="127" idx="3"/>
            <a:endCxn id="109" idx="1"/>
          </p:cNvCxnSpPr>
          <p:nvPr/>
        </p:nvCxnSpPr>
        <p:spPr>
          <a:xfrm flipV="1">
            <a:off x="7455693" y="3290934"/>
            <a:ext cx="340486" cy="4712"/>
          </a:xfrm>
          <a:prstGeom prst="line">
            <a:avLst/>
          </a:prstGeom>
          <a:noFill/>
          <a:ln w="19050" cap="flat" cmpd="sng" algn="ctr">
            <a:solidFill>
              <a:srgbClr val="7030A0"/>
            </a:solidFill>
            <a:prstDash val="solid"/>
          </a:ln>
          <a:effectLst/>
        </p:spPr>
      </p:cxnSp>
      <p:sp>
        <p:nvSpPr>
          <p:cNvPr id="137" name="Rectangle 136">
            <a:extLst>
              <a:ext uri="{FF2B5EF4-FFF2-40B4-BE49-F238E27FC236}">
                <a16:creationId xmlns:a16="http://schemas.microsoft.com/office/drawing/2014/main" id="{6869146D-3CDE-88FE-7393-F830211DAB82}"/>
              </a:ext>
            </a:extLst>
          </p:cNvPr>
          <p:cNvSpPr/>
          <p:nvPr/>
        </p:nvSpPr>
        <p:spPr>
          <a:xfrm>
            <a:off x="8341111" y="3789344"/>
            <a:ext cx="570920" cy="279235"/>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CU-UP-21/22</a:t>
            </a:r>
          </a:p>
        </p:txBody>
      </p:sp>
      <p:sp>
        <p:nvSpPr>
          <p:cNvPr id="138" name="Rectangle 137">
            <a:extLst>
              <a:ext uri="{FF2B5EF4-FFF2-40B4-BE49-F238E27FC236}">
                <a16:creationId xmlns:a16="http://schemas.microsoft.com/office/drawing/2014/main" id="{53AB8F5C-B33F-809A-D04F-84BAD5D48568}"/>
              </a:ext>
            </a:extLst>
          </p:cNvPr>
          <p:cNvSpPr/>
          <p:nvPr/>
        </p:nvSpPr>
        <p:spPr>
          <a:xfrm>
            <a:off x="8359485" y="2700584"/>
            <a:ext cx="550087" cy="351719"/>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CU-UP-1</a:t>
            </a:r>
          </a:p>
        </p:txBody>
      </p:sp>
      <p:sp>
        <p:nvSpPr>
          <p:cNvPr id="139" name="Rectangle 138">
            <a:extLst>
              <a:ext uri="{FF2B5EF4-FFF2-40B4-BE49-F238E27FC236}">
                <a16:creationId xmlns:a16="http://schemas.microsoft.com/office/drawing/2014/main" id="{0EB4AB76-4C02-C120-62DD-C4DEA2A42055}"/>
              </a:ext>
            </a:extLst>
          </p:cNvPr>
          <p:cNvSpPr/>
          <p:nvPr/>
        </p:nvSpPr>
        <p:spPr>
          <a:xfrm>
            <a:off x="6882687" y="2802394"/>
            <a:ext cx="573005" cy="187553"/>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S-NSSAI#1</a:t>
            </a:r>
          </a:p>
        </p:txBody>
      </p:sp>
      <p:cxnSp>
        <p:nvCxnSpPr>
          <p:cNvPr id="140" name="Straight Connector 139">
            <a:extLst>
              <a:ext uri="{FF2B5EF4-FFF2-40B4-BE49-F238E27FC236}">
                <a16:creationId xmlns:a16="http://schemas.microsoft.com/office/drawing/2014/main" id="{5A0E123E-71E7-6834-25CE-2AD0A272164C}"/>
              </a:ext>
            </a:extLst>
          </p:cNvPr>
          <p:cNvCxnSpPr>
            <a:cxnSpLocks/>
          </p:cNvCxnSpPr>
          <p:nvPr/>
        </p:nvCxnSpPr>
        <p:spPr>
          <a:xfrm>
            <a:off x="7457216" y="2867310"/>
            <a:ext cx="345771" cy="0"/>
          </a:xfrm>
          <a:prstGeom prst="line">
            <a:avLst/>
          </a:prstGeom>
          <a:noFill/>
          <a:ln w="19050" cap="flat" cmpd="sng" algn="ctr">
            <a:solidFill>
              <a:srgbClr val="00B0F0"/>
            </a:solidFill>
            <a:prstDash val="solid"/>
          </a:ln>
          <a:effectLst/>
        </p:spPr>
      </p:cxnSp>
      <p:cxnSp>
        <p:nvCxnSpPr>
          <p:cNvPr id="141" name="Connector: Elbow 140">
            <a:extLst>
              <a:ext uri="{FF2B5EF4-FFF2-40B4-BE49-F238E27FC236}">
                <a16:creationId xmlns:a16="http://schemas.microsoft.com/office/drawing/2014/main" id="{60F9A98F-7EF1-FDAF-FA18-6557CF861DD8}"/>
              </a:ext>
            </a:extLst>
          </p:cNvPr>
          <p:cNvCxnSpPr>
            <a:cxnSpLocks/>
            <a:stCxn id="144" idx="3"/>
            <a:endCxn id="142" idx="1"/>
          </p:cNvCxnSpPr>
          <p:nvPr/>
        </p:nvCxnSpPr>
        <p:spPr>
          <a:xfrm flipV="1">
            <a:off x="9032781" y="3442116"/>
            <a:ext cx="378589" cy="1536"/>
          </a:xfrm>
          <a:prstGeom prst="bentConnector3">
            <a:avLst>
              <a:gd name="adj1" fmla="val 50000"/>
            </a:avLst>
          </a:prstGeom>
          <a:noFill/>
          <a:ln w="19050" cap="flat" cmpd="sng" algn="ctr">
            <a:solidFill>
              <a:srgbClr val="7030A0"/>
            </a:solidFill>
            <a:prstDash val="sysDash"/>
          </a:ln>
          <a:effectLst/>
        </p:spPr>
      </p:cxnSp>
      <p:sp>
        <p:nvSpPr>
          <p:cNvPr id="142" name="Rectangle 141">
            <a:extLst>
              <a:ext uri="{FF2B5EF4-FFF2-40B4-BE49-F238E27FC236}">
                <a16:creationId xmlns:a16="http://schemas.microsoft.com/office/drawing/2014/main" id="{84061066-68C2-1752-ED55-76DE974524AE}"/>
              </a:ext>
            </a:extLst>
          </p:cNvPr>
          <p:cNvSpPr/>
          <p:nvPr/>
        </p:nvSpPr>
        <p:spPr>
          <a:xfrm>
            <a:off x="9411370" y="3304100"/>
            <a:ext cx="531280" cy="276032"/>
          </a:xfrm>
          <a:prstGeom prst="rect">
            <a:avLst/>
          </a:prstGeom>
          <a:solidFill>
            <a:srgbClr val="37CC73"/>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AMF</a:t>
            </a:r>
          </a:p>
        </p:txBody>
      </p:sp>
      <p:cxnSp>
        <p:nvCxnSpPr>
          <p:cNvPr id="143" name="Connector: Elbow 142">
            <a:extLst>
              <a:ext uri="{FF2B5EF4-FFF2-40B4-BE49-F238E27FC236}">
                <a16:creationId xmlns:a16="http://schemas.microsoft.com/office/drawing/2014/main" id="{008FEA52-3049-CF4D-84A8-982F69E4E825}"/>
              </a:ext>
            </a:extLst>
          </p:cNvPr>
          <p:cNvCxnSpPr>
            <a:cxnSpLocks/>
            <a:stCxn id="142" idx="3"/>
            <a:endCxn id="122" idx="1"/>
          </p:cNvCxnSpPr>
          <p:nvPr/>
        </p:nvCxnSpPr>
        <p:spPr>
          <a:xfrm>
            <a:off x="9942650" y="3442116"/>
            <a:ext cx="146182" cy="1059"/>
          </a:xfrm>
          <a:prstGeom prst="bentConnector3">
            <a:avLst>
              <a:gd name="adj1" fmla="val 50000"/>
            </a:avLst>
          </a:prstGeom>
          <a:noFill/>
          <a:ln w="19050" cap="flat" cmpd="sng" algn="ctr">
            <a:solidFill>
              <a:srgbClr val="7030A0"/>
            </a:solidFill>
            <a:prstDash val="sysDash"/>
          </a:ln>
          <a:effectLst/>
        </p:spPr>
      </p:cxnSp>
      <p:sp>
        <p:nvSpPr>
          <p:cNvPr id="144" name="Rectangle 143">
            <a:extLst>
              <a:ext uri="{FF2B5EF4-FFF2-40B4-BE49-F238E27FC236}">
                <a16:creationId xmlns:a16="http://schemas.microsoft.com/office/drawing/2014/main" id="{EB0CA443-DECF-3C2D-E99D-483898FD3803}"/>
              </a:ext>
            </a:extLst>
          </p:cNvPr>
          <p:cNvSpPr/>
          <p:nvPr/>
        </p:nvSpPr>
        <p:spPr>
          <a:xfrm>
            <a:off x="8309635" y="3263824"/>
            <a:ext cx="723146" cy="359655"/>
          </a:xfrm>
          <a:prstGeom prst="rect">
            <a:avLst/>
          </a:prstGeom>
          <a:solidFill>
            <a:srgbClr val="37CC73"/>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CU-CP</a:t>
            </a:r>
          </a:p>
        </p:txBody>
      </p:sp>
      <p:cxnSp>
        <p:nvCxnSpPr>
          <p:cNvPr id="145" name="Straight Connector 144">
            <a:extLst>
              <a:ext uri="{FF2B5EF4-FFF2-40B4-BE49-F238E27FC236}">
                <a16:creationId xmlns:a16="http://schemas.microsoft.com/office/drawing/2014/main" id="{8B8D10C4-51F4-265F-5BF1-4B98245B4AB6}"/>
              </a:ext>
            </a:extLst>
          </p:cNvPr>
          <p:cNvCxnSpPr>
            <a:cxnSpLocks/>
            <a:endCxn id="138" idx="1"/>
          </p:cNvCxnSpPr>
          <p:nvPr/>
        </p:nvCxnSpPr>
        <p:spPr>
          <a:xfrm>
            <a:off x="8036970" y="2874188"/>
            <a:ext cx="322515" cy="2256"/>
          </a:xfrm>
          <a:prstGeom prst="line">
            <a:avLst/>
          </a:prstGeom>
          <a:noFill/>
          <a:ln w="19050" cap="flat" cmpd="sng" algn="ctr">
            <a:solidFill>
              <a:srgbClr val="00B0F0"/>
            </a:solidFill>
            <a:prstDash val="solid"/>
          </a:ln>
          <a:effectLst/>
        </p:spPr>
      </p:cxnSp>
      <p:cxnSp>
        <p:nvCxnSpPr>
          <p:cNvPr id="146" name="Straight Connector 145">
            <a:extLst>
              <a:ext uri="{FF2B5EF4-FFF2-40B4-BE49-F238E27FC236}">
                <a16:creationId xmlns:a16="http://schemas.microsoft.com/office/drawing/2014/main" id="{6F2788FB-88E2-EE46-262E-60018B472EB9}"/>
              </a:ext>
            </a:extLst>
          </p:cNvPr>
          <p:cNvCxnSpPr>
            <a:cxnSpLocks/>
            <a:endCxn id="144" idx="1"/>
          </p:cNvCxnSpPr>
          <p:nvPr/>
        </p:nvCxnSpPr>
        <p:spPr>
          <a:xfrm>
            <a:off x="8058321" y="3440736"/>
            <a:ext cx="251314" cy="2916"/>
          </a:xfrm>
          <a:prstGeom prst="line">
            <a:avLst/>
          </a:prstGeom>
          <a:noFill/>
          <a:ln w="19050" cap="flat" cmpd="sng" algn="ctr">
            <a:solidFill>
              <a:srgbClr val="7030A0"/>
            </a:solidFill>
            <a:prstDash val="sysDash"/>
          </a:ln>
          <a:effectLst/>
        </p:spPr>
      </p:cxnSp>
      <p:cxnSp>
        <p:nvCxnSpPr>
          <p:cNvPr id="147" name="Straight Connector 146">
            <a:extLst>
              <a:ext uri="{FF2B5EF4-FFF2-40B4-BE49-F238E27FC236}">
                <a16:creationId xmlns:a16="http://schemas.microsoft.com/office/drawing/2014/main" id="{F329AE7D-CABA-C473-A713-D63BAC97CA2B}"/>
              </a:ext>
            </a:extLst>
          </p:cNvPr>
          <p:cNvCxnSpPr>
            <a:cxnSpLocks/>
            <a:endCxn id="137" idx="1"/>
          </p:cNvCxnSpPr>
          <p:nvPr/>
        </p:nvCxnSpPr>
        <p:spPr>
          <a:xfrm>
            <a:off x="8063212" y="3927774"/>
            <a:ext cx="277899" cy="1188"/>
          </a:xfrm>
          <a:prstGeom prst="line">
            <a:avLst/>
          </a:prstGeom>
          <a:noFill/>
          <a:ln w="19050" cap="flat" cmpd="sng" algn="ctr">
            <a:solidFill>
              <a:srgbClr val="7030A0"/>
            </a:solidFill>
            <a:prstDash val="solid"/>
          </a:ln>
          <a:effectLst/>
        </p:spPr>
      </p:cxnSp>
      <p:cxnSp>
        <p:nvCxnSpPr>
          <p:cNvPr id="148" name="Straight Connector 147">
            <a:extLst>
              <a:ext uri="{FF2B5EF4-FFF2-40B4-BE49-F238E27FC236}">
                <a16:creationId xmlns:a16="http://schemas.microsoft.com/office/drawing/2014/main" id="{525D0617-CF4E-6A02-76FD-9C2512AA6D04}"/>
              </a:ext>
            </a:extLst>
          </p:cNvPr>
          <p:cNvCxnSpPr>
            <a:cxnSpLocks/>
          </p:cNvCxnSpPr>
          <p:nvPr/>
        </p:nvCxnSpPr>
        <p:spPr>
          <a:xfrm flipV="1">
            <a:off x="8916922" y="3943128"/>
            <a:ext cx="1157315" cy="7003"/>
          </a:xfrm>
          <a:prstGeom prst="line">
            <a:avLst/>
          </a:prstGeom>
          <a:noFill/>
          <a:ln w="19050" cap="flat" cmpd="sng" algn="ctr">
            <a:solidFill>
              <a:srgbClr val="7030A0"/>
            </a:solidFill>
            <a:prstDash val="solid"/>
          </a:ln>
          <a:effectLst/>
        </p:spPr>
      </p:cxnSp>
      <p:sp>
        <p:nvSpPr>
          <p:cNvPr id="149" name="Rectangle 148">
            <a:extLst>
              <a:ext uri="{FF2B5EF4-FFF2-40B4-BE49-F238E27FC236}">
                <a16:creationId xmlns:a16="http://schemas.microsoft.com/office/drawing/2014/main" id="{44B3D3FB-DF9A-4295-2A6B-6B3BC233611F}"/>
              </a:ext>
            </a:extLst>
          </p:cNvPr>
          <p:cNvSpPr/>
          <p:nvPr/>
        </p:nvSpPr>
        <p:spPr>
          <a:xfrm>
            <a:off x="6652331" y="3435296"/>
            <a:ext cx="560865"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eMBB</a:t>
            </a:r>
            <a:endParaRPr lang="en-US" sz="800" kern="0" dirty="0">
              <a:solidFill>
                <a:srgbClr val="124191"/>
              </a:solidFill>
              <a:latin typeface="Nokia Pure Text Light"/>
              <a:cs typeface="+mn-cs"/>
            </a:endParaRPr>
          </a:p>
        </p:txBody>
      </p:sp>
      <p:sp>
        <p:nvSpPr>
          <p:cNvPr id="150" name="Rectangle 149">
            <a:extLst>
              <a:ext uri="{FF2B5EF4-FFF2-40B4-BE49-F238E27FC236}">
                <a16:creationId xmlns:a16="http://schemas.microsoft.com/office/drawing/2014/main" id="{AD5A9D7E-7C3F-8F65-9995-55461CD9FCB7}"/>
              </a:ext>
            </a:extLst>
          </p:cNvPr>
          <p:cNvSpPr/>
          <p:nvPr/>
        </p:nvSpPr>
        <p:spPr>
          <a:xfrm>
            <a:off x="6715116" y="2939592"/>
            <a:ext cx="753283"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uRLLC</a:t>
            </a:r>
            <a:r>
              <a:rPr lang="en-US" sz="800" kern="0" dirty="0">
                <a:solidFill>
                  <a:srgbClr val="124191"/>
                </a:solidFill>
                <a:latin typeface="Nokia Pure Text Light"/>
                <a:cs typeface="+mn-cs"/>
              </a:rPr>
              <a:t>/</a:t>
            </a:r>
            <a:r>
              <a:rPr lang="en-US" sz="800" kern="0" dirty="0" err="1">
                <a:solidFill>
                  <a:srgbClr val="124191"/>
                </a:solidFill>
                <a:latin typeface="Nokia Pure Text Light"/>
                <a:cs typeface="+mn-cs"/>
              </a:rPr>
              <a:t>mIoT</a:t>
            </a:r>
            <a:endParaRPr lang="en-US" sz="800" kern="0" dirty="0">
              <a:solidFill>
                <a:srgbClr val="124191"/>
              </a:solidFill>
              <a:latin typeface="Nokia Pure Text Light"/>
              <a:cs typeface="+mn-cs"/>
            </a:endParaRPr>
          </a:p>
        </p:txBody>
      </p:sp>
      <p:cxnSp>
        <p:nvCxnSpPr>
          <p:cNvPr id="151" name="Straight Connector 150">
            <a:extLst>
              <a:ext uri="{FF2B5EF4-FFF2-40B4-BE49-F238E27FC236}">
                <a16:creationId xmlns:a16="http://schemas.microsoft.com/office/drawing/2014/main" id="{A6EB9443-6CBC-12C5-523D-6022A9EA0EA8}"/>
              </a:ext>
            </a:extLst>
          </p:cNvPr>
          <p:cNvCxnSpPr>
            <a:cxnSpLocks/>
            <a:stCxn id="111" idx="2"/>
            <a:endCxn id="122" idx="0"/>
          </p:cNvCxnSpPr>
          <p:nvPr/>
        </p:nvCxnSpPr>
        <p:spPr>
          <a:xfrm>
            <a:off x="10351520" y="3018554"/>
            <a:ext cx="2952" cy="286605"/>
          </a:xfrm>
          <a:prstGeom prst="line">
            <a:avLst/>
          </a:prstGeom>
          <a:noFill/>
          <a:ln w="19050" cap="flat" cmpd="sng" algn="ctr">
            <a:solidFill>
              <a:srgbClr val="124191"/>
            </a:solidFill>
            <a:prstDash val="sysDash"/>
          </a:ln>
          <a:effectLst/>
        </p:spPr>
      </p:cxnSp>
      <p:cxnSp>
        <p:nvCxnSpPr>
          <p:cNvPr id="152" name="Connector: Elbow 151">
            <a:extLst>
              <a:ext uri="{FF2B5EF4-FFF2-40B4-BE49-F238E27FC236}">
                <a16:creationId xmlns:a16="http://schemas.microsoft.com/office/drawing/2014/main" id="{900BAB0F-20F6-54E4-F98A-3EC6EDB02DEA}"/>
              </a:ext>
            </a:extLst>
          </p:cNvPr>
          <p:cNvCxnSpPr>
            <a:cxnSpLocks/>
            <a:stCxn id="139" idx="0"/>
            <a:endCxn id="113" idx="0"/>
          </p:cNvCxnSpPr>
          <p:nvPr/>
        </p:nvCxnSpPr>
        <p:spPr>
          <a:xfrm rot="5400000" flipH="1" flipV="1">
            <a:off x="9091158" y="838970"/>
            <a:ext cx="41457" cy="3885393"/>
          </a:xfrm>
          <a:prstGeom prst="bentConnector3">
            <a:avLst>
              <a:gd name="adj1" fmla="val 254715"/>
            </a:avLst>
          </a:prstGeom>
          <a:noFill/>
          <a:ln w="28575" cap="flat" cmpd="sng" algn="ctr">
            <a:solidFill>
              <a:srgbClr val="005AFF"/>
            </a:solidFill>
            <a:prstDash val="lgDashDotDot"/>
            <a:miter lim="800000"/>
          </a:ln>
          <a:effectLst/>
        </p:spPr>
      </p:cxnSp>
      <p:cxnSp>
        <p:nvCxnSpPr>
          <p:cNvPr id="153" name="Connector: Elbow 152">
            <a:extLst>
              <a:ext uri="{FF2B5EF4-FFF2-40B4-BE49-F238E27FC236}">
                <a16:creationId xmlns:a16="http://schemas.microsoft.com/office/drawing/2014/main" id="{EC7865EC-F22D-054E-7835-819CD51C3579}"/>
              </a:ext>
            </a:extLst>
          </p:cNvPr>
          <p:cNvCxnSpPr>
            <a:cxnSpLocks/>
            <a:stCxn id="127" idx="2"/>
            <a:endCxn id="114" idx="2"/>
          </p:cNvCxnSpPr>
          <p:nvPr/>
        </p:nvCxnSpPr>
        <p:spPr>
          <a:xfrm rot="5400000" flipH="1" flipV="1">
            <a:off x="8925832" y="1246074"/>
            <a:ext cx="349407" cy="3918589"/>
          </a:xfrm>
          <a:prstGeom prst="bentConnector3">
            <a:avLst>
              <a:gd name="adj1" fmla="val -129438"/>
            </a:avLst>
          </a:prstGeom>
          <a:noFill/>
          <a:ln w="28575" cap="flat" cmpd="sng" algn="ctr">
            <a:solidFill>
              <a:srgbClr val="7D33F2"/>
            </a:solidFill>
            <a:prstDash val="lgDashDotDot"/>
            <a:miter lim="800000"/>
          </a:ln>
          <a:effectLst/>
        </p:spPr>
      </p:cxnSp>
      <p:cxnSp>
        <p:nvCxnSpPr>
          <p:cNvPr id="154" name="Straight Connector 153">
            <a:extLst>
              <a:ext uri="{FF2B5EF4-FFF2-40B4-BE49-F238E27FC236}">
                <a16:creationId xmlns:a16="http://schemas.microsoft.com/office/drawing/2014/main" id="{38E4F277-D97C-CBFD-4B79-04881A21F76E}"/>
              </a:ext>
            </a:extLst>
          </p:cNvPr>
          <p:cNvCxnSpPr>
            <a:cxnSpLocks/>
            <a:endCxn id="114" idx="2"/>
          </p:cNvCxnSpPr>
          <p:nvPr/>
        </p:nvCxnSpPr>
        <p:spPr>
          <a:xfrm flipV="1">
            <a:off x="10648040" y="3030665"/>
            <a:ext cx="411791" cy="912463"/>
          </a:xfrm>
          <a:prstGeom prst="line">
            <a:avLst/>
          </a:prstGeom>
          <a:noFill/>
          <a:ln w="19050" cap="flat" cmpd="sng" algn="ctr">
            <a:solidFill>
              <a:srgbClr val="7030A0"/>
            </a:solidFill>
            <a:prstDash val="solid"/>
          </a:ln>
          <a:effectLst/>
        </p:spPr>
      </p:cxnSp>
      <p:sp>
        <p:nvSpPr>
          <p:cNvPr id="155" name="TextBox 154">
            <a:extLst>
              <a:ext uri="{FF2B5EF4-FFF2-40B4-BE49-F238E27FC236}">
                <a16:creationId xmlns:a16="http://schemas.microsoft.com/office/drawing/2014/main" id="{49CA1A2D-6897-628F-CD99-9EDBCF3C68BE}"/>
              </a:ext>
            </a:extLst>
          </p:cNvPr>
          <p:cNvSpPr txBox="1"/>
          <p:nvPr/>
        </p:nvSpPr>
        <p:spPr>
          <a:xfrm>
            <a:off x="8380726" y="2447508"/>
            <a:ext cx="914400" cy="226803"/>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200" dirty="0">
                <a:solidFill>
                  <a:srgbClr val="005AFF"/>
                </a:solidFill>
                <a:latin typeface="Nokia Pure Text Light"/>
                <a:cs typeface="+mn-cs"/>
              </a:rPr>
              <a:t>Expected</a:t>
            </a:r>
          </a:p>
        </p:txBody>
      </p:sp>
      <p:sp>
        <p:nvSpPr>
          <p:cNvPr id="156" name="TextBox 155">
            <a:extLst>
              <a:ext uri="{FF2B5EF4-FFF2-40B4-BE49-F238E27FC236}">
                <a16:creationId xmlns:a16="http://schemas.microsoft.com/office/drawing/2014/main" id="{DD944D15-2D00-17FA-4378-37B74379CF51}"/>
              </a:ext>
            </a:extLst>
          </p:cNvPr>
          <p:cNvSpPr txBox="1"/>
          <p:nvPr/>
        </p:nvSpPr>
        <p:spPr>
          <a:xfrm>
            <a:off x="8967873" y="3645194"/>
            <a:ext cx="914400" cy="226803"/>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200" dirty="0">
                <a:solidFill>
                  <a:srgbClr val="7D33F2"/>
                </a:solidFill>
                <a:latin typeface="Nokia Pure Text Light"/>
                <a:cs typeface="+mn-cs"/>
              </a:rPr>
              <a:t>Actual</a:t>
            </a:r>
          </a:p>
        </p:txBody>
      </p:sp>
      <p:sp>
        <p:nvSpPr>
          <p:cNvPr id="157" name="TextBox 156">
            <a:extLst>
              <a:ext uri="{FF2B5EF4-FFF2-40B4-BE49-F238E27FC236}">
                <a16:creationId xmlns:a16="http://schemas.microsoft.com/office/drawing/2014/main" id="{D4230F71-BCB5-F23C-FAD7-B8C10FF1C20D}"/>
              </a:ext>
            </a:extLst>
          </p:cNvPr>
          <p:cNvSpPr txBox="1"/>
          <p:nvPr/>
        </p:nvSpPr>
        <p:spPr>
          <a:xfrm>
            <a:off x="10516776" y="2431818"/>
            <a:ext cx="914400" cy="226803"/>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200" dirty="0">
                <a:solidFill>
                  <a:srgbClr val="005AFF"/>
                </a:solidFill>
                <a:latin typeface="Nokia Pure Text Light"/>
                <a:cs typeface="+mn-cs"/>
              </a:rPr>
              <a:t>Enterprise A</a:t>
            </a:r>
          </a:p>
        </p:txBody>
      </p:sp>
      <p:sp>
        <p:nvSpPr>
          <p:cNvPr id="158" name="TextBox 157">
            <a:extLst>
              <a:ext uri="{FF2B5EF4-FFF2-40B4-BE49-F238E27FC236}">
                <a16:creationId xmlns:a16="http://schemas.microsoft.com/office/drawing/2014/main" id="{B29F94E7-5B52-B0E0-3E89-2DB71EF90C69}"/>
              </a:ext>
            </a:extLst>
          </p:cNvPr>
          <p:cNvSpPr txBox="1"/>
          <p:nvPr/>
        </p:nvSpPr>
        <p:spPr>
          <a:xfrm>
            <a:off x="10437522" y="4494505"/>
            <a:ext cx="914400" cy="226803"/>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200" dirty="0">
                <a:solidFill>
                  <a:srgbClr val="7D33F2"/>
                </a:solidFill>
                <a:latin typeface="Nokia Pure Text Light"/>
                <a:cs typeface="+mn-cs"/>
              </a:rPr>
              <a:t>Enterprise B</a:t>
            </a:r>
          </a:p>
        </p:txBody>
      </p:sp>
      <p:sp>
        <p:nvSpPr>
          <p:cNvPr id="159" name="TextBox 158">
            <a:extLst>
              <a:ext uri="{FF2B5EF4-FFF2-40B4-BE49-F238E27FC236}">
                <a16:creationId xmlns:a16="http://schemas.microsoft.com/office/drawing/2014/main" id="{B659EB5B-E339-BEE9-CBF5-3B1AAEB74F7C}"/>
              </a:ext>
            </a:extLst>
          </p:cNvPr>
          <p:cNvSpPr txBox="1"/>
          <p:nvPr/>
        </p:nvSpPr>
        <p:spPr>
          <a:xfrm>
            <a:off x="7075658" y="3421475"/>
            <a:ext cx="337969" cy="230876"/>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400" b="1" dirty="0">
                <a:solidFill>
                  <a:srgbClr val="FF0000"/>
                </a:solidFill>
                <a:latin typeface="Nokia Pure Text Light"/>
                <a:cs typeface="+mn-cs"/>
              </a:rPr>
              <a:t>X</a:t>
            </a:r>
          </a:p>
        </p:txBody>
      </p:sp>
      <p:sp>
        <p:nvSpPr>
          <p:cNvPr id="160" name="TextBox 159">
            <a:extLst>
              <a:ext uri="{FF2B5EF4-FFF2-40B4-BE49-F238E27FC236}">
                <a16:creationId xmlns:a16="http://schemas.microsoft.com/office/drawing/2014/main" id="{074C048F-1121-5492-3FE5-0149E447FC5F}"/>
              </a:ext>
            </a:extLst>
          </p:cNvPr>
          <p:cNvSpPr txBox="1"/>
          <p:nvPr/>
        </p:nvSpPr>
        <p:spPr>
          <a:xfrm>
            <a:off x="11011475" y="3310749"/>
            <a:ext cx="337969" cy="230876"/>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400" b="1" dirty="0">
                <a:solidFill>
                  <a:srgbClr val="FF0000"/>
                </a:solidFill>
                <a:latin typeface="Nokia Pure Text Light"/>
                <a:cs typeface="+mn-cs"/>
              </a:rPr>
              <a:t>X</a:t>
            </a:r>
          </a:p>
        </p:txBody>
      </p:sp>
      <p:sp>
        <p:nvSpPr>
          <p:cNvPr id="161" name="TextBox 160">
            <a:extLst>
              <a:ext uri="{FF2B5EF4-FFF2-40B4-BE49-F238E27FC236}">
                <a16:creationId xmlns:a16="http://schemas.microsoft.com/office/drawing/2014/main" id="{62835E92-2A45-83F8-56AF-C6CC22ED3350}"/>
              </a:ext>
            </a:extLst>
          </p:cNvPr>
          <p:cNvSpPr txBox="1"/>
          <p:nvPr/>
        </p:nvSpPr>
        <p:spPr>
          <a:xfrm>
            <a:off x="10781956" y="3713607"/>
            <a:ext cx="337969" cy="230876"/>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400" b="1" dirty="0">
                <a:solidFill>
                  <a:srgbClr val="FF0000"/>
                </a:solidFill>
                <a:latin typeface="Nokia Pure Text Light"/>
                <a:cs typeface="+mn-cs"/>
              </a:rPr>
              <a:t>X</a:t>
            </a:r>
          </a:p>
        </p:txBody>
      </p:sp>
    </p:spTree>
    <p:extLst>
      <p:ext uri="{BB962C8B-B14F-4D97-AF65-F5344CB8AC3E}">
        <p14:creationId xmlns:p14="http://schemas.microsoft.com/office/powerpoint/2010/main" val="373874101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gaps and problems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9241" y="1955020"/>
            <a:ext cx="6562454" cy="4351338"/>
          </a:xfrm>
        </p:spPr>
        <p:txBody>
          <a:bodyPr/>
          <a:lstStyle/>
          <a:p>
            <a:r>
              <a:rPr lang="en-US" sz="1800" dirty="0"/>
              <a:t>As shown in the right figure, the operator allocates logical/virtual network (e.g. identified by S-NSSAI#1) to Enterprise A for its </a:t>
            </a:r>
            <a:r>
              <a:rPr lang="en-US" sz="1800" dirty="0" err="1"/>
              <a:t>uRLLC</a:t>
            </a:r>
            <a:r>
              <a:rPr lang="en-US" sz="1800" dirty="0"/>
              <a:t> service and allocate logical network S-NSSAI#21 and 22 to Enterprise B for its </a:t>
            </a:r>
            <a:r>
              <a:rPr lang="en-US" sz="1800" dirty="0" err="1"/>
              <a:t>mIoT</a:t>
            </a:r>
            <a:r>
              <a:rPr lang="en-US" sz="1800" dirty="0"/>
              <a:t> and </a:t>
            </a:r>
            <a:r>
              <a:rPr lang="en-US" sz="1800" dirty="0" err="1"/>
              <a:t>eMBB</a:t>
            </a:r>
            <a:r>
              <a:rPr lang="en-US" sz="1800" dirty="0"/>
              <a:t> services. According to customer security requirement and operator policies, operator isolated resource of S-NSSAI#1 from resource of S-NSSAI#21/22. The operator and Enterprise A expected application traffic for the </a:t>
            </a:r>
            <a:r>
              <a:rPr lang="en-US" sz="1800" dirty="0" err="1"/>
              <a:t>uRLLC</a:t>
            </a:r>
            <a:r>
              <a:rPr lang="en-US" sz="1800" dirty="0"/>
              <a:t> service will route to dedicate resource for S-NSSAI#1. </a:t>
            </a:r>
          </a:p>
          <a:p>
            <a:r>
              <a:rPr lang="en-US" sz="1800" dirty="0"/>
              <a:t>However, as mis-behavior of the UE, logical network S-NSSAI#21 may be selected to transmit traffic of the </a:t>
            </a:r>
            <a:r>
              <a:rPr lang="en-US" sz="1800" dirty="0" err="1"/>
              <a:t>uRLLC</a:t>
            </a:r>
            <a:r>
              <a:rPr lang="en-US" sz="1800" dirty="0"/>
              <a:t> service, and the application data maybe leaked to NFs (e.g. CU-UP, UPF, etc.) of other resource group, which may even be outside the campus of the Enterprise A. That may violate security and other SLA of Enterprise A, operator policies and regulation. If S-NSSAI#21 support only DNN for enterprise B, the </a:t>
            </a:r>
            <a:r>
              <a:rPr lang="en-US" sz="1800" dirty="0" err="1"/>
              <a:t>uRLLC</a:t>
            </a:r>
            <a:r>
              <a:rPr lang="en-US" sz="1800" dirty="0"/>
              <a:t> traffic from UE even cannot reach the </a:t>
            </a:r>
            <a:r>
              <a:rPr lang="en-US" sz="1800" dirty="0" err="1"/>
              <a:t>uRLLC</a:t>
            </a:r>
            <a:r>
              <a:rPr lang="en-US" sz="1800" dirty="0"/>
              <a:t> server, and DoS may be triggered.</a:t>
            </a:r>
          </a:p>
          <a:p>
            <a:endParaRPr lang="en-IN" sz="1800" dirty="0"/>
          </a:p>
        </p:txBody>
      </p:sp>
      <p:sp>
        <p:nvSpPr>
          <p:cNvPr id="61" name="TextBox 60">
            <a:extLst>
              <a:ext uri="{FF2B5EF4-FFF2-40B4-BE49-F238E27FC236}">
                <a16:creationId xmlns:a16="http://schemas.microsoft.com/office/drawing/2014/main" id="{0851E4F7-9428-AFB5-4606-E6AC378BB60A}"/>
              </a:ext>
            </a:extLst>
          </p:cNvPr>
          <p:cNvSpPr txBox="1"/>
          <p:nvPr/>
        </p:nvSpPr>
        <p:spPr>
          <a:xfrm>
            <a:off x="6882687" y="5396402"/>
            <a:ext cx="5177041" cy="646331"/>
          </a:xfrm>
          <a:prstGeom prst="rect">
            <a:avLst/>
          </a:prstGeom>
          <a:noFill/>
        </p:spPr>
        <p:txBody>
          <a:bodyPr wrap="square">
            <a:spAutoFit/>
          </a:bodyPr>
          <a:lstStyle/>
          <a:p>
            <a:pPr algn="ctr"/>
            <a:r>
              <a:rPr lang="en-IN" altLang="zh-CN" b="1" dirty="0"/>
              <a:t>Issue #1 example: Unexpected logical network is selected for a vertical application </a:t>
            </a:r>
            <a:endParaRPr lang="en-US" b="1" dirty="0"/>
          </a:p>
        </p:txBody>
      </p:sp>
      <p:sp>
        <p:nvSpPr>
          <p:cNvPr id="109" name="Rectangle 108">
            <a:extLst>
              <a:ext uri="{FF2B5EF4-FFF2-40B4-BE49-F238E27FC236}">
                <a16:creationId xmlns:a16="http://schemas.microsoft.com/office/drawing/2014/main" id="{17B922EB-0E98-49A5-9A83-32D7979F4FE3}"/>
              </a:ext>
            </a:extLst>
          </p:cNvPr>
          <p:cNvSpPr/>
          <p:nvPr/>
        </p:nvSpPr>
        <p:spPr>
          <a:xfrm>
            <a:off x="8322390" y="2283742"/>
            <a:ext cx="262142" cy="2014383"/>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DU</a:t>
            </a:r>
          </a:p>
        </p:txBody>
      </p:sp>
      <p:sp>
        <p:nvSpPr>
          <p:cNvPr id="110" name="Rectangle 109">
            <a:extLst>
              <a:ext uri="{FF2B5EF4-FFF2-40B4-BE49-F238E27FC236}">
                <a16:creationId xmlns:a16="http://schemas.microsoft.com/office/drawing/2014/main" id="{07B7EE2E-B425-4E89-63A9-8F7CFB5A141A}"/>
              </a:ext>
            </a:extLst>
          </p:cNvPr>
          <p:cNvSpPr/>
          <p:nvPr/>
        </p:nvSpPr>
        <p:spPr>
          <a:xfrm>
            <a:off x="9864735" y="2162674"/>
            <a:ext cx="1396338" cy="2463640"/>
          </a:xfrm>
          <a:prstGeom prst="rect">
            <a:avLst/>
          </a:prstGeom>
          <a:solidFill>
            <a:srgbClr val="4D5766">
              <a:lumMod val="40000"/>
              <a:lumOff val="60000"/>
            </a:srgbClr>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defTabSz="914378" eaLnBrk="1" fontAlgn="auto" hangingPunct="1">
              <a:spcBef>
                <a:spcPts val="0"/>
              </a:spcBef>
              <a:spcAft>
                <a:spcPts val="0"/>
              </a:spcAft>
              <a:defRPr/>
            </a:pPr>
            <a:endParaRPr lang="en-US" sz="700" kern="0">
              <a:solidFill>
                <a:srgbClr val="124191"/>
              </a:solidFill>
              <a:latin typeface="Nokia Pure Text Light"/>
              <a:cs typeface="+mn-cs"/>
            </a:endParaRPr>
          </a:p>
        </p:txBody>
      </p:sp>
      <p:sp>
        <p:nvSpPr>
          <p:cNvPr id="111" name="Rectangle 110">
            <a:extLst>
              <a:ext uri="{FF2B5EF4-FFF2-40B4-BE49-F238E27FC236}">
                <a16:creationId xmlns:a16="http://schemas.microsoft.com/office/drawing/2014/main" id="{B13637A2-BC9E-7273-2078-C86EFE310F07}"/>
              </a:ext>
            </a:extLst>
          </p:cNvPr>
          <p:cNvSpPr/>
          <p:nvPr/>
        </p:nvSpPr>
        <p:spPr>
          <a:xfrm>
            <a:off x="10612091" y="2742522"/>
            <a:ext cx="531280" cy="276032"/>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dirty="0">
                <a:solidFill>
                  <a:srgbClr val="124191"/>
                </a:solidFill>
                <a:latin typeface="Nokia Pure Text Light"/>
                <a:cs typeface="+mn-cs"/>
              </a:rPr>
              <a:t>UPF-1</a:t>
            </a:r>
          </a:p>
        </p:txBody>
      </p:sp>
      <p:cxnSp>
        <p:nvCxnSpPr>
          <p:cNvPr id="112" name="Straight Connector 111">
            <a:extLst>
              <a:ext uri="{FF2B5EF4-FFF2-40B4-BE49-F238E27FC236}">
                <a16:creationId xmlns:a16="http://schemas.microsoft.com/office/drawing/2014/main" id="{6DD8A935-D804-97D7-7F6D-FF80B5EB819A}"/>
              </a:ext>
            </a:extLst>
          </p:cNvPr>
          <p:cNvCxnSpPr>
            <a:cxnSpLocks/>
            <a:stCxn id="111" idx="3"/>
            <a:endCxn id="113" idx="2"/>
          </p:cNvCxnSpPr>
          <p:nvPr/>
        </p:nvCxnSpPr>
        <p:spPr>
          <a:xfrm flipV="1">
            <a:off x="11143371" y="2878741"/>
            <a:ext cx="216638" cy="1797"/>
          </a:xfrm>
          <a:prstGeom prst="line">
            <a:avLst/>
          </a:prstGeom>
          <a:noFill/>
          <a:ln w="19050" cap="flat" cmpd="sng" algn="ctr">
            <a:solidFill>
              <a:srgbClr val="00B0F0"/>
            </a:solidFill>
            <a:prstDash val="solid"/>
          </a:ln>
          <a:effectLst/>
        </p:spPr>
      </p:cxnSp>
      <p:sp>
        <p:nvSpPr>
          <p:cNvPr id="113" name="Oval 112">
            <a:extLst>
              <a:ext uri="{FF2B5EF4-FFF2-40B4-BE49-F238E27FC236}">
                <a16:creationId xmlns:a16="http://schemas.microsoft.com/office/drawing/2014/main" id="{60870B74-691A-FB78-C9A6-7714A3C001C5}"/>
              </a:ext>
            </a:extLst>
          </p:cNvPr>
          <p:cNvSpPr/>
          <p:nvPr/>
        </p:nvSpPr>
        <p:spPr>
          <a:xfrm>
            <a:off x="11360009" y="2760937"/>
            <a:ext cx="441570" cy="235607"/>
          </a:xfrm>
          <a:prstGeom prst="ellipse">
            <a:avLst/>
          </a:prstGeom>
          <a:solidFill>
            <a:srgbClr val="FFFFFF">
              <a:lumMod val="95000"/>
            </a:srgbClr>
          </a:solidFill>
          <a:ln w="19050" cap="flat" cmpd="sng" algn="ctr">
            <a:solidFill>
              <a:srgbClr val="124191">
                <a:lumMod val="60000"/>
                <a:lumOff val="40000"/>
              </a:srgbClr>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14" name="Rectangle 113">
            <a:extLst>
              <a:ext uri="{FF2B5EF4-FFF2-40B4-BE49-F238E27FC236}">
                <a16:creationId xmlns:a16="http://schemas.microsoft.com/office/drawing/2014/main" id="{D7FC4C37-352B-1067-7E94-B0F0092E15DE}"/>
              </a:ext>
            </a:extLst>
          </p:cNvPr>
          <p:cNvSpPr/>
          <p:nvPr/>
        </p:nvSpPr>
        <p:spPr>
          <a:xfrm>
            <a:off x="11305609" y="2735300"/>
            <a:ext cx="560865"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uRLLC</a:t>
            </a:r>
            <a:endParaRPr lang="en-US" sz="800" kern="0" dirty="0">
              <a:solidFill>
                <a:srgbClr val="124191"/>
              </a:solidFill>
              <a:latin typeface="Nokia Pure Text Light"/>
              <a:cs typeface="+mn-cs"/>
            </a:endParaRPr>
          </a:p>
        </p:txBody>
      </p:sp>
      <p:grpSp>
        <p:nvGrpSpPr>
          <p:cNvPr id="115" name="Group 114">
            <a:extLst>
              <a:ext uri="{FF2B5EF4-FFF2-40B4-BE49-F238E27FC236}">
                <a16:creationId xmlns:a16="http://schemas.microsoft.com/office/drawing/2014/main" id="{A2F88E3C-9FB6-92C1-EA10-506EAC05D4CD}"/>
              </a:ext>
            </a:extLst>
          </p:cNvPr>
          <p:cNvGrpSpPr/>
          <p:nvPr/>
        </p:nvGrpSpPr>
        <p:grpSpPr>
          <a:xfrm>
            <a:off x="7338191" y="4342508"/>
            <a:ext cx="1497655" cy="321968"/>
            <a:chOff x="6519381" y="4125264"/>
            <a:chExt cx="1497655" cy="321968"/>
          </a:xfrm>
        </p:grpSpPr>
        <p:sp>
          <p:nvSpPr>
            <p:cNvPr id="116" name="ZoneTexte 53">
              <a:extLst>
                <a:ext uri="{FF2B5EF4-FFF2-40B4-BE49-F238E27FC236}">
                  <a16:creationId xmlns:a16="http://schemas.microsoft.com/office/drawing/2014/main" id="{68BABE70-AB06-D6CC-DDE8-604AF6641453}"/>
                </a:ext>
              </a:extLst>
            </p:cNvPr>
            <p:cNvSpPr txBox="1">
              <a:spLocks noChangeArrowheads="1"/>
            </p:cNvSpPr>
            <p:nvPr/>
          </p:nvSpPr>
          <p:spPr bwMode="auto">
            <a:xfrm>
              <a:off x="6672003" y="4231788"/>
              <a:ext cx="8490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ヒラギノ角ゴ Pro W3"/>
                  <a:cs typeface="ヒラギノ角ゴ Pro W3"/>
                </a:defRPr>
              </a:lvl1pPr>
              <a:lvl2pPr marL="742950" indent="-285750">
                <a:defRPr>
                  <a:solidFill>
                    <a:schemeClr val="tx1"/>
                  </a:solidFill>
                  <a:latin typeface="Arial" panose="020B0604020202020204" pitchFamily="34" charset="0"/>
                  <a:ea typeface="ヒラギノ角ゴ Pro W3"/>
                  <a:cs typeface="ヒラギノ角ゴ Pro W3"/>
                </a:defRPr>
              </a:lvl2pPr>
              <a:lvl3pPr marL="1143000" indent="-228600">
                <a:defRPr>
                  <a:solidFill>
                    <a:schemeClr val="tx1"/>
                  </a:solidFill>
                  <a:latin typeface="Arial" panose="020B0604020202020204" pitchFamily="34" charset="0"/>
                  <a:ea typeface="ヒラギノ角ゴ Pro W3"/>
                  <a:cs typeface="ヒラギノ角ゴ Pro W3"/>
                </a:defRPr>
              </a:lvl3pPr>
              <a:lvl4pPr marL="1600200" indent="-228600">
                <a:defRPr>
                  <a:solidFill>
                    <a:schemeClr val="tx1"/>
                  </a:solidFill>
                  <a:latin typeface="Arial" panose="020B0604020202020204" pitchFamily="34" charset="0"/>
                  <a:ea typeface="ヒラギノ角ゴ Pro W3"/>
                  <a:cs typeface="ヒラギノ角ゴ Pro W3"/>
                </a:defRPr>
              </a:lvl4pPr>
              <a:lvl5pPr marL="2057400" indent="-228600">
                <a:defRPr>
                  <a:solidFill>
                    <a:schemeClr val="tx1"/>
                  </a:solidFill>
                  <a:latin typeface="Arial" panose="020B0604020202020204" pitchFamily="34" charset="0"/>
                  <a:ea typeface="ヒラギノ角ゴ Pro W3"/>
                  <a:cs typeface="ヒラギノ角ゴ Pro W3"/>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9p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USER</a:t>
              </a:r>
              <a:r>
                <a:rPr kumimoji="0" lang="en-US" altLang="en-US" sz="800" b="0" i="0" u="none" strike="noStrike" kern="0" cap="none" spc="0" normalizeH="0" baseline="0" noProof="0" dirty="0">
                  <a:ln>
                    <a:noFill/>
                  </a:ln>
                  <a:solidFill>
                    <a:srgbClr val="124191"/>
                  </a:solidFill>
                  <a:effectLst/>
                  <a:uLnTx/>
                  <a:uFillTx/>
                  <a:latin typeface="Arial" panose="020B0604020202020204" pitchFamily="34" charset="0"/>
                </a:rPr>
                <a:t> </a:t>
              </a: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PLANE</a:t>
              </a:r>
            </a:p>
          </p:txBody>
        </p:sp>
        <p:sp>
          <p:nvSpPr>
            <p:cNvPr id="117" name="ZoneTexte 56">
              <a:extLst>
                <a:ext uri="{FF2B5EF4-FFF2-40B4-BE49-F238E27FC236}">
                  <a16:creationId xmlns:a16="http://schemas.microsoft.com/office/drawing/2014/main" id="{E1CDB625-3B2A-CFA8-FC69-042E69CB551D}"/>
                </a:ext>
              </a:extLst>
            </p:cNvPr>
            <p:cNvSpPr txBox="1">
              <a:spLocks noChangeArrowheads="1"/>
            </p:cNvSpPr>
            <p:nvPr/>
          </p:nvSpPr>
          <p:spPr bwMode="auto">
            <a:xfrm>
              <a:off x="6668591" y="4125264"/>
              <a:ext cx="13484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ヒラギノ角ゴ Pro W3"/>
                  <a:cs typeface="ヒラギノ角ゴ Pro W3"/>
                </a:defRPr>
              </a:lvl1pPr>
              <a:lvl2pPr marL="742950" indent="-285750">
                <a:defRPr>
                  <a:solidFill>
                    <a:schemeClr val="tx1"/>
                  </a:solidFill>
                  <a:latin typeface="Arial" panose="020B0604020202020204" pitchFamily="34" charset="0"/>
                  <a:ea typeface="ヒラギノ角ゴ Pro W3"/>
                  <a:cs typeface="ヒラギノ角ゴ Pro W3"/>
                </a:defRPr>
              </a:lvl2pPr>
              <a:lvl3pPr marL="1143000" indent="-228600">
                <a:defRPr>
                  <a:solidFill>
                    <a:schemeClr val="tx1"/>
                  </a:solidFill>
                  <a:latin typeface="Arial" panose="020B0604020202020204" pitchFamily="34" charset="0"/>
                  <a:ea typeface="ヒラギノ角ゴ Pro W3"/>
                  <a:cs typeface="ヒラギノ角ゴ Pro W3"/>
                </a:defRPr>
              </a:lvl3pPr>
              <a:lvl4pPr marL="1600200" indent="-228600">
                <a:defRPr>
                  <a:solidFill>
                    <a:schemeClr val="tx1"/>
                  </a:solidFill>
                  <a:latin typeface="Arial" panose="020B0604020202020204" pitchFamily="34" charset="0"/>
                  <a:ea typeface="ヒラギノ角ゴ Pro W3"/>
                  <a:cs typeface="ヒラギノ角ゴ Pro W3"/>
                </a:defRPr>
              </a:lvl4pPr>
              <a:lvl5pPr marL="2057400" indent="-228600">
                <a:defRPr>
                  <a:solidFill>
                    <a:schemeClr val="tx1"/>
                  </a:solidFill>
                  <a:latin typeface="Arial" panose="020B0604020202020204" pitchFamily="34" charset="0"/>
                  <a:ea typeface="ヒラギノ角ゴ Pro W3"/>
                  <a:cs typeface="ヒラギノ角ゴ Pro W3"/>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ヒラギノ角ゴ Pro W3"/>
                  <a:cs typeface="ヒラギノ角ゴ Pro W3"/>
                </a:defRPr>
              </a:lvl9pPr>
            </a:lstStyle>
            <a:p>
              <a:pPr marL="0" marR="0" lvl="0" indent="0" defTabSz="914378" eaLnBrk="1" fontAlgn="auto" latinLnBrk="0" hangingPunct="1">
                <a:lnSpc>
                  <a:spcPct val="100000"/>
                </a:lnSpc>
                <a:spcBef>
                  <a:spcPts val="0"/>
                </a:spcBef>
                <a:spcAft>
                  <a:spcPts val="0"/>
                </a:spcAft>
                <a:buClrTx/>
                <a:buSzTx/>
                <a:buFontTx/>
                <a:buNone/>
                <a:tabLst/>
                <a:defRPr/>
              </a:pPr>
              <a:r>
                <a:rPr kumimoji="0" lang="en-US" altLang="en-US" sz="700" b="0" i="0" u="none" strike="noStrike" kern="0" cap="none" spc="0" normalizeH="0" baseline="0" noProof="0" dirty="0">
                  <a:ln>
                    <a:noFill/>
                  </a:ln>
                  <a:solidFill>
                    <a:srgbClr val="124191"/>
                  </a:solidFill>
                  <a:effectLst/>
                  <a:uLnTx/>
                  <a:uFillTx/>
                  <a:latin typeface="Arial" panose="020B0604020202020204" pitchFamily="34" charset="0"/>
                </a:rPr>
                <a:t>CONTROL PLANE</a:t>
              </a:r>
            </a:p>
          </p:txBody>
        </p:sp>
        <p:cxnSp>
          <p:nvCxnSpPr>
            <p:cNvPr id="118" name="Straight Connector 117">
              <a:extLst>
                <a:ext uri="{FF2B5EF4-FFF2-40B4-BE49-F238E27FC236}">
                  <a16:creationId xmlns:a16="http://schemas.microsoft.com/office/drawing/2014/main" id="{CCBA112D-3BD3-4539-8938-0473DD38E696}"/>
                </a:ext>
              </a:extLst>
            </p:cNvPr>
            <p:cNvCxnSpPr/>
            <p:nvPr/>
          </p:nvCxnSpPr>
          <p:spPr>
            <a:xfrm>
              <a:off x="6519381" y="4225291"/>
              <a:ext cx="149210" cy="0"/>
            </a:xfrm>
            <a:prstGeom prst="line">
              <a:avLst/>
            </a:prstGeom>
            <a:noFill/>
            <a:ln w="12700" cap="flat" cmpd="sng" algn="ctr">
              <a:solidFill>
                <a:srgbClr val="124191"/>
              </a:solidFill>
              <a:prstDash val="sysDash"/>
            </a:ln>
            <a:effectLst/>
          </p:spPr>
        </p:cxnSp>
        <p:cxnSp>
          <p:nvCxnSpPr>
            <p:cNvPr id="119" name="Straight Connector 118">
              <a:extLst>
                <a:ext uri="{FF2B5EF4-FFF2-40B4-BE49-F238E27FC236}">
                  <a16:creationId xmlns:a16="http://schemas.microsoft.com/office/drawing/2014/main" id="{D47F8F3A-F1E7-EE23-5741-05E771A40013}"/>
                </a:ext>
              </a:extLst>
            </p:cNvPr>
            <p:cNvCxnSpPr/>
            <p:nvPr/>
          </p:nvCxnSpPr>
          <p:spPr>
            <a:xfrm>
              <a:off x="6519381" y="4326953"/>
              <a:ext cx="149210" cy="0"/>
            </a:xfrm>
            <a:prstGeom prst="line">
              <a:avLst/>
            </a:prstGeom>
            <a:noFill/>
            <a:ln w="19050" cap="flat" cmpd="sng" algn="ctr">
              <a:solidFill>
                <a:srgbClr val="124191"/>
              </a:solidFill>
              <a:prstDash val="solid"/>
            </a:ln>
            <a:effectLst/>
          </p:spPr>
        </p:cxnSp>
      </p:grpSp>
      <p:cxnSp>
        <p:nvCxnSpPr>
          <p:cNvPr id="120" name="Straight Connector 119">
            <a:extLst>
              <a:ext uri="{FF2B5EF4-FFF2-40B4-BE49-F238E27FC236}">
                <a16:creationId xmlns:a16="http://schemas.microsoft.com/office/drawing/2014/main" id="{7706B52F-5092-14ED-48BA-E31C38B605D2}"/>
              </a:ext>
            </a:extLst>
          </p:cNvPr>
          <p:cNvCxnSpPr>
            <a:cxnSpLocks/>
            <a:stCxn id="122" idx="2"/>
            <a:endCxn id="121" idx="0"/>
          </p:cNvCxnSpPr>
          <p:nvPr/>
        </p:nvCxnSpPr>
        <p:spPr>
          <a:xfrm flipH="1">
            <a:off x="10879993" y="3581191"/>
            <a:ext cx="690" cy="251318"/>
          </a:xfrm>
          <a:prstGeom prst="line">
            <a:avLst/>
          </a:prstGeom>
          <a:noFill/>
          <a:ln w="19050" cap="flat" cmpd="sng" algn="ctr">
            <a:solidFill>
              <a:srgbClr val="7030A0"/>
            </a:solidFill>
            <a:prstDash val="sysDash"/>
          </a:ln>
          <a:effectLst/>
        </p:spPr>
      </p:cxnSp>
      <p:sp>
        <p:nvSpPr>
          <p:cNvPr id="121" name="Rectangle 120">
            <a:extLst>
              <a:ext uri="{FF2B5EF4-FFF2-40B4-BE49-F238E27FC236}">
                <a16:creationId xmlns:a16="http://schemas.microsoft.com/office/drawing/2014/main" id="{6845ACC2-E271-2634-3458-1A4E9DAF8177}"/>
              </a:ext>
            </a:extLst>
          </p:cNvPr>
          <p:cNvSpPr/>
          <p:nvPr/>
        </p:nvSpPr>
        <p:spPr>
          <a:xfrm>
            <a:off x="10614353" y="3832509"/>
            <a:ext cx="531280" cy="276032"/>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UPF-21/22</a:t>
            </a:r>
          </a:p>
        </p:txBody>
      </p:sp>
      <p:sp>
        <p:nvSpPr>
          <p:cNvPr id="122" name="Rectangle 121">
            <a:extLst>
              <a:ext uri="{FF2B5EF4-FFF2-40B4-BE49-F238E27FC236}">
                <a16:creationId xmlns:a16="http://schemas.microsoft.com/office/drawing/2014/main" id="{FDC5025F-6A59-015E-7543-27D2AC341C62}"/>
              </a:ext>
            </a:extLst>
          </p:cNvPr>
          <p:cNvSpPr/>
          <p:nvPr/>
        </p:nvSpPr>
        <p:spPr>
          <a:xfrm>
            <a:off x="10615043" y="3305159"/>
            <a:ext cx="531280" cy="276032"/>
          </a:xfrm>
          <a:prstGeom prst="rect">
            <a:avLst/>
          </a:prstGeom>
          <a:solidFill>
            <a:srgbClr val="37CC73"/>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a:ln>
                  <a:noFill/>
                </a:ln>
                <a:solidFill>
                  <a:srgbClr val="124191"/>
                </a:solidFill>
                <a:effectLst/>
                <a:uLnTx/>
                <a:uFillTx/>
                <a:latin typeface="Nokia Pure Text Light"/>
                <a:cs typeface="+mn-cs"/>
              </a:rPr>
              <a:t>SMF</a:t>
            </a:r>
            <a:endParaRPr kumimoji="0" lang="en-US" sz="700" b="0" i="0" u="none" strike="noStrike" kern="0" cap="none" spc="0" normalizeH="0" baseline="0" noProof="0" dirty="0">
              <a:ln>
                <a:noFill/>
              </a:ln>
              <a:solidFill>
                <a:srgbClr val="124191"/>
              </a:solidFill>
              <a:effectLst/>
              <a:uLnTx/>
              <a:uFillTx/>
              <a:latin typeface="Nokia Pure Text Light"/>
              <a:cs typeface="+mn-cs"/>
            </a:endParaRPr>
          </a:p>
        </p:txBody>
      </p:sp>
      <p:cxnSp>
        <p:nvCxnSpPr>
          <p:cNvPr id="123" name="Straight Connector 122">
            <a:extLst>
              <a:ext uri="{FF2B5EF4-FFF2-40B4-BE49-F238E27FC236}">
                <a16:creationId xmlns:a16="http://schemas.microsoft.com/office/drawing/2014/main" id="{D347F32D-F3F1-D819-91D9-F897F916D1A5}"/>
              </a:ext>
            </a:extLst>
          </p:cNvPr>
          <p:cNvCxnSpPr>
            <a:cxnSpLocks/>
            <a:stCxn id="121" idx="3"/>
            <a:endCxn id="124" idx="2"/>
          </p:cNvCxnSpPr>
          <p:nvPr/>
        </p:nvCxnSpPr>
        <p:spPr>
          <a:xfrm flipV="1">
            <a:off x="11145633" y="3968443"/>
            <a:ext cx="218180" cy="2082"/>
          </a:xfrm>
          <a:prstGeom prst="line">
            <a:avLst/>
          </a:prstGeom>
          <a:noFill/>
          <a:ln w="19050" cap="flat" cmpd="sng" algn="ctr">
            <a:solidFill>
              <a:srgbClr val="7030A0"/>
            </a:solidFill>
            <a:prstDash val="solid"/>
          </a:ln>
          <a:effectLst/>
        </p:spPr>
      </p:cxnSp>
      <p:sp>
        <p:nvSpPr>
          <p:cNvPr id="124" name="Oval 123">
            <a:extLst>
              <a:ext uri="{FF2B5EF4-FFF2-40B4-BE49-F238E27FC236}">
                <a16:creationId xmlns:a16="http://schemas.microsoft.com/office/drawing/2014/main" id="{B8961732-93FD-9E6F-7C21-C7D8B4A141D2}"/>
              </a:ext>
            </a:extLst>
          </p:cNvPr>
          <p:cNvSpPr/>
          <p:nvPr/>
        </p:nvSpPr>
        <p:spPr>
          <a:xfrm>
            <a:off x="11363813" y="3850639"/>
            <a:ext cx="463487" cy="235607"/>
          </a:xfrm>
          <a:prstGeom prst="ellipse">
            <a:avLst/>
          </a:prstGeom>
          <a:solidFill>
            <a:srgbClr val="FFFFFF">
              <a:lumMod val="95000"/>
            </a:srgbClr>
          </a:solidFill>
          <a:ln w="19050" cap="flat" cmpd="sng" algn="ctr">
            <a:solidFill>
              <a:srgbClr val="7030A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25" name="Rectangle 124">
            <a:extLst>
              <a:ext uri="{FF2B5EF4-FFF2-40B4-BE49-F238E27FC236}">
                <a16:creationId xmlns:a16="http://schemas.microsoft.com/office/drawing/2014/main" id="{499684F4-B937-BFFA-DAE9-75B9D212C67F}"/>
              </a:ext>
            </a:extLst>
          </p:cNvPr>
          <p:cNvSpPr/>
          <p:nvPr/>
        </p:nvSpPr>
        <p:spPr>
          <a:xfrm>
            <a:off x="11340486" y="3830081"/>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mIoT</a:t>
            </a:r>
            <a:endParaRPr lang="en-US" sz="900" kern="0" dirty="0">
              <a:solidFill>
                <a:srgbClr val="124191"/>
              </a:solidFill>
              <a:latin typeface="Nokia Pure Text Light"/>
              <a:cs typeface="+mn-cs"/>
            </a:endParaRPr>
          </a:p>
        </p:txBody>
      </p:sp>
      <p:cxnSp>
        <p:nvCxnSpPr>
          <p:cNvPr id="126" name="Connector: Elbow 125">
            <a:extLst>
              <a:ext uri="{FF2B5EF4-FFF2-40B4-BE49-F238E27FC236}">
                <a16:creationId xmlns:a16="http://schemas.microsoft.com/office/drawing/2014/main" id="{C9003456-3976-7864-4EAD-B109A5B5EBBD}"/>
              </a:ext>
            </a:extLst>
          </p:cNvPr>
          <p:cNvCxnSpPr>
            <a:cxnSpLocks/>
            <a:endCxn id="121" idx="1"/>
          </p:cNvCxnSpPr>
          <p:nvPr/>
        </p:nvCxnSpPr>
        <p:spPr>
          <a:xfrm>
            <a:off x="9199109" y="3499747"/>
            <a:ext cx="1415244" cy="470778"/>
          </a:xfrm>
          <a:prstGeom prst="bentConnector3">
            <a:avLst>
              <a:gd name="adj1" fmla="val 50000"/>
            </a:avLst>
          </a:prstGeom>
          <a:noFill/>
          <a:ln w="19050" cap="flat" cmpd="sng" algn="ctr">
            <a:noFill/>
            <a:prstDash val="solid"/>
          </a:ln>
          <a:effectLst/>
        </p:spPr>
      </p:cxnSp>
      <p:sp>
        <p:nvSpPr>
          <p:cNvPr id="127" name="Rectangle 126">
            <a:extLst>
              <a:ext uri="{FF2B5EF4-FFF2-40B4-BE49-F238E27FC236}">
                <a16:creationId xmlns:a16="http://schemas.microsoft.com/office/drawing/2014/main" id="{B5CBEE73-CC7A-4B4D-FAF7-EFEA4799B202}"/>
              </a:ext>
            </a:extLst>
          </p:cNvPr>
          <p:cNvSpPr/>
          <p:nvPr/>
        </p:nvSpPr>
        <p:spPr>
          <a:xfrm>
            <a:off x="7353001" y="3211219"/>
            <a:ext cx="628903" cy="168853"/>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S-NSSAI#21</a:t>
            </a:r>
          </a:p>
        </p:txBody>
      </p:sp>
      <p:sp>
        <p:nvSpPr>
          <p:cNvPr id="128" name="Rectangle 127">
            <a:extLst>
              <a:ext uri="{FF2B5EF4-FFF2-40B4-BE49-F238E27FC236}">
                <a16:creationId xmlns:a16="http://schemas.microsoft.com/office/drawing/2014/main" id="{6655DD76-0B01-6F84-4BFF-CD0154346B69}"/>
              </a:ext>
            </a:extLst>
          </p:cNvPr>
          <p:cNvSpPr/>
          <p:nvPr/>
        </p:nvSpPr>
        <p:spPr>
          <a:xfrm>
            <a:off x="7318188" y="2430605"/>
            <a:ext cx="765746" cy="1471976"/>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129" name="Rectangle 128">
            <a:extLst>
              <a:ext uri="{FF2B5EF4-FFF2-40B4-BE49-F238E27FC236}">
                <a16:creationId xmlns:a16="http://schemas.microsoft.com/office/drawing/2014/main" id="{A9FB6F15-C4DF-3223-0917-CD50BD8520BF}"/>
              </a:ext>
            </a:extLst>
          </p:cNvPr>
          <p:cNvSpPr/>
          <p:nvPr/>
        </p:nvSpPr>
        <p:spPr>
          <a:xfrm>
            <a:off x="7338191" y="3969137"/>
            <a:ext cx="714420" cy="196722"/>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dirty="0">
                <a:solidFill>
                  <a:srgbClr val="FFFFFF"/>
                </a:solidFill>
                <a:latin typeface="Nokia Pure Text Light"/>
                <a:cs typeface="+mn-cs"/>
              </a:rPr>
              <a:t>UE</a:t>
            </a:r>
          </a:p>
        </p:txBody>
      </p:sp>
      <p:sp>
        <p:nvSpPr>
          <p:cNvPr id="130" name="Rectangle 129">
            <a:extLst>
              <a:ext uri="{FF2B5EF4-FFF2-40B4-BE49-F238E27FC236}">
                <a16:creationId xmlns:a16="http://schemas.microsoft.com/office/drawing/2014/main" id="{AD27F532-E104-58BE-8CC2-7E9E5CD1DE48}"/>
              </a:ext>
            </a:extLst>
          </p:cNvPr>
          <p:cNvSpPr/>
          <p:nvPr/>
        </p:nvSpPr>
        <p:spPr>
          <a:xfrm>
            <a:off x="7353001" y="3703179"/>
            <a:ext cx="631531" cy="159724"/>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dirty="0">
                <a:solidFill>
                  <a:srgbClr val="124191"/>
                </a:solidFill>
                <a:latin typeface="Nokia Pure Text Light"/>
                <a:cs typeface="+mn-cs"/>
              </a:rPr>
              <a:t>S-NSSAI#22</a:t>
            </a:r>
          </a:p>
        </p:txBody>
      </p:sp>
      <p:cxnSp>
        <p:nvCxnSpPr>
          <p:cNvPr id="131" name="Connector: Elbow 130">
            <a:extLst>
              <a:ext uri="{FF2B5EF4-FFF2-40B4-BE49-F238E27FC236}">
                <a16:creationId xmlns:a16="http://schemas.microsoft.com/office/drawing/2014/main" id="{6EF61DCA-3C10-8986-89C2-27374927B2D0}"/>
              </a:ext>
            </a:extLst>
          </p:cNvPr>
          <p:cNvCxnSpPr>
            <a:cxnSpLocks/>
            <a:stCxn id="138" idx="3"/>
            <a:endCxn id="111" idx="1"/>
          </p:cNvCxnSpPr>
          <p:nvPr/>
        </p:nvCxnSpPr>
        <p:spPr>
          <a:xfrm>
            <a:off x="9435783" y="2876444"/>
            <a:ext cx="1176308" cy="4094"/>
          </a:xfrm>
          <a:prstGeom prst="bentConnector3">
            <a:avLst>
              <a:gd name="adj1" fmla="val 50000"/>
            </a:avLst>
          </a:prstGeom>
          <a:noFill/>
          <a:ln w="19050" cap="flat" cmpd="sng" algn="ctr">
            <a:solidFill>
              <a:srgbClr val="00B0F0"/>
            </a:solidFill>
            <a:prstDash val="solid"/>
          </a:ln>
          <a:effectLst/>
        </p:spPr>
      </p:cxnSp>
      <p:cxnSp>
        <p:nvCxnSpPr>
          <p:cNvPr id="132" name="Straight Connector 131">
            <a:extLst>
              <a:ext uri="{FF2B5EF4-FFF2-40B4-BE49-F238E27FC236}">
                <a16:creationId xmlns:a16="http://schemas.microsoft.com/office/drawing/2014/main" id="{D0D9C4F6-1D68-EB5E-0867-31E5DCAEB2CF}"/>
              </a:ext>
            </a:extLst>
          </p:cNvPr>
          <p:cNvCxnSpPr>
            <a:cxnSpLocks/>
            <a:stCxn id="121" idx="3"/>
            <a:endCxn id="133" idx="2"/>
          </p:cNvCxnSpPr>
          <p:nvPr/>
        </p:nvCxnSpPr>
        <p:spPr>
          <a:xfrm>
            <a:off x="11145633" y="3970525"/>
            <a:ext cx="218180" cy="353365"/>
          </a:xfrm>
          <a:prstGeom prst="line">
            <a:avLst/>
          </a:prstGeom>
          <a:noFill/>
          <a:ln w="19050" cap="flat" cmpd="sng" algn="ctr">
            <a:solidFill>
              <a:srgbClr val="FFC000"/>
            </a:solidFill>
            <a:prstDash val="solid"/>
          </a:ln>
          <a:effectLst/>
        </p:spPr>
      </p:cxnSp>
      <p:sp>
        <p:nvSpPr>
          <p:cNvPr id="133" name="Oval 132">
            <a:extLst>
              <a:ext uri="{FF2B5EF4-FFF2-40B4-BE49-F238E27FC236}">
                <a16:creationId xmlns:a16="http://schemas.microsoft.com/office/drawing/2014/main" id="{2324CB19-4C7D-811D-8D49-0861D8EA3616}"/>
              </a:ext>
            </a:extLst>
          </p:cNvPr>
          <p:cNvSpPr/>
          <p:nvPr/>
        </p:nvSpPr>
        <p:spPr>
          <a:xfrm>
            <a:off x="11363813" y="4206086"/>
            <a:ext cx="463487" cy="235607"/>
          </a:xfrm>
          <a:prstGeom prst="ellipse">
            <a:avLst/>
          </a:prstGeom>
          <a:solidFill>
            <a:srgbClr val="FFFFFF">
              <a:lumMod val="95000"/>
            </a:srgbClr>
          </a:solidFill>
          <a:ln w="19050" cap="flat" cmpd="sng" algn="ctr">
            <a:solidFill>
              <a:srgbClr val="FFC000"/>
            </a:solidFill>
            <a:prstDash val="solid"/>
          </a:ln>
          <a:effectLst/>
        </p:spPr>
        <p:txBody>
          <a:bodyPr tIns="90000" bIns="90000"/>
          <a:lstStyle/>
          <a:p>
            <a:pPr algn="ctr" defTabSz="914378" eaLnBrk="1" fontAlgn="auto" hangingPunct="1">
              <a:spcBef>
                <a:spcPts val="0"/>
              </a:spcBef>
              <a:spcAft>
                <a:spcPts val="0"/>
              </a:spcAft>
              <a:defRPr/>
            </a:pPr>
            <a:endParaRPr lang="en-US" sz="900" kern="0">
              <a:solidFill>
                <a:srgbClr val="FF3154"/>
              </a:solidFill>
              <a:latin typeface="Nokia Pure Text Light"/>
              <a:cs typeface="+mn-cs"/>
            </a:endParaRPr>
          </a:p>
        </p:txBody>
      </p:sp>
      <p:sp>
        <p:nvSpPr>
          <p:cNvPr id="134" name="Rectangle 133">
            <a:extLst>
              <a:ext uri="{FF2B5EF4-FFF2-40B4-BE49-F238E27FC236}">
                <a16:creationId xmlns:a16="http://schemas.microsoft.com/office/drawing/2014/main" id="{9461BD6F-3059-97DA-515B-E074F110BBB0}"/>
              </a:ext>
            </a:extLst>
          </p:cNvPr>
          <p:cNvSpPr/>
          <p:nvPr/>
        </p:nvSpPr>
        <p:spPr>
          <a:xfrm>
            <a:off x="11340486" y="4177462"/>
            <a:ext cx="559142" cy="281404"/>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900" kern="0" dirty="0" err="1">
                <a:solidFill>
                  <a:srgbClr val="124191"/>
                </a:solidFill>
                <a:latin typeface="Nokia Pure Text Light"/>
                <a:cs typeface="+mn-cs"/>
              </a:rPr>
              <a:t>eMBB</a:t>
            </a:r>
            <a:endParaRPr lang="en-US" sz="900" kern="0" dirty="0">
              <a:solidFill>
                <a:srgbClr val="124191"/>
              </a:solidFill>
              <a:latin typeface="Nokia Pure Text Light"/>
              <a:cs typeface="+mn-cs"/>
            </a:endParaRPr>
          </a:p>
        </p:txBody>
      </p:sp>
      <p:cxnSp>
        <p:nvCxnSpPr>
          <p:cNvPr id="135" name="Straight Connector 134">
            <a:extLst>
              <a:ext uri="{FF2B5EF4-FFF2-40B4-BE49-F238E27FC236}">
                <a16:creationId xmlns:a16="http://schemas.microsoft.com/office/drawing/2014/main" id="{0CEAF53B-69D7-55D3-5C1C-70B9C8256571}"/>
              </a:ext>
            </a:extLst>
          </p:cNvPr>
          <p:cNvCxnSpPr>
            <a:cxnSpLocks/>
          </p:cNvCxnSpPr>
          <p:nvPr/>
        </p:nvCxnSpPr>
        <p:spPr>
          <a:xfrm>
            <a:off x="7932765" y="3749762"/>
            <a:ext cx="365191" cy="0"/>
          </a:xfrm>
          <a:prstGeom prst="line">
            <a:avLst/>
          </a:prstGeom>
          <a:noFill/>
          <a:ln w="19050" cap="flat" cmpd="sng" algn="ctr">
            <a:solidFill>
              <a:srgbClr val="FFC000"/>
            </a:solidFill>
            <a:prstDash val="solid"/>
          </a:ln>
          <a:effectLst/>
        </p:spPr>
      </p:cxnSp>
      <p:cxnSp>
        <p:nvCxnSpPr>
          <p:cNvPr id="136" name="Straight Connector 135">
            <a:extLst>
              <a:ext uri="{FF2B5EF4-FFF2-40B4-BE49-F238E27FC236}">
                <a16:creationId xmlns:a16="http://schemas.microsoft.com/office/drawing/2014/main" id="{19601380-9CD4-AC4E-64A3-CE9D7BE7A85C}"/>
              </a:ext>
            </a:extLst>
          </p:cNvPr>
          <p:cNvCxnSpPr>
            <a:cxnSpLocks/>
            <a:stCxn id="127" idx="3"/>
            <a:endCxn id="109" idx="1"/>
          </p:cNvCxnSpPr>
          <p:nvPr/>
        </p:nvCxnSpPr>
        <p:spPr>
          <a:xfrm flipV="1">
            <a:off x="7981904" y="3290934"/>
            <a:ext cx="340486" cy="4712"/>
          </a:xfrm>
          <a:prstGeom prst="line">
            <a:avLst/>
          </a:prstGeom>
          <a:noFill/>
          <a:ln w="19050" cap="flat" cmpd="sng" algn="ctr">
            <a:solidFill>
              <a:srgbClr val="7030A0"/>
            </a:solidFill>
            <a:prstDash val="solid"/>
          </a:ln>
          <a:effectLst/>
        </p:spPr>
      </p:cxnSp>
      <p:sp>
        <p:nvSpPr>
          <p:cNvPr id="137" name="Rectangle 136">
            <a:extLst>
              <a:ext uri="{FF2B5EF4-FFF2-40B4-BE49-F238E27FC236}">
                <a16:creationId xmlns:a16="http://schemas.microsoft.com/office/drawing/2014/main" id="{6869146D-3CDE-88FE-7393-F830211DAB82}"/>
              </a:ext>
            </a:extLst>
          </p:cNvPr>
          <p:cNvSpPr/>
          <p:nvPr/>
        </p:nvSpPr>
        <p:spPr>
          <a:xfrm>
            <a:off x="8867322" y="3789344"/>
            <a:ext cx="570920" cy="279235"/>
          </a:xfrm>
          <a:prstGeom prst="rect">
            <a:avLst/>
          </a:prstGeom>
          <a:solidFill>
            <a:srgbClr val="CC99FF"/>
          </a:solidFill>
          <a:ln w="12700" cap="flat" cmpd="sng" algn="ctr">
            <a:solidFill>
              <a:srgbClr val="FFC000"/>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CU-UP-21/22</a:t>
            </a:r>
          </a:p>
        </p:txBody>
      </p:sp>
      <p:sp>
        <p:nvSpPr>
          <p:cNvPr id="138" name="Rectangle 137">
            <a:extLst>
              <a:ext uri="{FF2B5EF4-FFF2-40B4-BE49-F238E27FC236}">
                <a16:creationId xmlns:a16="http://schemas.microsoft.com/office/drawing/2014/main" id="{53AB8F5C-B33F-809A-D04F-84BAD5D48568}"/>
              </a:ext>
            </a:extLst>
          </p:cNvPr>
          <p:cNvSpPr/>
          <p:nvPr/>
        </p:nvSpPr>
        <p:spPr>
          <a:xfrm>
            <a:off x="8885696" y="2700584"/>
            <a:ext cx="550087" cy="351719"/>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r>
              <a:rPr lang="en-US" sz="700" kern="0" dirty="0">
                <a:solidFill>
                  <a:srgbClr val="124191"/>
                </a:solidFill>
                <a:latin typeface="Nokia Pure Text Light"/>
                <a:cs typeface="+mn-cs"/>
              </a:rPr>
              <a:t>CU-UP-1</a:t>
            </a:r>
          </a:p>
        </p:txBody>
      </p:sp>
      <p:sp>
        <p:nvSpPr>
          <p:cNvPr id="139" name="Rectangle 138">
            <a:extLst>
              <a:ext uri="{FF2B5EF4-FFF2-40B4-BE49-F238E27FC236}">
                <a16:creationId xmlns:a16="http://schemas.microsoft.com/office/drawing/2014/main" id="{0EB4AB76-4C02-C120-62DD-C4DEA2A42055}"/>
              </a:ext>
            </a:extLst>
          </p:cNvPr>
          <p:cNvSpPr/>
          <p:nvPr/>
        </p:nvSpPr>
        <p:spPr>
          <a:xfrm>
            <a:off x="7408898" y="2802394"/>
            <a:ext cx="573005" cy="187553"/>
          </a:xfrm>
          <a:prstGeom prst="rect">
            <a:avLst/>
          </a:prstGeom>
          <a:solidFill>
            <a:srgbClr val="00C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S-NSSAI#1</a:t>
            </a:r>
          </a:p>
        </p:txBody>
      </p:sp>
      <p:cxnSp>
        <p:nvCxnSpPr>
          <p:cNvPr id="140" name="Straight Connector 139">
            <a:extLst>
              <a:ext uri="{FF2B5EF4-FFF2-40B4-BE49-F238E27FC236}">
                <a16:creationId xmlns:a16="http://schemas.microsoft.com/office/drawing/2014/main" id="{5A0E123E-71E7-6834-25CE-2AD0A272164C}"/>
              </a:ext>
            </a:extLst>
          </p:cNvPr>
          <p:cNvCxnSpPr>
            <a:cxnSpLocks/>
          </p:cNvCxnSpPr>
          <p:nvPr/>
        </p:nvCxnSpPr>
        <p:spPr>
          <a:xfrm>
            <a:off x="7983427" y="2867310"/>
            <a:ext cx="345771" cy="0"/>
          </a:xfrm>
          <a:prstGeom prst="line">
            <a:avLst/>
          </a:prstGeom>
          <a:noFill/>
          <a:ln w="19050" cap="flat" cmpd="sng" algn="ctr">
            <a:solidFill>
              <a:srgbClr val="00B0F0"/>
            </a:solidFill>
            <a:prstDash val="solid"/>
          </a:ln>
          <a:effectLst/>
        </p:spPr>
      </p:cxnSp>
      <p:cxnSp>
        <p:nvCxnSpPr>
          <p:cNvPr id="141" name="Connector: Elbow 140">
            <a:extLst>
              <a:ext uri="{FF2B5EF4-FFF2-40B4-BE49-F238E27FC236}">
                <a16:creationId xmlns:a16="http://schemas.microsoft.com/office/drawing/2014/main" id="{60F9A98F-7EF1-FDAF-FA18-6557CF861DD8}"/>
              </a:ext>
            </a:extLst>
          </p:cNvPr>
          <p:cNvCxnSpPr>
            <a:cxnSpLocks/>
            <a:stCxn id="144" idx="3"/>
            <a:endCxn id="142" idx="1"/>
          </p:cNvCxnSpPr>
          <p:nvPr/>
        </p:nvCxnSpPr>
        <p:spPr>
          <a:xfrm flipV="1">
            <a:off x="9558992" y="3442116"/>
            <a:ext cx="378589" cy="1536"/>
          </a:xfrm>
          <a:prstGeom prst="bentConnector3">
            <a:avLst>
              <a:gd name="adj1" fmla="val 50000"/>
            </a:avLst>
          </a:prstGeom>
          <a:noFill/>
          <a:ln w="19050" cap="flat" cmpd="sng" algn="ctr">
            <a:solidFill>
              <a:srgbClr val="7030A0"/>
            </a:solidFill>
            <a:prstDash val="sysDash"/>
          </a:ln>
          <a:effectLst/>
        </p:spPr>
      </p:cxnSp>
      <p:sp>
        <p:nvSpPr>
          <p:cNvPr id="142" name="Rectangle 141">
            <a:extLst>
              <a:ext uri="{FF2B5EF4-FFF2-40B4-BE49-F238E27FC236}">
                <a16:creationId xmlns:a16="http://schemas.microsoft.com/office/drawing/2014/main" id="{84061066-68C2-1752-ED55-76DE974524AE}"/>
              </a:ext>
            </a:extLst>
          </p:cNvPr>
          <p:cNvSpPr/>
          <p:nvPr/>
        </p:nvSpPr>
        <p:spPr>
          <a:xfrm>
            <a:off x="9937581" y="3304100"/>
            <a:ext cx="531280" cy="276032"/>
          </a:xfrm>
          <a:prstGeom prst="rect">
            <a:avLst/>
          </a:prstGeom>
          <a:solidFill>
            <a:srgbClr val="37CC73"/>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AMF</a:t>
            </a:r>
          </a:p>
        </p:txBody>
      </p:sp>
      <p:cxnSp>
        <p:nvCxnSpPr>
          <p:cNvPr id="143" name="Connector: Elbow 142">
            <a:extLst>
              <a:ext uri="{FF2B5EF4-FFF2-40B4-BE49-F238E27FC236}">
                <a16:creationId xmlns:a16="http://schemas.microsoft.com/office/drawing/2014/main" id="{008FEA52-3049-CF4D-84A8-982F69E4E825}"/>
              </a:ext>
            </a:extLst>
          </p:cNvPr>
          <p:cNvCxnSpPr>
            <a:cxnSpLocks/>
            <a:stCxn id="142" idx="3"/>
            <a:endCxn id="122" idx="1"/>
          </p:cNvCxnSpPr>
          <p:nvPr/>
        </p:nvCxnSpPr>
        <p:spPr>
          <a:xfrm>
            <a:off x="10468861" y="3442116"/>
            <a:ext cx="146182" cy="1059"/>
          </a:xfrm>
          <a:prstGeom prst="bentConnector3">
            <a:avLst>
              <a:gd name="adj1" fmla="val 50000"/>
            </a:avLst>
          </a:prstGeom>
          <a:noFill/>
          <a:ln w="19050" cap="flat" cmpd="sng" algn="ctr">
            <a:solidFill>
              <a:srgbClr val="7030A0"/>
            </a:solidFill>
            <a:prstDash val="sysDash"/>
          </a:ln>
          <a:effectLst/>
        </p:spPr>
      </p:cxnSp>
      <p:sp>
        <p:nvSpPr>
          <p:cNvPr id="144" name="Rectangle 143">
            <a:extLst>
              <a:ext uri="{FF2B5EF4-FFF2-40B4-BE49-F238E27FC236}">
                <a16:creationId xmlns:a16="http://schemas.microsoft.com/office/drawing/2014/main" id="{EB0CA443-DECF-3C2D-E99D-483898FD3803}"/>
              </a:ext>
            </a:extLst>
          </p:cNvPr>
          <p:cNvSpPr/>
          <p:nvPr/>
        </p:nvSpPr>
        <p:spPr>
          <a:xfrm>
            <a:off x="8835846" y="3263824"/>
            <a:ext cx="723146" cy="359655"/>
          </a:xfrm>
          <a:prstGeom prst="rect">
            <a:avLst/>
          </a:prstGeom>
          <a:solidFill>
            <a:srgbClr val="37CC73"/>
          </a:solid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marL="0" marR="0" lvl="0" indent="0" algn="ctr" defTabSz="914378" eaLnBrk="1" fontAlgn="auto" latinLnBrk="0" hangingPunct="1">
              <a:lnSpc>
                <a:spcPct val="100000"/>
              </a:lnSpc>
              <a:spcBef>
                <a:spcPts val="0"/>
              </a:spcBef>
              <a:spcAft>
                <a:spcPts val="0"/>
              </a:spcAft>
              <a:buClrTx/>
              <a:buSzTx/>
              <a:buFontTx/>
              <a:buNone/>
              <a:tabLst/>
              <a:defRPr/>
            </a:pPr>
            <a:r>
              <a:rPr kumimoji="0" lang="en-US" sz="700" b="0" i="0" u="none" strike="noStrike" kern="0" cap="none" spc="0" normalizeH="0" baseline="0" noProof="0" dirty="0">
                <a:ln>
                  <a:noFill/>
                </a:ln>
                <a:solidFill>
                  <a:srgbClr val="124191"/>
                </a:solidFill>
                <a:effectLst/>
                <a:uLnTx/>
                <a:uFillTx/>
                <a:latin typeface="Nokia Pure Text Light"/>
                <a:cs typeface="+mn-cs"/>
              </a:rPr>
              <a:t>CU-CP</a:t>
            </a:r>
          </a:p>
        </p:txBody>
      </p:sp>
      <p:cxnSp>
        <p:nvCxnSpPr>
          <p:cNvPr id="145" name="Straight Connector 144">
            <a:extLst>
              <a:ext uri="{FF2B5EF4-FFF2-40B4-BE49-F238E27FC236}">
                <a16:creationId xmlns:a16="http://schemas.microsoft.com/office/drawing/2014/main" id="{8B8D10C4-51F4-265F-5BF1-4B98245B4AB6}"/>
              </a:ext>
            </a:extLst>
          </p:cNvPr>
          <p:cNvCxnSpPr>
            <a:cxnSpLocks/>
            <a:endCxn id="138" idx="1"/>
          </p:cNvCxnSpPr>
          <p:nvPr/>
        </p:nvCxnSpPr>
        <p:spPr>
          <a:xfrm>
            <a:off x="8563181" y="2874188"/>
            <a:ext cx="322515" cy="2256"/>
          </a:xfrm>
          <a:prstGeom prst="line">
            <a:avLst/>
          </a:prstGeom>
          <a:noFill/>
          <a:ln w="19050" cap="flat" cmpd="sng" algn="ctr">
            <a:solidFill>
              <a:srgbClr val="00B0F0"/>
            </a:solidFill>
            <a:prstDash val="solid"/>
          </a:ln>
          <a:effectLst/>
        </p:spPr>
      </p:cxnSp>
      <p:cxnSp>
        <p:nvCxnSpPr>
          <p:cNvPr id="146" name="Straight Connector 145">
            <a:extLst>
              <a:ext uri="{FF2B5EF4-FFF2-40B4-BE49-F238E27FC236}">
                <a16:creationId xmlns:a16="http://schemas.microsoft.com/office/drawing/2014/main" id="{6F2788FB-88E2-EE46-262E-60018B472EB9}"/>
              </a:ext>
            </a:extLst>
          </p:cNvPr>
          <p:cNvCxnSpPr>
            <a:cxnSpLocks/>
            <a:endCxn id="144" idx="1"/>
          </p:cNvCxnSpPr>
          <p:nvPr/>
        </p:nvCxnSpPr>
        <p:spPr>
          <a:xfrm>
            <a:off x="8584532" y="3440736"/>
            <a:ext cx="251314" cy="2916"/>
          </a:xfrm>
          <a:prstGeom prst="line">
            <a:avLst/>
          </a:prstGeom>
          <a:noFill/>
          <a:ln w="19050" cap="flat" cmpd="sng" algn="ctr">
            <a:solidFill>
              <a:srgbClr val="7030A0"/>
            </a:solidFill>
            <a:prstDash val="sysDash"/>
          </a:ln>
          <a:effectLst/>
        </p:spPr>
      </p:cxnSp>
      <p:cxnSp>
        <p:nvCxnSpPr>
          <p:cNvPr id="147" name="Straight Connector 146">
            <a:extLst>
              <a:ext uri="{FF2B5EF4-FFF2-40B4-BE49-F238E27FC236}">
                <a16:creationId xmlns:a16="http://schemas.microsoft.com/office/drawing/2014/main" id="{F329AE7D-CABA-C473-A713-D63BAC97CA2B}"/>
              </a:ext>
            </a:extLst>
          </p:cNvPr>
          <p:cNvCxnSpPr>
            <a:cxnSpLocks/>
            <a:endCxn id="137" idx="1"/>
          </p:cNvCxnSpPr>
          <p:nvPr/>
        </p:nvCxnSpPr>
        <p:spPr>
          <a:xfrm>
            <a:off x="8589423" y="3927774"/>
            <a:ext cx="277899" cy="1188"/>
          </a:xfrm>
          <a:prstGeom prst="line">
            <a:avLst/>
          </a:prstGeom>
          <a:noFill/>
          <a:ln w="19050" cap="flat" cmpd="sng" algn="ctr">
            <a:solidFill>
              <a:srgbClr val="7030A0"/>
            </a:solidFill>
            <a:prstDash val="solid"/>
          </a:ln>
          <a:effectLst/>
        </p:spPr>
      </p:cxnSp>
      <p:cxnSp>
        <p:nvCxnSpPr>
          <p:cNvPr id="148" name="Straight Connector 147">
            <a:extLst>
              <a:ext uri="{FF2B5EF4-FFF2-40B4-BE49-F238E27FC236}">
                <a16:creationId xmlns:a16="http://schemas.microsoft.com/office/drawing/2014/main" id="{525D0617-CF4E-6A02-76FD-9C2512AA6D04}"/>
              </a:ext>
            </a:extLst>
          </p:cNvPr>
          <p:cNvCxnSpPr>
            <a:cxnSpLocks/>
          </p:cNvCxnSpPr>
          <p:nvPr/>
        </p:nvCxnSpPr>
        <p:spPr>
          <a:xfrm flipV="1">
            <a:off x="9443133" y="3943128"/>
            <a:ext cx="1157315" cy="7003"/>
          </a:xfrm>
          <a:prstGeom prst="line">
            <a:avLst/>
          </a:prstGeom>
          <a:noFill/>
          <a:ln w="19050" cap="flat" cmpd="sng" algn="ctr">
            <a:solidFill>
              <a:srgbClr val="7030A0"/>
            </a:solidFill>
            <a:prstDash val="solid"/>
          </a:ln>
          <a:effectLst/>
        </p:spPr>
      </p:cxnSp>
      <p:sp>
        <p:nvSpPr>
          <p:cNvPr id="149" name="Rectangle 148">
            <a:extLst>
              <a:ext uri="{FF2B5EF4-FFF2-40B4-BE49-F238E27FC236}">
                <a16:creationId xmlns:a16="http://schemas.microsoft.com/office/drawing/2014/main" id="{44B3D3FB-DF9A-4295-2A6B-6B3BC233611F}"/>
              </a:ext>
            </a:extLst>
          </p:cNvPr>
          <p:cNvSpPr/>
          <p:nvPr/>
        </p:nvSpPr>
        <p:spPr>
          <a:xfrm>
            <a:off x="7178542" y="3435296"/>
            <a:ext cx="560865"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eMBB</a:t>
            </a:r>
            <a:endParaRPr lang="en-US" sz="800" kern="0" dirty="0">
              <a:solidFill>
                <a:srgbClr val="124191"/>
              </a:solidFill>
              <a:latin typeface="Nokia Pure Text Light"/>
              <a:cs typeface="+mn-cs"/>
            </a:endParaRPr>
          </a:p>
        </p:txBody>
      </p:sp>
      <p:sp>
        <p:nvSpPr>
          <p:cNvPr id="150" name="Rectangle 149">
            <a:extLst>
              <a:ext uri="{FF2B5EF4-FFF2-40B4-BE49-F238E27FC236}">
                <a16:creationId xmlns:a16="http://schemas.microsoft.com/office/drawing/2014/main" id="{AD5A9D7E-7C3F-8F65-9995-55461CD9FCB7}"/>
              </a:ext>
            </a:extLst>
          </p:cNvPr>
          <p:cNvSpPr/>
          <p:nvPr/>
        </p:nvSpPr>
        <p:spPr>
          <a:xfrm>
            <a:off x="7241327" y="2939592"/>
            <a:ext cx="753283" cy="295365"/>
          </a:xfrm>
          <a:prstGeom prst="rect">
            <a:avLst/>
          </a:prstGeom>
          <a:noFill/>
          <a:ln w="12700" cap="flat" cmpd="sng" algn="ctr">
            <a:no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800" kern="0" dirty="0" err="1">
                <a:solidFill>
                  <a:srgbClr val="124191"/>
                </a:solidFill>
                <a:latin typeface="Nokia Pure Text Light"/>
                <a:cs typeface="+mn-cs"/>
              </a:rPr>
              <a:t>uRLLC</a:t>
            </a:r>
            <a:r>
              <a:rPr lang="en-US" sz="800" kern="0" dirty="0">
                <a:solidFill>
                  <a:srgbClr val="124191"/>
                </a:solidFill>
                <a:latin typeface="Nokia Pure Text Light"/>
                <a:cs typeface="+mn-cs"/>
              </a:rPr>
              <a:t>/</a:t>
            </a:r>
            <a:r>
              <a:rPr lang="en-US" sz="800" kern="0" dirty="0" err="1">
                <a:solidFill>
                  <a:srgbClr val="124191"/>
                </a:solidFill>
                <a:latin typeface="Nokia Pure Text Light"/>
                <a:cs typeface="+mn-cs"/>
              </a:rPr>
              <a:t>mIoT</a:t>
            </a:r>
            <a:endParaRPr lang="en-US" sz="800" kern="0" dirty="0">
              <a:solidFill>
                <a:srgbClr val="124191"/>
              </a:solidFill>
              <a:latin typeface="Nokia Pure Text Light"/>
              <a:cs typeface="+mn-cs"/>
            </a:endParaRPr>
          </a:p>
        </p:txBody>
      </p:sp>
      <p:cxnSp>
        <p:nvCxnSpPr>
          <p:cNvPr id="151" name="Straight Connector 150">
            <a:extLst>
              <a:ext uri="{FF2B5EF4-FFF2-40B4-BE49-F238E27FC236}">
                <a16:creationId xmlns:a16="http://schemas.microsoft.com/office/drawing/2014/main" id="{A6EB9443-6CBC-12C5-523D-6022A9EA0EA8}"/>
              </a:ext>
            </a:extLst>
          </p:cNvPr>
          <p:cNvCxnSpPr>
            <a:cxnSpLocks/>
            <a:stCxn id="111" idx="2"/>
            <a:endCxn id="122" idx="0"/>
          </p:cNvCxnSpPr>
          <p:nvPr/>
        </p:nvCxnSpPr>
        <p:spPr>
          <a:xfrm>
            <a:off x="10877731" y="3018554"/>
            <a:ext cx="2952" cy="286605"/>
          </a:xfrm>
          <a:prstGeom prst="line">
            <a:avLst/>
          </a:prstGeom>
          <a:noFill/>
          <a:ln w="19050" cap="flat" cmpd="sng" algn="ctr">
            <a:solidFill>
              <a:srgbClr val="124191"/>
            </a:solidFill>
            <a:prstDash val="sysDash"/>
          </a:ln>
          <a:effectLst/>
        </p:spPr>
      </p:cxnSp>
      <p:cxnSp>
        <p:nvCxnSpPr>
          <p:cNvPr id="152" name="Connector: Elbow 151">
            <a:extLst>
              <a:ext uri="{FF2B5EF4-FFF2-40B4-BE49-F238E27FC236}">
                <a16:creationId xmlns:a16="http://schemas.microsoft.com/office/drawing/2014/main" id="{900BAB0F-20F6-54E4-F98A-3EC6EDB02DEA}"/>
              </a:ext>
            </a:extLst>
          </p:cNvPr>
          <p:cNvCxnSpPr>
            <a:cxnSpLocks/>
            <a:stCxn id="139" idx="0"/>
            <a:endCxn id="113" idx="0"/>
          </p:cNvCxnSpPr>
          <p:nvPr/>
        </p:nvCxnSpPr>
        <p:spPr>
          <a:xfrm rot="5400000" flipH="1" flipV="1">
            <a:off x="9617369" y="838970"/>
            <a:ext cx="41457" cy="3885393"/>
          </a:xfrm>
          <a:prstGeom prst="bentConnector3">
            <a:avLst>
              <a:gd name="adj1" fmla="val 254715"/>
            </a:avLst>
          </a:prstGeom>
          <a:noFill/>
          <a:ln w="28575" cap="flat" cmpd="sng" algn="ctr">
            <a:solidFill>
              <a:srgbClr val="005AFF"/>
            </a:solidFill>
            <a:prstDash val="lgDashDotDot"/>
            <a:miter lim="800000"/>
          </a:ln>
          <a:effectLst/>
        </p:spPr>
      </p:cxnSp>
      <p:cxnSp>
        <p:nvCxnSpPr>
          <p:cNvPr id="153" name="Connector: Elbow 152">
            <a:extLst>
              <a:ext uri="{FF2B5EF4-FFF2-40B4-BE49-F238E27FC236}">
                <a16:creationId xmlns:a16="http://schemas.microsoft.com/office/drawing/2014/main" id="{EC7865EC-F22D-054E-7835-819CD51C3579}"/>
              </a:ext>
            </a:extLst>
          </p:cNvPr>
          <p:cNvCxnSpPr>
            <a:cxnSpLocks/>
            <a:stCxn id="127" idx="2"/>
            <a:endCxn id="114" idx="2"/>
          </p:cNvCxnSpPr>
          <p:nvPr/>
        </p:nvCxnSpPr>
        <p:spPr>
          <a:xfrm rot="5400000" flipH="1" flipV="1">
            <a:off x="9452043" y="1246074"/>
            <a:ext cx="349407" cy="3918589"/>
          </a:xfrm>
          <a:prstGeom prst="bentConnector3">
            <a:avLst>
              <a:gd name="adj1" fmla="val -129438"/>
            </a:avLst>
          </a:prstGeom>
          <a:noFill/>
          <a:ln w="28575" cap="flat" cmpd="sng" algn="ctr">
            <a:solidFill>
              <a:srgbClr val="7D33F2"/>
            </a:solidFill>
            <a:prstDash val="lgDashDotDot"/>
            <a:miter lim="800000"/>
          </a:ln>
          <a:effectLst/>
        </p:spPr>
      </p:cxnSp>
      <p:cxnSp>
        <p:nvCxnSpPr>
          <p:cNvPr id="154" name="Straight Connector 153">
            <a:extLst>
              <a:ext uri="{FF2B5EF4-FFF2-40B4-BE49-F238E27FC236}">
                <a16:creationId xmlns:a16="http://schemas.microsoft.com/office/drawing/2014/main" id="{38E4F277-D97C-CBFD-4B79-04881A21F76E}"/>
              </a:ext>
            </a:extLst>
          </p:cNvPr>
          <p:cNvCxnSpPr>
            <a:cxnSpLocks/>
            <a:endCxn id="114" idx="2"/>
          </p:cNvCxnSpPr>
          <p:nvPr/>
        </p:nvCxnSpPr>
        <p:spPr>
          <a:xfrm flipV="1">
            <a:off x="11174251" y="3030665"/>
            <a:ext cx="411791" cy="912463"/>
          </a:xfrm>
          <a:prstGeom prst="line">
            <a:avLst/>
          </a:prstGeom>
          <a:noFill/>
          <a:ln w="19050" cap="flat" cmpd="sng" algn="ctr">
            <a:solidFill>
              <a:srgbClr val="7030A0"/>
            </a:solidFill>
            <a:prstDash val="solid"/>
          </a:ln>
          <a:effectLst/>
        </p:spPr>
      </p:cxnSp>
      <p:sp>
        <p:nvSpPr>
          <p:cNvPr id="155" name="TextBox 154">
            <a:extLst>
              <a:ext uri="{FF2B5EF4-FFF2-40B4-BE49-F238E27FC236}">
                <a16:creationId xmlns:a16="http://schemas.microsoft.com/office/drawing/2014/main" id="{49CA1A2D-6897-628F-CD99-9EDBCF3C68BE}"/>
              </a:ext>
            </a:extLst>
          </p:cNvPr>
          <p:cNvSpPr txBox="1"/>
          <p:nvPr/>
        </p:nvSpPr>
        <p:spPr>
          <a:xfrm>
            <a:off x="8906937" y="2447508"/>
            <a:ext cx="914400" cy="226803"/>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200" dirty="0">
                <a:solidFill>
                  <a:srgbClr val="005AFF"/>
                </a:solidFill>
                <a:latin typeface="Nokia Pure Text Light"/>
                <a:cs typeface="+mn-cs"/>
              </a:rPr>
              <a:t>Expected</a:t>
            </a:r>
          </a:p>
        </p:txBody>
      </p:sp>
      <p:sp>
        <p:nvSpPr>
          <p:cNvPr id="156" name="TextBox 155">
            <a:extLst>
              <a:ext uri="{FF2B5EF4-FFF2-40B4-BE49-F238E27FC236}">
                <a16:creationId xmlns:a16="http://schemas.microsoft.com/office/drawing/2014/main" id="{DD944D15-2D00-17FA-4378-37B74379CF51}"/>
              </a:ext>
            </a:extLst>
          </p:cNvPr>
          <p:cNvSpPr txBox="1"/>
          <p:nvPr/>
        </p:nvSpPr>
        <p:spPr>
          <a:xfrm>
            <a:off x="9494084" y="3645194"/>
            <a:ext cx="914400" cy="226803"/>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200" dirty="0">
                <a:solidFill>
                  <a:srgbClr val="7D33F2"/>
                </a:solidFill>
                <a:latin typeface="Nokia Pure Text Light"/>
                <a:cs typeface="+mn-cs"/>
              </a:rPr>
              <a:t>Actual</a:t>
            </a:r>
          </a:p>
        </p:txBody>
      </p:sp>
      <p:sp>
        <p:nvSpPr>
          <p:cNvPr id="157" name="TextBox 156">
            <a:extLst>
              <a:ext uri="{FF2B5EF4-FFF2-40B4-BE49-F238E27FC236}">
                <a16:creationId xmlns:a16="http://schemas.microsoft.com/office/drawing/2014/main" id="{D4230F71-BCB5-F23C-FAD7-B8C10FF1C20D}"/>
              </a:ext>
            </a:extLst>
          </p:cNvPr>
          <p:cNvSpPr txBox="1"/>
          <p:nvPr/>
        </p:nvSpPr>
        <p:spPr>
          <a:xfrm>
            <a:off x="11042987" y="2431818"/>
            <a:ext cx="914400" cy="226803"/>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200" dirty="0">
                <a:solidFill>
                  <a:srgbClr val="005AFF"/>
                </a:solidFill>
                <a:latin typeface="Nokia Pure Text Light"/>
                <a:cs typeface="+mn-cs"/>
              </a:rPr>
              <a:t>Enterprise A</a:t>
            </a:r>
          </a:p>
        </p:txBody>
      </p:sp>
      <p:sp>
        <p:nvSpPr>
          <p:cNvPr id="158" name="TextBox 157">
            <a:extLst>
              <a:ext uri="{FF2B5EF4-FFF2-40B4-BE49-F238E27FC236}">
                <a16:creationId xmlns:a16="http://schemas.microsoft.com/office/drawing/2014/main" id="{B29F94E7-5B52-B0E0-3E89-2DB71EF90C69}"/>
              </a:ext>
            </a:extLst>
          </p:cNvPr>
          <p:cNvSpPr txBox="1"/>
          <p:nvPr/>
        </p:nvSpPr>
        <p:spPr>
          <a:xfrm>
            <a:off x="10963733" y="4494505"/>
            <a:ext cx="914400" cy="226803"/>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200" dirty="0">
                <a:solidFill>
                  <a:srgbClr val="7D33F2"/>
                </a:solidFill>
                <a:latin typeface="Nokia Pure Text Light"/>
                <a:cs typeface="+mn-cs"/>
              </a:rPr>
              <a:t>Enterprise B</a:t>
            </a:r>
          </a:p>
        </p:txBody>
      </p:sp>
      <p:sp>
        <p:nvSpPr>
          <p:cNvPr id="159" name="TextBox 158">
            <a:extLst>
              <a:ext uri="{FF2B5EF4-FFF2-40B4-BE49-F238E27FC236}">
                <a16:creationId xmlns:a16="http://schemas.microsoft.com/office/drawing/2014/main" id="{B659EB5B-E339-BEE9-CBF5-3B1AAEB74F7C}"/>
              </a:ext>
            </a:extLst>
          </p:cNvPr>
          <p:cNvSpPr txBox="1"/>
          <p:nvPr/>
        </p:nvSpPr>
        <p:spPr>
          <a:xfrm>
            <a:off x="7601869" y="3421475"/>
            <a:ext cx="337969" cy="230876"/>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400" b="1" dirty="0">
                <a:solidFill>
                  <a:srgbClr val="FF0000"/>
                </a:solidFill>
                <a:latin typeface="Nokia Pure Text Light"/>
                <a:cs typeface="+mn-cs"/>
              </a:rPr>
              <a:t>X</a:t>
            </a:r>
          </a:p>
        </p:txBody>
      </p:sp>
      <p:sp>
        <p:nvSpPr>
          <p:cNvPr id="160" name="TextBox 159">
            <a:extLst>
              <a:ext uri="{FF2B5EF4-FFF2-40B4-BE49-F238E27FC236}">
                <a16:creationId xmlns:a16="http://schemas.microsoft.com/office/drawing/2014/main" id="{074C048F-1121-5492-3FE5-0149E447FC5F}"/>
              </a:ext>
            </a:extLst>
          </p:cNvPr>
          <p:cNvSpPr txBox="1"/>
          <p:nvPr/>
        </p:nvSpPr>
        <p:spPr>
          <a:xfrm>
            <a:off x="11537686" y="3310749"/>
            <a:ext cx="337969" cy="230876"/>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400" b="1" dirty="0">
                <a:solidFill>
                  <a:srgbClr val="FF0000"/>
                </a:solidFill>
                <a:latin typeface="Nokia Pure Text Light"/>
                <a:cs typeface="+mn-cs"/>
              </a:rPr>
              <a:t>X</a:t>
            </a:r>
          </a:p>
        </p:txBody>
      </p:sp>
      <p:sp>
        <p:nvSpPr>
          <p:cNvPr id="161" name="TextBox 160">
            <a:extLst>
              <a:ext uri="{FF2B5EF4-FFF2-40B4-BE49-F238E27FC236}">
                <a16:creationId xmlns:a16="http://schemas.microsoft.com/office/drawing/2014/main" id="{62835E92-2A45-83F8-56AF-C6CC22ED3350}"/>
              </a:ext>
            </a:extLst>
          </p:cNvPr>
          <p:cNvSpPr txBox="1"/>
          <p:nvPr/>
        </p:nvSpPr>
        <p:spPr>
          <a:xfrm>
            <a:off x="11308167" y="3713607"/>
            <a:ext cx="337969" cy="230876"/>
          </a:xfrm>
          <a:prstGeom prst="rect">
            <a:avLst/>
          </a:prstGeom>
          <a:noFill/>
          <a:ln>
            <a:noFill/>
          </a:ln>
        </p:spPr>
        <p:txBody>
          <a:bodyPr wrap="none" lIns="0" tIns="0" rIns="0" bIns="0" rtlCol="0">
            <a:noAutofit/>
          </a:bodyPr>
          <a:lstStyle/>
          <a:p>
            <a:pPr defTabSz="180000" eaLnBrk="1" fontAlgn="auto" hangingPunct="1">
              <a:spcBef>
                <a:spcPts val="0"/>
              </a:spcBef>
              <a:spcAft>
                <a:spcPts val="300"/>
              </a:spcAft>
              <a:buFont typeface="+mj-lt"/>
              <a:buNone/>
              <a:tabLst>
                <a:tab pos="180000" algn="l"/>
              </a:tabLst>
            </a:pPr>
            <a:r>
              <a:rPr lang="en-US" sz="1400" b="1" dirty="0">
                <a:solidFill>
                  <a:srgbClr val="FF0000"/>
                </a:solidFill>
                <a:latin typeface="Nokia Pure Text Light"/>
                <a:cs typeface="+mn-cs"/>
              </a:rPr>
              <a:t>X</a:t>
            </a:r>
          </a:p>
        </p:txBody>
      </p:sp>
    </p:spTree>
    <p:extLst>
      <p:ext uri="{BB962C8B-B14F-4D97-AF65-F5344CB8AC3E}">
        <p14:creationId xmlns:p14="http://schemas.microsoft.com/office/powerpoint/2010/main" val="301285094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gaps and problems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9241" y="1955019"/>
            <a:ext cx="5936092" cy="4411913"/>
          </a:xfrm>
        </p:spPr>
        <p:txBody>
          <a:bodyPr/>
          <a:lstStyle/>
          <a:p>
            <a:r>
              <a:rPr lang="en-US" sz="1600" dirty="0"/>
              <a:t>As shown in right figure, operator may allocate virtual network and network resource to specific vertical applications with using network slicing, and expect the resources are isolated for application based on corresponding policies and existing isolation solutions in network, e.g. slice aware access control for SBI based 5GC, select right CP or UP NFs considering S-NSSAIs, etc. </a:t>
            </a:r>
          </a:p>
          <a:p>
            <a:r>
              <a:rPr lang="en-US" sz="1600" dirty="0"/>
              <a:t>However, as lack of coordination  between management and network layers, the isolation policies may not be correctly provisioned on NFs, so all isolation solution in control plane may not take effective. E.g. management plane expects isolate resources of apps in purple from apps in yellow and green, but incorrectly configured NSI and S-NSSAI in NFs as lack of standardized information model, which cause the NFs in yellow can access NF Services of NFs in purple. </a:t>
            </a:r>
          </a:p>
          <a:p>
            <a:r>
              <a:rPr lang="en-US" sz="1600" dirty="0"/>
              <a:t>Without appreciated isolation, a compromised or malicious low security profiled slice may impact a highly sensitive slice, e.g. steal services/resources and data of mission critical applications. </a:t>
            </a:r>
          </a:p>
        </p:txBody>
      </p:sp>
      <p:sp>
        <p:nvSpPr>
          <p:cNvPr id="61" name="TextBox 60">
            <a:extLst>
              <a:ext uri="{FF2B5EF4-FFF2-40B4-BE49-F238E27FC236}">
                <a16:creationId xmlns:a16="http://schemas.microsoft.com/office/drawing/2014/main" id="{0851E4F7-9428-AFB5-4606-E6AC378BB60A}"/>
              </a:ext>
            </a:extLst>
          </p:cNvPr>
          <p:cNvSpPr txBox="1"/>
          <p:nvPr/>
        </p:nvSpPr>
        <p:spPr>
          <a:xfrm>
            <a:off x="7112000" y="5383134"/>
            <a:ext cx="4597400" cy="646331"/>
          </a:xfrm>
          <a:prstGeom prst="rect">
            <a:avLst/>
          </a:prstGeom>
          <a:noFill/>
        </p:spPr>
        <p:txBody>
          <a:bodyPr wrap="square">
            <a:spAutoFit/>
          </a:bodyPr>
          <a:lstStyle/>
          <a:p>
            <a:pPr algn="ctr"/>
            <a:r>
              <a:rPr lang="en-IN" altLang="zh-CN" b="1" dirty="0"/>
              <a:t>Issue #2: Unexpected isolation in network resource layer</a:t>
            </a:r>
            <a:endParaRPr lang="en-US" b="1" dirty="0"/>
          </a:p>
        </p:txBody>
      </p:sp>
      <p:pic>
        <p:nvPicPr>
          <p:cNvPr id="4" name="Picture 3">
            <a:extLst>
              <a:ext uri="{FF2B5EF4-FFF2-40B4-BE49-F238E27FC236}">
                <a16:creationId xmlns:a16="http://schemas.microsoft.com/office/drawing/2014/main" id="{7D91FD98-6C97-F26F-E2A7-E12971B5B2B8}"/>
              </a:ext>
            </a:extLst>
          </p:cNvPr>
          <p:cNvPicPr>
            <a:picLocks noChangeAspect="1"/>
          </p:cNvPicPr>
          <p:nvPr/>
        </p:nvPicPr>
        <p:blipFill>
          <a:blip r:embed="rId2"/>
          <a:stretch>
            <a:fillRect/>
          </a:stretch>
        </p:blipFill>
        <p:spPr>
          <a:xfrm>
            <a:off x="6417732" y="2410892"/>
            <a:ext cx="5353855" cy="2464583"/>
          </a:xfrm>
          <a:prstGeom prst="rect">
            <a:avLst/>
          </a:prstGeom>
        </p:spPr>
      </p:pic>
    </p:spTree>
    <p:extLst>
      <p:ext uri="{BB962C8B-B14F-4D97-AF65-F5344CB8AC3E}">
        <p14:creationId xmlns:p14="http://schemas.microsoft.com/office/powerpoint/2010/main" val="22432315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gaps and problems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140444" y="1887286"/>
            <a:ext cx="6095541" cy="4351338"/>
          </a:xfrm>
        </p:spPr>
        <p:txBody>
          <a:bodyPr/>
          <a:lstStyle/>
          <a:p>
            <a:r>
              <a:rPr lang="en-US" altLang="zh-CN" sz="1600" dirty="0"/>
              <a:t>SBI and virilization technologies are applied in 5GC network, all NFs in the core network (e.g. (AMFs, SMFs, UPFs, etc.) may share common infrastructure and deployed as VM or container.</a:t>
            </a:r>
          </a:p>
          <a:p>
            <a:r>
              <a:rPr lang="en-US" altLang="zh-CN" sz="1600" dirty="0"/>
              <a:t> </a:t>
            </a:r>
            <a:r>
              <a:rPr lang="en-US" sz="1600" dirty="0"/>
              <a:t>As shown in right figure, operator may allocate virtual network and network resource to specific vertical applications with using network slicing, and expect the resources are isolated for application based on corresponding policies and existing isolation solutions in network. However, as lack of coordination  between 3GPP system and cloud/virtualization system, the VNF/CNF serving different application may not be correctly isolated in virtualization and physical layers. It’s even worse for partially sharing/isolating resources case (e.g. sharing some NFs but isolated others), and MEC scenario where operator’s NF may deploy with applications of verticals.</a:t>
            </a:r>
          </a:p>
          <a:p>
            <a:r>
              <a:rPr lang="en-US" sz="1600" dirty="0"/>
              <a:t>Without proper isolation and security control in cloudified environment,  sensitive data of one network slice could be exposed to network functions running in other network slices through side channel attacks, although the access control is correctly performed on SBI based 5GC network. </a:t>
            </a:r>
            <a:endParaRPr lang="en-IN" sz="1600" dirty="0"/>
          </a:p>
        </p:txBody>
      </p:sp>
      <p:sp>
        <p:nvSpPr>
          <p:cNvPr id="61" name="TextBox 60">
            <a:extLst>
              <a:ext uri="{FF2B5EF4-FFF2-40B4-BE49-F238E27FC236}">
                <a16:creationId xmlns:a16="http://schemas.microsoft.com/office/drawing/2014/main" id="{0851E4F7-9428-AFB5-4606-E6AC378BB60A}"/>
              </a:ext>
            </a:extLst>
          </p:cNvPr>
          <p:cNvSpPr txBox="1"/>
          <p:nvPr/>
        </p:nvSpPr>
        <p:spPr>
          <a:xfrm>
            <a:off x="6573207" y="5383134"/>
            <a:ext cx="5136193" cy="646331"/>
          </a:xfrm>
          <a:prstGeom prst="rect">
            <a:avLst/>
          </a:prstGeom>
          <a:noFill/>
        </p:spPr>
        <p:txBody>
          <a:bodyPr wrap="square">
            <a:spAutoFit/>
          </a:bodyPr>
          <a:lstStyle/>
          <a:p>
            <a:pPr algn="ctr"/>
            <a:r>
              <a:rPr lang="en-IN" altLang="zh-CN" b="1" dirty="0"/>
              <a:t>Issue #3: Unexpected isolation in virtualization resource layer</a:t>
            </a:r>
            <a:endParaRPr lang="en-US" b="1" dirty="0"/>
          </a:p>
        </p:txBody>
      </p:sp>
      <p:pic>
        <p:nvPicPr>
          <p:cNvPr id="4" name="Picture 3">
            <a:extLst>
              <a:ext uri="{FF2B5EF4-FFF2-40B4-BE49-F238E27FC236}">
                <a16:creationId xmlns:a16="http://schemas.microsoft.com/office/drawing/2014/main" id="{7D91FD98-6C97-F26F-E2A7-E12971B5B2B8}"/>
              </a:ext>
            </a:extLst>
          </p:cNvPr>
          <p:cNvPicPr>
            <a:picLocks noChangeAspect="1"/>
          </p:cNvPicPr>
          <p:nvPr/>
        </p:nvPicPr>
        <p:blipFill>
          <a:blip r:embed="rId2"/>
          <a:stretch>
            <a:fillRect/>
          </a:stretch>
        </p:blipFill>
        <p:spPr>
          <a:xfrm>
            <a:off x="6235985" y="2198346"/>
            <a:ext cx="5815571" cy="2677129"/>
          </a:xfrm>
          <a:prstGeom prst="rect">
            <a:avLst/>
          </a:prstGeom>
        </p:spPr>
      </p:pic>
    </p:spTree>
    <p:extLst>
      <p:ext uri="{BB962C8B-B14F-4D97-AF65-F5344CB8AC3E}">
        <p14:creationId xmlns:p14="http://schemas.microsoft.com/office/powerpoint/2010/main" val="218535676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p:txBody>
          <a:bodyPr/>
          <a:lstStyle/>
          <a:p>
            <a:r>
              <a:rPr lang="en-IN" dirty="0"/>
              <a:t>Motivation – gaps and problems</a:t>
            </a:r>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329241" y="1955020"/>
            <a:ext cx="5626776" cy="4351338"/>
          </a:xfrm>
        </p:spPr>
        <p:txBody>
          <a:bodyPr/>
          <a:lstStyle/>
          <a:p>
            <a:r>
              <a:rPr lang="en-US" sz="1800" dirty="0"/>
              <a:t>As shown in right figure (one UE with multiple allowed slices), two CU-UPs are deployed to isolate UP data of slice#2 from slice#3&amp;4. The slice#2 may be less security sensitive and the CU-UP-1 may be provided by another vendor or deployed in different edge cloud with less protection, then it can be attacked and compromised or itself may be malicious. Currently, as same AS security context is shared by all allowed slices, the attacker may use AS keys stole from CU-UP-1 to intercept UP traffic of slice#3&amp;4 even CU-UP-2 is deployed separately and well protection. The attacker may also fake DL UP traffic by integrity protecting the traffic with stolen keys (this kind of active attack could be more difficult and need further investigation). . </a:t>
            </a:r>
            <a:endParaRPr lang="en-IN" sz="1800" dirty="0"/>
          </a:p>
        </p:txBody>
      </p:sp>
      <p:sp>
        <p:nvSpPr>
          <p:cNvPr id="61" name="TextBox 60">
            <a:extLst>
              <a:ext uri="{FF2B5EF4-FFF2-40B4-BE49-F238E27FC236}">
                <a16:creationId xmlns:a16="http://schemas.microsoft.com/office/drawing/2014/main" id="{0851E4F7-9428-AFB5-4606-E6AC378BB60A}"/>
              </a:ext>
            </a:extLst>
          </p:cNvPr>
          <p:cNvSpPr txBox="1"/>
          <p:nvPr/>
        </p:nvSpPr>
        <p:spPr>
          <a:xfrm>
            <a:off x="7264394" y="5334635"/>
            <a:ext cx="3620660" cy="646331"/>
          </a:xfrm>
          <a:prstGeom prst="rect">
            <a:avLst/>
          </a:prstGeom>
          <a:noFill/>
        </p:spPr>
        <p:txBody>
          <a:bodyPr wrap="square">
            <a:spAutoFit/>
          </a:bodyPr>
          <a:lstStyle/>
          <a:p>
            <a:pPr algn="ctr"/>
            <a:r>
              <a:rPr lang="en-IN" altLang="zh-CN" b="1" dirty="0"/>
              <a:t>Issue #4: Unexpected isolation at Uu interface</a:t>
            </a:r>
            <a:endParaRPr lang="en-US" b="1" dirty="0"/>
          </a:p>
        </p:txBody>
      </p:sp>
      <p:sp>
        <p:nvSpPr>
          <p:cNvPr id="6" name="Rectangle 5">
            <a:extLst>
              <a:ext uri="{FF2B5EF4-FFF2-40B4-BE49-F238E27FC236}">
                <a16:creationId xmlns:a16="http://schemas.microsoft.com/office/drawing/2014/main" id="{25C4E79C-D669-E393-338D-713F0B9FB911}"/>
              </a:ext>
            </a:extLst>
          </p:cNvPr>
          <p:cNvSpPr/>
          <p:nvPr/>
        </p:nvSpPr>
        <p:spPr>
          <a:xfrm>
            <a:off x="8278061" y="2987499"/>
            <a:ext cx="593512" cy="796415"/>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DU</a:t>
            </a:r>
          </a:p>
        </p:txBody>
      </p:sp>
      <p:sp>
        <p:nvSpPr>
          <p:cNvPr id="7" name="Rectangle 6">
            <a:extLst>
              <a:ext uri="{FF2B5EF4-FFF2-40B4-BE49-F238E27FC236}">
                <a16:creationId xmlns:a16="http://schemas.microsoft.com/office/drawing/2014/main" id="{8F6D3A42-BFCC-5074-B99F-CAB269545697}"/>
              </a:ext>
            </a:extLst>
          </p:cNvPr>
          <p:cNvSpPr/>
          <p:nvPr/>
        </p:nvSpPr>
        <p:spPr>
          <a:xfrm>
            <a:off x="8347289" y="3418394"/>
            <a:ext cx="402099" cy="159437"/>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800" b="1" kern="0">
                <a:solidFill>
                  <a:srgbClr val="FFFFFF"/>
                </a:solidFill>
                <a:latin typeface="Nokia Pure Text Light"/>
                <a:cs typeface="+mn-cs"/>
              </a:rPr>
              <a:t>MAC</a:t>
            </a:r>
          </a:p>
        </p:txBody>
      </p:sp>
      <p:sp>
        <p:nvSpPr>
          <p:cNvPr id="8" name="Rectangle 7">
            <a:extLst>
              <a:ext uri="{FF2B5EF4-FFF2-40B4-BE49-F238E27FC236}">
                <a16:creationId xmlns:a16="http://schemas.microsoft.com/office/drawing/2014/main" id="{D1CD336E-F7A8-12F0-56E1-3AD8ECEDE841}"/>
              </a:ext>
            </a:extLst>
          </p:cNvPr>
          <p:cNvSpPr/>
          <p:nvPr/>
        </p:nvSpPr>
        <p:spPr>
          <a:xfrm>
            <a:off x="8347289" y="3593377"/>
            <a:ext cx="402099" cy="103279"/>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800" b="1" kern="0">
                <a:solidFill>
                  <a:srgbClr val="FFFFFF"/>
                </a:solidFill>
                <a:latin typeface="Nokia Pure Text Light"/>
                <a:cs typeface="+mn-cs"/>
              </a:rPr>
              <a:t>PHY</a:t>
            </a:r>
          </a:p>
        </p:txBody>
      </p:sp>
      <p:sp>
        <p:nvSpPr>
          <p:cNvPr id="9" name="Rectangle 8">
            <a:extLst>
              <a:ext uri="{FF2B5EF4-FFF2-40B4-BE49-F238E27FC236}">
                <a16:creationId xmlns:a16="http://schemas.microsoft.com/office/drawing/2014/main" id="{9D8591DC-CC33-F376-A242-784B7D7F4D71}"/>
              </a:ext>
            </a:extLst>
          </p:cNvPr>
          <p:cNvSpPr/>
          <p:nvPr/>
        </p:nvSpPr>
        <p:spPr>
          <a:xfrm>
            <a:off x="7357762" y="3121595"/>
            <a:ext cx="573005" cy="187553"/>
          </a:xfrm>
          <a:prstGeom prst="rect">
            <a:avLst/>
          </a:prstGeom>
          <a:solidFill>
            <a:srgbClr val="92D05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a:solidFill>
                  <a:srgbClr val="124191"/>
                </a:solidFill>
                <a:latin typeface="Nokia Pure Text Light"/>
                <a:cs typeface="+mn-cs"/>
              </a:rPr>
              <a:t>S-NSSAI#2</a:t>
            </a:r>
          </a:p>
        </p:txBody>
      </p:sp>
      <p:sp>
        <p:nvSpPr>
          <p:cNvPr id="10" name="Rectangle 9">
            <a:extLst>
              <a:ext uri="{FF2B5EF4-FFF2-40B4-BE49-F238E27FC236}">
                <a16:creationId xmlns:a16="http://schemas.microsoft.com/office/drawing/2014/main" id="{B542C007-C34E-EE7E-1CE6-95AE8AB31255}"/>
              </a:ext>
            </a:extLst>
          </p:cNvPr>
          <p:cNvSpPr/>
          <p:nvPr/>
        </p:nvSpPr>
        <p:spPr>
          <a:xfrm>
            <a:off x="7357762" y="3339627"/>
            <a:ext cx="573005" cy="187553"/>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a:solidFill>
                  <a:srgbClr val="124191"/>
                </a:solidFill>
                <a:latin typeface="Nokia Pure Text Light"/>
                <a:cs typeface="+mn-cs"/>
              </a:rPr>
              <a:t>S-NSSAI#3</a:t>
            </a:r>
          </a:p>
        </p:txBody>
      </p:sp>
      <p:sp>
        <p:nvSpPr>
          <p:cNvPr id="11" name="Rectangle 10">
            <a:extLst>
              <a:ext uri="{FF2B5EF4-FFF2-40B4-BE49-F238E27FC236}">
                <a16:creationId xmlns:a16="http://schemas.microsoft.com/office/drawing/2014/main" id="{68A018DC-B83A-4099-6B0E-C133F225E40D}"/>
              </a:ext>
            </a:extLst>
          </p:cNvPr>
          <p:cNvSpPr/>
          <p:nvPr/>
        </p:nvSpPr>
        <p:spPr>
          <a:xfrm>
            <a:off x="7306755" y="3084493"/>
            <a:ext cx="676224" cy="689945"/>
          </a:xfrm>
          <a:prstGeom prst="rect">
            <a:avLst/>
          </a:prstGeom>
          <a:no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endParaRPr lang="en-US" sz="800" kern="0">
              <a:solidFill>
                <a:srgbClr val="124191"/>
              </a:solidFill>
              <a:latin typeface="Nokia Pure Text Light"/>
              <a:cs typeface="+mn-cs"/>
            </a:endParaRPr>
          </a:p>
        </p:txBody>
      </p:sp>
      <p:sp>
        <p:nvSpPr>
          <p:cNvPr id="12" name="Rectangle 11">
            <a:extLst>
              <a:ext uri="{FF2B5EF4-FFF2-40B4-BE49-F238E27FC236}">
                <a16:creationId xmlns:a16="http://schemas.microsoft.com/office/drawing/2014/main" id="{5D677774-E53F-D7BD-6E4D-21041DCD8618}"/>
              </a:ext>
            </a:extLst>
          </p:cNvPr>
          <p:cNvSpPr/>
          <p:nvPr/>
        </p:nvSpPr>
        <p:spPr>
          <a:xfrm>
            <a:off x="6966520" y="3915084"/>
            <a:ext cx="1443207" cy="294079"/>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1050" b="1" kern="0">
                <a:solidFill>
                  <a:srgbClr val="FFFFFF"/>
                </a:solidFill>
                <a:latin typeface="Nokia Pure Text Light"/>
                <a:cs typeface="+mn-cs"/>
              </a:rPr>
              <a:t>UE ATTACHED TO MULTIPLE SLICES</a:t>
            </a:r>
          </a:p>
        </p:txBody>
      </p:sp>
      <p:sp>
        <p:nvSpPr>
          <p:cNvPr id="13" name="Rectangle 12">
            <a:extLst>
              <a:ext uri="{FF2B5EF4-FFF2-40B4-BE49-F238E27FC236}">
                <a16:creationId xmlns:a16="http://schemas.microsoft.com/office/drawing/2014/main" id="{CAEC11DE-ACF2-EA09-F994-C6BDE45789FF}"/>
              </a:ext>
            </a:extLst>
          </p:cNvPr>
          <p:cNvSpPr/>
          <p:nvPr/>
        </p:nvSpPr>
        <p:spPr>
          <a:xfrm>
            <a:off x="7360390" y="3547208"/>
            <a:ext cx="573005" cy="187553"/>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a:solidFill>
                  <a:srgbClr val="124191"/>
                </a:solidFill>
                <a:latin typeface="Nokia Pure Text Light"/>
                <a:cs typeface="+mn-cs"/>
              </a:rPr>
              <a:t>S-NSSAI#4</a:t>
            </a:r>
          </a:p>
        </p:txBody>
      </p:sp>
      <p:sp>
        <p:nvSpPr>
          <p:cNvPr id="14" name="Rectangle 13">
            <a:extLst>
              <a:ext uri="{FF2B5EF4-FFF2-40B4-BE49-F238E27FC236}">
                <a16:creationId xmlns:a16="http://schemas.microsoft.com/office/drawing/2014/main" id="{11DE38AC-123D-4A08-A482-6195E23FDE68}"/>
              </a:ext>
            </a:extLst>
          </p:cNvPr>
          <p:cNvSpPr/>
          <p:nvPr/>
        </p:nvSpPr>
        <p:spPr>
          <a:xfrm>
            <a:off x="8343828" y="3244235"/>
            <a:ext cx="405560" cy="158613"/>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800" b="1" kern="0">
                <a:solidFill>
                  <a:srgbClr val="FFFFFF"/>
                </a:solidFill>
                <a:latin typeface="Nokia Pure Text Light"/>
                <a:cs typeface="+mn-cs"/>
              </a:rPr>
              <a:t>RLC</a:t>
            </a:r>
          </a:p>
        </p:txBody>
      </p:sp>
      <p:cxnSp>
        <p:nvCxnSpPr>
          <p:cNvPr id="15" name="Straight Connector 14">
            <a:extLst>
              <a:ext uri="{FF2B5EF4-FFF2-40B4-BE49-F238E27FC236}">
                <a16:creationId xmlns:a16="http://schemas.microsoft.com/office/drawing/2014/main" id="{0D5D2E99-7985-49A3-D1C9-B8D63A5456A3}"/>
              </a:ext>
            </a:extLst>
          </p:cNvPr>
          <p:cNvCxnSpPr>
            <a:cxnSpLocks/>
          </p:cNvCxnSpPr>
          <p:nvPr/>
        </p:nvCxnSpPr>
        <p:spPr>
          <a:xfrm flipV="1">
            <a:off x="7881628" y="3609639"/>
            <a:ext cx="389911" cy="11981"/>
          </a:xfrm>
          <a:prstGeom prst="line">
            <a:avLst/>
          </a:prstGeom>
          <a:noFill/>
          <a:ln w="19050" cap="flat" cmpd="sng" algn="ctr">
            <a:solidFill>
              <a:srgbClr val="FFC000"/>
            </a:solidFill>
            <a:prstDash val="solid"/>
          </a:ln>
          <a:effectLst/>
        </p:spPr>
      </p:cxnSp>
      <p:cxnSp>
        <p:nvCxnSpPr>
          <p:cNvPr id="16" name="Straight Connector 15">
            <a:extLst>
              <a:ext uri="{FF2B5EF4-FFF2-40B4-BE49-F238E27FC236}">
                <a16:creationId xmlns:a16="http://schemas.microsoft.com/office/drawing/2014/main" id="{0F820FDD-4227-BA18-C95B-048C1FB3A661}"/>
              </a:ext>
            </a:extLst>
          </p:cNvPr>
          <p:cNvCxnSpPr>
            <a:cxnSpLocks/>
            <a:stCxn id="10" idx="3"/>
          </p:cNvCxnSpPr>
          <p:nvPr/>
        </p:nvCxnSpPr>
        <p:spPr>
          <a:xfrm>
            <a:off x="7930767" y="3433404"/>
            <a:ext cx="345771" cy="0"/>
          </a:xfrm>
          <a:prstGeom prst="line">
            <a:avLst/>
          </a:prstGeom>
          <a:noFill/>
          <a:ln w="19050" cap="flat" cmpd="sng" algn="ctr">
            <a:solidFill>
              <a:srgbClr val="7030A0"/>
            </a:solidFill>
            <a:prstDash val="solid"/>
          </a:ln>
          <a:effectLst/>
        </p:spPr>
      </p:cxnSp>
      <p:cxnSp>
        <p:nvCxnSpPr>
          <p:cNvPr id="17" name="Straight Connector 16">
            <a:extLst>
              <a:ext uri="{FF2B5EF4-FFF2-40B4-BE49-F238E27FC236}">
                <a16:creationId xmlns:a16="http://schemas.microsoft.com/office/drawing/2014/main" id="{3EE23324-C3DF-7A19-F209-66556E1D2568}"/>
              </a:ext>
            </a:extLst>
          </p:cNvPr>
          <p:cNvCxnSpPr>
            <a:cxnSpLocks/>
          </p:cNvCxnSpPr>
          <p:nvPr/>
        </p:nvCxnSpPr>
        <p:spPr>
          <a:xfrm flipH="1">
            <a:off x="7937713" y="3239715"/>
            <a:ext cx="338825" cy="0"/>
          </a:xfrm>
          <a:prstGeom prst="line">
            <a:avLst/>
          </a:prstGeom>
          <a:noFill/>
          <a:ln w="19050" cap="flat" cmpd="sng" algn="ctr">
            <a:solidFill>
              <a:srgbClr val="00B050"/>
            </a:solidFill>
            <a:prstDash val="solid"/>
          </a:ln>
          <a:effectLst/>
        </p:spPr>
      </p:cxnSp>
      <p:sp>
        <p:nvSpPr>
          <p:cNvPr id="18" name="Rectangle 17">
            <a:extLst>
              <a:ext uri="{FF2B5EF4-FFF2-40B4-BE49-F238E27FC236}">
                <a16:creationId xmlns:a16="http://schemas.microsoft.com/office/drawing/2014/main" id="{1C79EA2E-147F-BB7F-5B66-428CFD194A6E}"/>
              </a:ext>
            </a:extLst>
          </p:cNvPr>
          <p:cNvSpPr/>
          <p:nvPr/>
        </p:nvSpPr>
        <p:spPr>
          <a:xfrm>
            <a:off x="9926291" y="2341647"/>
            <a:ext cx="975257" cy="796415"/>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CU-CP</a:t>
            </a:r>
          </a:p>
        </p:txBody>
      </p:sp>
      <p:sp>
        <p:nvSpPr>
          <p:cNvPr id="19" name="Rectangle 18">
            <a:extLst>
              <a:ext uri="{FF2B5EF4-FFF2-40B4-BE49-F238E27FC236}">
                <a16:creationId xmlns:a16="http://schemas.microsoft.com/office/drawing/2014/main" id="{A1EE9CFA-AF9C-9D98-C982-8575CF6191B6}"/>
              </a:ext>
            </a:extLst>
          </p:cNvPr>
          <p:cNvSpPr/>
          <p:nvPr/>
        </p:nvSpPr>
        <p:spPr>
          <a:xfrm>
            <a:off x="9953220" y="2582660"/>
            <a:ext cx="459312" cy="459285"/>
          </a:xfrm>
          <a:prstGeom prst="rect">
            <a:avLst/>
          </a:prstGeom>
          <a:solidFill>
            <a:srgbClr val="124191"/>
          </a:solidFill>
          <a:ln w="9525" cap="flat" cmpd="sng" algn="ctr">
            <a:solidFill>
              <a:srgbClr val="124191"/>
            </a:solidFill>
            <a:prstDash val="solid"/>
          </a:ln>
          <a:effectLst/>
        </p:spPr>
        <p:txBody>
          <a:bodyPr tIns="90000" bIns="90000" anchor="ctr"/>
          <a:lstStyle/>
          <a:p>
            <a:pPr algn="ctr" defTabSz="914378" eaLnBrk="1" fontAlgn="auto" hangingPunct="1">
              <a:spcBef>
                <a:spcPts val="0"/>
              </a:spcBef>
              <a:spcAft>
                <a:spcPts val="0"/>
              </a:spcAft>
              <a:defRPr/>
            </a:pPr>
            <a:r>
              <a:rPr lang="en-US" sz="800" b="1" kern="0">
                <a:solidFill>
                  <a:srgbClr val="FFFFFF"/>
                </a:solidFill>
                <a:latin typeface="Nokia Pure Text Light"/>
                <a:cs typeface="+mn-cs"/>
              </a:rPr>
              <a:t>RRC</a:t>
            </a:r>
          </a:p>
          <a:p>
            <a:pPr algn="ctr" defTabSz="914378" eaLnBrk="1" fontAlgn="auto" hangingPunct="1">
              <a:spcBef>
                <a:spcPts val="0"/>
              </a:spcBef>
              <a:spcAft>
                <a:spcPts val="0"/>
              </a:spcAft>
              <a:defRPr/>
            </a:pPr>
            <a:r>
              <a:rPr lang="en-US" sz="800" b="1" kern="0">
                <a:solidFill>
                  <a:srgbClr val="FFFFFF"/>
                </a:solidFill>
                <a:latin typeface="Nokia Pure Text Light"/>
                <a:cs typeface="+mn-cs"/>
              </a:rPr>
              <a:t>PDCP</a:t>
            </a:r>
          </a:p>
        </p:txBody>
      </p:sp>
      <p:sp>
        <p:nvSpPr>
          <p:cNvPr id="20" name="Rectangle 19">
            <a:extLst>
              <a:ext uri="{FF2B5EF4-FFF2-40B4-BE49-F238E27FC236}">
                <a16:creationId xmlns:a16="http://schemas.microsoft.com/office/drawing/2014/main" id="{01D4CBBF-4FE3-BB99-FC85-EFDE31A245D8}"/>
              </a:ext>
            </a:extLst>
          </p:cNvPr>
          <p:cNvSpPr/>
          <p:nvPr/>
        </p:nvSpPr>
        <p:spPr>
          <a:xfrm>
            <a:off x="10480749" y="2451782"/>
            <a:ext cx="419887" cy="196399"/>
          </a:xfrm>
          <a:prstGeom prst="rect">
            <a:avLst/>
          </a:prstGeom>
          <a:solidFill>
            <a:srgbClr val="92D05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a:solidFill>
                  <a:srgbClr val="124191"/>
                </a:solidFill>
                <a:latin typeface="Nokia Pure Text Light"/>
                <a:cs typeface="+mn-cs"/>
              </a:rPr>
              <a:t>RRC2</a:t>
            </a:r>
          </a:p>
        </p:txBody>
      </p:sp>
      <p:sp>
        <p:nvSpPr>
          <p:cNvPr id="21" name="Rectangle 20">
            <a:extLst>
              <a:ext uri="{FF2B5EF4-FFF2-40B4-BE49-F238E27FC236}">
                <a16:creationId xmlns:a16="http://schemas.microsoft.com/office/drawing/2014/main" id="{4A0D4A42-70A9-F714-7CC0-8A28A63B3C01}"/>
              </a:ext>
            </a:extLst>
          </p:cNvPr>
          <p:cNvSpPr/>
          <p:nvPr/>
        </p:nvSpPr>
        <p:spPr>
          <a:xfrm>
            <a:off x="10480749" y="2696646"/>
            <a:ext cx="419887" cy="181666"/>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a:solidFill>
                  <a:srgbClr val="124191"/>
                </a:solidFill>
                <a:latin typeface="Nokia Pure Text Light"/>
                <a:cs typeface="+mn-cs"/>
              </a:rPr>
              <a:t>RRC3</a:t>
            </a:r>
          </a:p>
        </p:txBody>
      </p:sp>
      <p:sp>
        <p:nvSpPr>
          <p:cNvPr id="22" name="Rectangle 21">
            <a:extLst>
              <a:ext uri="{FF2B5EF4-FFF2-40B4-BE49-F238E27FC236}">
                <a16:creationId xmlns:a16="http://schemas.microsoft.com/office/drawing/2014/main" id="{834FE626-E311-49D1-5304-D5DF35E632CD}"/>
              </a:ext>
            </a:extLst>
          </p:cNvPr>
          <p:cNvSpPr/>
          <p:nvPr/>
        </p:nvSpPr>
        <p:spPr>
          <a:xfrm>
            <a:off x="10486016" y="2929808"/>
            <a:ext cx="399038" cy="156930"/>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fontAlgn="auto" hangingPunct="1">
              <a:spcBef>
                <a:spcPts val="0"/>
              </a:spcBef>
              <a:spcAft>
                <a:spcPts val="0"/>
              </a:spcAft>
              <a:defRPr/>
            </a:pPr>
            <a:r>
              <a:rPr lang="en-US" sz="700" kern="0">
                <a:solidFill>
                  <a:srgbClr val="124191"/>
                </a:solidFill>
                <a:latin typeface="Nokia Pure Text Light"/>
                <a:cs typeface="+mn-cs"/>
              </a:rPr>
              <a:t>RRC4</a:t>
            </a:r>
          </a:p>
        </p:txBody>
      </p:sp>
      <p:sp>
        <p:nvSpPr>
          <p:cNvPr id="23" name="Rectangle 22">
            <a:extLst>
              <a:ext uri="{FF2B5EF4-FFF2-40B4-BE49-F238E27FC236}">
                <a16:creationId xmlns:a16="http://schemas.microsoft.com/office/drawing/2014/main" id="{A184EC63-A743-C6A3-FFFF-CE08059CB681}"/>
              </a:ext>
            </a:extLst>
          </p:cNvPr>
          <p:cNvSpPr/>
          <p:nvPr/>
        </p:nvSpPr>
        <p:spPr>
          <a:xfrm>
            <a:off x="9953220" y="3948034"/>
            <a:ext cx="782350" cy="953475"/>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CU-UP-2</a:t>
            </a:r>
          </a:p>
        </p:txBody>
      </p:sp>
      <p:sp>
        <p:nvSpPr>
          <p:cNvPr id="24" name="Rectangle 23">
            <a:extLst>
              <a:ext uri="{FF2B5EF4-FFF2-40B4-BE49-F238E27FC236}">
                <a16:creationId xmlns:a16="http://schemas.microsoft.com/office/drawing/2014/main" id="{C03AFDED-1F66-A019-1F41-91F2B8F80018}"/>
              </a:ext>
            </a:extLst>
          </p:cNvPr>
          <p:cNvSpPr/>
          <p:nvPr/>
        </p:nvSpPr>
        <p:spPr>
          <a:xfrm>
            <a:off x="10016862" y="4318709"/>
            <a:ext cx="485794" cy="114784"/>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PDCP</a:t>
            </a:r>
          </a:p>
        </p:txBody>
      </p:sp>
      <p:sp>
        <p:nvSpPr>
          <p:cNvPr id="25" name="Rectangle 24">
            <a:extLst>
              <a:ext uri="{FF2B5EF4-FFF2-40B4-BE49-F238E27FC236}">
                <a16:creationId xmlns:a16="http://schemas.microsoft.com/office/drawing/2014/main" id="{B7DDF80C-0FD0-D547-C0A7-FA91810E7C93}"/>
              </a:ext>
            </a:extLst>
          </p:cNvPr>
          <p:cNvSpPr/>
          <p:nvPr/>
        </p:nvSpPr>
        <p:spPr>
          <a:xfrm>
            <a:off x="10020733" y="4196973"/>
            <a:ext cx="485794" cy="114784"/>
          </a:xfrm>
          <a:prstGeom prst="rect">
            <a:avLst/>
          </a:prstGeom>
          <a:solidFill>
            <a:srgbClr val="CC99FF"/>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SDAP</a:t>
            </a:r>
          </a:p>
        </p:txBody>
      </p:sp>
      <p:sp>
        <p:nvSpPr>
          <p:cNvPr id="26" name="Rectangle 25">
            <a:extLst>
              <a:ext uri="{FF2B5EF4-FFF2-40B4-BE49-F238E27FC236}">
                <a16:creationId xmlns:a16="http://schemas.microsoft.com/office/drawing/2014/main" id="{021E2B71-738D-72C3-F6EC-78EDE7E20863}"/>
              </a:ext>
            </a:extLst>
          </p:cNvPr>
          <p:cNvSpPr/>
          <p:nvPr/>
        </p:nvSpPr>
        <p:spPr>
          <a:xfrm>
            <a:off x="10016862" y="4649623"/>
            <a:ext cx="485794" cy="114784"/>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PDCP</a:t>
            </a:r>
          </a:p>
        </p:txBody>
      </p:sp>
      <p:sp>
        <p:nvSpPr>
          <p:cNvPr id="27" name="Rectangle 26">
            <a:extLst>
              <a:ext uri="{FF2B5EF4-FFF2-40B4-BE49-F238E27FC236}">
                <a16:creationId xmlns:a16="http://schemas.microsoft.com/office/drawing/2014/main" id="{ECB2DEB9-DE2C-00D1-BA8C-5C8DA772FFD0}"/>
              </a:ext>
            </a:extLst>
          </p:cNvPr>
          <p:cNvSpPr/>
          <p:nvPr/>
        </p:nvSpPr>
        <p:spPr>
          <a:xfrm>
            <a:off x="10020733" y="4527887"/>
            <a:ext cx="485794" cy="114784"/>
          </a:xfrm>
          <a:prstGeom prst="rect">
            <a:avLst/>
          </a:prstGeom>
          <a:solidFill>
            <a:srgbClr val="FFC00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SDAP</a:t>
            </a:r>
          </a:p>
        </p:txBody>
      </p:sp>
      <p:sp>
        <p:nvSpPr>
          <p:cNvPr id="28" name="Rectangle 27">
            <a:extLst>
              <a:ext uri="{FF2B5EF4-FFF2-40B4-BE49-F238E27FC236}">
                <a16:creationId xmlns:a16="http://schemas.microsoft.com/office/drawing/2014/main" id="{3A561F89-54F5-C74A-8803-779713E7C017}"/>
              </a:ext>
            </a:extLst>
          </p:cNvPr>
          <p:cNvSpPr/>
          <p:nvPr/>
        </p:nvSpPr>
        <p:spPr>
          <a:xfrm>
            <a:off x="9925956" y="3232334"/>
            <a:ext cx="793697" cy="590460"/>
          </a:xfrm>
          <a:prstGeom prst="rect">
            <a:avLst/>
          </a:prstGeom>
          <a:noFill/>
          <a:ln w="254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eaLnBrk="1" hangingPunct="1">
              <a:spcAft>
                <a:spcPts val="300"/>
              </a:spcAft>
              <a:buSzPct val="100000"/>
              <a:defRPr/>
            </a:pPr>
            <a:r>
              <a:rPr lang="en-US" sz="1200" kern="0">
                <a:solidFill>
                  <a:srgbClr val="124191"/>
                </a:solidFill>
                <a:latin typeface="Nokia Pure Text Light"/>
                <a:cs typeface="+mn-cs"/>
              </a:rPr>
              <a:t>CU-UP-1</a:t>
            </a:r>
          </a:p>
        </p:txBody>
      </p:sp>
      <p:sp>
        <p:nvSpPr>
          <p:cNvPr id="29" name="Rectangle 28">
            <a:extLst>
              <a:ext uri="{FF2B5EF4-FFF2-40B4-BE49-F238E27FC236}">
                <a16:creationId xmlns:a16="http://schemas.microsoft.com/office/drawing/2014/main" id="{F3718692-CAC1-3FD5-38A9-F286C4276963}"/>
              </a:ext>
            </a:extLst>
          </p:cNvPr>
          <p:cNvSpPr/>
          <p:nvPr/>
        </p:nvSpPr>
        <p:spPr>
          <a:xfrm>
            <a:off x="9989599" y="3603008"/>
            <a:ext cx="485794" cy="114784"/>
          </a:xfrm>
          <a:prstGeom prst="rect">
            <a:avLst/>
          </a:prstGeom>
          <a:solidFill>
            <a:srgbClr val="92D05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PDCP</a:t>
            </a:r>
          </a:p>
        </p:txBody>
      </p:sp>
      <p:sp>
        <p:nvSpPr>
          <p:cNvPr id="30" name="Rectangle 29">
            <a:extLst>
              <a:ext uri="{FF2B5EF4-FFF2-40B4-BE49-F238E27FC236}">
                <a16:creationId xmlns:a16="http://schemas.microsoft.com/office/drawing/2014/main" id="{CE70A316-0618-93B7-F005-DCEE7BD33C04}"/>
              </a:ext>
            </a:extLst>
          </p:cNvPr>
          <p:cNvSpPr/>
          <p:nvPr/>
        </p:nvSpPr>
        <p:spPr>
          <a:xfrm>
            <a:off x="9993470" y="3481272"/>
            <a:ext cx="485794" cy="114784"/>
          </a:xfrm>
          <a:prstGeom prst="rect">
            <a:avLst/>
          </a:prstGeom>
          <a:solidFill>
            <a:srgbClr val="92D050"/>
          </a:solidFill>
          <a:ln w="12700" cap="flat" cmpd="sng" algn="ctr">
            <a:solidFill>
              <a:srgbClr val="124191"/>
            </a:solidFill>
            <a:prstDash val="solid"/>
          </a:ln>
          <a:effectLst/>
        </p:spPr>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defTabSz="914378" eaLnBrk="1" hangingPunct="1">
              <a:defRPr/>
            </a:pPr>
            <a:r>
              <a:rPr lang="en-US" sz="700" kern="0">
                <a:solidFill>
                  <a:srgbClr val="124191"/>
                </a:solidFill>
                <a:latin typeface="Nokia Pure Text Light"/>
                <a:cs typeface="+mn-cs"/>
              </a:rPr>
              <a:t>SDAP</a:t>
            </a:r>
          </a:p>
        </p:txBody>
      </p:sp>
      <p:cxnSp>
        <p:nvCxnSpPr>
          <p:cNvPr id="31" name="Connector: Elbow 30">
            <a:extLst>
              <a:ext uri="{FF2B5EF4-FFF2-40B4-BE49-F238E27FC236}">
                <a16:creationId xmlns:a16="http://schemas.microsoft.com/office/drawing/2014/main" id="{2BADF512-6E09-8C76-918E-2C3852F2EED2}"/>
              </a:ext>
            </a:extLst>
          </p:cNvPr>
          <p:cNvCxnSpPr>
            <a:cxnSpLocks/>
            <a:endCxn id="28" idx="1"/>
          </p:cNvCxnSpPr>
          <p:nvPr/>
        </p:nvCxnSpPr>
        <p:spPr>
          <a:xfrm>
            <a:off x="8870050" y="3135576"/>
            <a:ext cx="1055906" cy="391988"/>
          </a:xfrm>
          <a:prstGeom prst="bentConnector3">
            <a:avLst>
              <a:gd name="adj1" fmla="val 67036"/>
            </a:avLst>
          </a:prstGeom>
          <a:noFill/>
          <a:ln w="19050" cap="flat" cmpd="sng" algn="ctr">
            <a:solidFill>
              <a:srgbClr val="00B050"/>
            </a:solidFill>
            <a:prstDash val="solid"/>
          </a:ln>
          <a:effectLst/>
        </p:spPr>
      </p:cxnSp>
      <p:cxnSp>
        <p:nvCxnSpPr>
          <p:cNvPr id="32" name="Connector: Elbow 31">
            <a:extLst>
              <a:ext uri="{FF2B5EF4-FFF2-40B4-BE49-F238E27FC236}">
                <a16:creationId xmlns:a16="http://schemas.microsoft.com/office/drawing/2014/main" id="{AA98E6BD-F450-F0B3-4D23-4D54BDFBE7EE}"/>
              </a:ext>
            </a:extLst>
          </p:cNvPr>
          <p:cNvCxnSpPr>
            <a:cxnSpLocks/>
            <a:stCxn id="6" idx="3"/>
            <a:endCxn id="25" idx="1"/>
          </p:cNvCxnSpPr>
          <p:nvPr/>
        </p:nvCxnSpPr>
        <p:spPr>
          <a:xfrm>
            <a:off x="8871573" y="3385707"/>
            <a:ext cx="1149160" cy="868658"/>
          </a:xfrm>
          <a:prstGeom prst="bentConnector3">
            <a:avLst>
              <a:gd name="adj1" fmla="val 50000"/>
            </a:avLst>
          </a:prstGeom>
          <a:noFill/>
          <a:ln w="19050" cap="flat" cmpd="sng" algn="ctr">
            <a:solidFill>
              <a:srgbClr val="7030A0"/>
            </a:solidFill>
            <a:prstDash val="solid"/>
          </a:ln>
          <a:effectLst/>
        </p:spPr>
      </p:cxnSp>
      <p:cxnSp>
        <p:nvCxnSpPr>
          <p:cNvPr id="33" name="Connector: Elbow 32">
            <a:extLst>
              <a:ext uri="{FF2B5EF4-FFF2-40B4-BE49-F238E27FC236}">
                <a16:creationId xmlns:a16="http://schemas.microsoft.com/office/drawing/2014/main" id="{83E39DCD-7CEE-A3E3-6BB8-A3B6FD8E79C0}"/>
              </a:ext>
            </a:extLst>
          </p:cNvPr>
          <p:cNvCxnSpPr>
            <a:cxnSpLocks/>
            <a:endCxn id="26" idx="1"/>
          </p:cNvCxnSpPr>
          <p:nvPr/>
        </p:nvCxnSpPr>
        <p:spPr>
          <a:xfrm>
            <a:off x="8856054" y="3679361"/>
            <a:ext cx="1160808" cy="1027654"/>
          </a:xfrm>
          <a:prstGeom prst="bentConnector3">
            <a:avLst>
              <a:gd name="adj1" fmla="val 33858"/>
            </a:avLst>
          </a:prstGeom>
          <a:noFill/>
          <a:ln w="19050" cap="flat" cmpd="sng" algn="ctr">
            <a:solidFill>
              <a:srgbClr val="FFC000"/>
            </a:solidFill>
            <a:prstDash val="solid"/>
          </a:ln>
          <a:effectLst/>
        </p:spPr>
      </p:cxnSp>
      <p:sp>
        <p:nvSpPr>
          <p:cNvPr id="34" name="TextBox 33">
            <a:extLst>
              <a:ext uri="{FF2B5EF4-FFF2-40B4-BE49-F238E27FC236}">
                <a16:creationId xmlns:a16="http://schemas.microsoft.com/office/drawing/2014/main" id="{2D1E7ECD-629E-442A-B604-A076DD8207F5}"/>
              </a:ext>
            </a:extLst>
          </p:cNvPr>
          <p:cNvSpPr txBox="1"/>
          <p:nvPr/>
        </p:nvSpPr>
        <p:spPr>
          <a:xfrm>
            <a:off x="8942636" y="2889030"/>
            <a:ext cx="826827" cy="215444"/>
          </a:xfrm>
          <a:prstGeom prst="rect">
            <a:avLst/>
          </a:prstGeom>
          <a:noFill/>
        </p:spPr>
        <p:txBody>
          <a:bodyPr wrap="square">
            <a:spAutoFit/>
          </a:bodyPr>
          <a:lstStyle/>
          <a:p>
            <a:pPr eaLnBrk="1" hangingPunct="1">
              <a:defRPr/>
            </a:pPr>
            <a:r>
              <a:rPr lang="en-US" sz="800" kern="0">
                <a:solidFill>
                  <a:srgbClr val="124191"/>
                </a:solidFill>
                <a:latin typeface="Nokia Pure Text Light"/>
                <a:cs typeface="+mn-cs"/>
              </a:rPr>
              <a:t>S-NSSAI#2</a:t>
            </a:r>
            <a:endParaRPr lang="en-US" sz="800" kern="0">
              <a:solidFill>
                <a:srgbClr val="124191"/>
              </a:solidFill>
              <a:latin typeface="Arial" charset="0"/>
              <a:cs typeface="+mn-cs"/>
            </a:endParaRPr>
          </a:p>
        </p:txBody>
      </p:sp>
      <p:cxnSp>
        <p:nvCxnSpPr>
          <p:cNvPr id="35" name="Connector: Elbow 34">
            <a:extLst>
              <a:ext uri="{FF2B5EF4-FFF2-40B4-BE49-F238E27FC236}">
                <a16:creationId xmlns:a16="http://schemas.microsoft.com/office/drawing/2014/main" id="{3C3ED863-42CC-AA84-950B-20E3F0781E70}"/>
              </a:ext>
            </a:extLst>
          </p:cNvPr>
          <p:cNvCxnSpPr>
            <a:cxnSpLocks/>
            <a:stCxn id="6" idx="0"/>
            <a:endCxn id="18" idx="1"/>
          </p:cNvCxnSpPr>
          <p:nvPr/>
        </p:nvCxnSpPr>
        <p:spPr>
          <a:xfrm rot="5400000" flipH="1" flipV="1">
            <a:off x="9126732" y="2187940"/>
            <a:ext cx="247644" cy="1351474"/>
          </a:xfrm>
          <a:prstGeom prst="bentConnector2">
            <a:avLst/>
          </a:prstGeom>
          <a:noFill/>
          <a:ln w="19050" cap="flat" cmpd="sng" algn="ctr">
            <a:solidFill>
              <a:srgbClr val="124191"/>
            </a:solidFill>
            <a:prstDash val="sysDash"/>
          </a:ln>
          <a:effectLst/>
        </p:spPr>
      </p:cxnSp>
      <p:sp>
        <p:nvSpPr>
          <p:cNvPr id="36" name="TextBox 35">
            <a:extLst>
              <a:ext uri="{FF2B5EF4-FFF2-40B4-BE49-F238E27FC236}">
                <a16:creationId xmlns:a16="http://schemas.microsoft.com/office/drawing/2014/main" id="{4333FCB8-9697-3600-94B9-6B2E539B3A34}"/>
              </a:ext>
            </a:extLst>
          </p:cNvPr>
          <p:cNvSpPr txBox="1"/>
          <p:nvPr/>
        </p:nvSpPr>
        <p:spPr>
          <a:xfrm>
            <a:off x="8877242" y="2509421"/>
            <a:ext cx="826827" cy="215444"/>
          </a:xfrm>
          <a:prstGeom prst="rect">
            <a:avLst/>
          </a:prstGeom>
          <a:noFill/>
        </p:spPr>
        <p:txBody>
          <a:bodyPr wrap="square">
            <a:spAutoFit/>
          </a:bodyPr>
          <a:lstStyle/>
          <a:p>
            <a:pPr eaLnBrk="1" hangingPunct="1">
              <a:defRPr/>
            </a:pPr>
            <a:r>
              <a:rPr lang="en-US" sz="800" b="1" kern="0">
                <a:solidFill>
                  <a:srgbClr val="124191"/>
                </a:solidFill>
                <a:latin typeface="Nokia Pure Text Light"/>
                <a:cs typeface="+mn-cs"/>
              </a:rPr>
              <a:t>UE#1</a:t>
            </a:r>
            <a:endParaRPr lang="en-US" sz="800" b="1" kern="0">
              <a:solidFill>
                <a:srgbClr val="124191"/>
              </a:solidFill>
              <a:latin typeface="Arial" charset="0"/>
              <a:cs typeface="+mn-cs"/>
            </a:endParaRPr>
          </a:p>
        </p:txBody>
      </p:sp>
      <p:sp>
        <p:nvSpPr>
          <p:cNvPr id="37" name="TextBox 36">
            <a:extLst>
              <a:ext uri="{FF2B5EF4-FFF2-40B4-BE49-F238E27FC236}">
                <a16:creationId xmlns:a16="http://schemas.microsoft.com/office/drawing/2014/main" id="{3BBF2DF7-44FB-655F-1766-589D4A05018D}"/>
              </a:ext>
            </a:extLst>
          </p:cNvPr>
          <p:cNvSpPr txBox="1"/>
          <p:nvPr/>
        </p:nvSpPr>
        <p:spPr>
          <a:xfrm>
            <a:off x="8877713" y="3208910"/>
            <a:ext cx="826827" cy="215444"/>
          </a:xfrm>
          <a:prstGeom prst="rect">
            <a:avLst/>
          </a:prstGeom>
          <a:noFill/>
        </p:spPr>
        <p:txBody>
          <a:bodyPr wrap="square">
            <a:spAutoFit/>
          </a:bodyPr>
          <a:lstStyle/>
          <a:p>
            <a:pPr eaLnBrk="1" hangingPunct="1">
              <a:defRPr/>
            </a:pPr>
            <a:r>
              <a:rPr lang="en-US" sz="800" kern="0">
                <a:solidFill>
                  <a:srgbClr val="124191"/>
                </a:solidFill>
                <a:latin typeface="Nokia Pure Text Light"/>
                <a:cs typeface="+mn-cs"/>
              </a:rPr>
              <a:t>S-NSSAI#3</a:t>
            </a:r>
            <a:endParaRPr lang="en-US" sz="800" kern="0">
              <a:solidFill>
                <a:srgbClr val="124191"/>
              </a:solidFill>
              <a:latin typeface="Arial" charset="0"/>
              <a:cs typeface="+mn-cs"/>
            </a:endParaRPr>
          </a:p>
        </p:txBody>
      </p:sp>
      <p:sp>
        <p:nvSpPr>
          <p:cNvPr id="38" name="TextBox 37">
            <a:extLst>
              <a:ext uri="{FF2B5EF4-FFF2-40B4-BE49-F238E27FC236}">
                <a16:creationId xmlns:a16="http://schemas.microsoft.com/office/drawing/2014/main" id="{65784E0A-824C-6722-261C-10D56ED74BE2}"/>
              </a:ext>
            </a:extLst>
          </p:cNvPr>
          <p:cNvSpPr txBox="1"/>
          <p:nvPr/>
        </p:nvSpPr>
        <p:spPr>
          <a:xfrm>
            <a:off x="9235959" y="4475974"/>
            <a:ext cx="826827" cy="215444"/>
          </a:xfrm>
          <a:prstGeom prst="rect">
            <a:avLst/>
          </a:prstGeom>
          <a:noFill/>
        </p:spPr>
        <p:txBody>
          <a:bodyPr wrap="square">
            <a:spAutoFit/>
          </a:bodyPr>
          <a:lstStyle/>
          <a:p>
            <a:pPr eaLnBrk="1" hangingPunct="1">
              <a:defRPr/>
            </a:pPr>
            <a:r>
              <a:rPr lang="en-US" sz="800" kern="0">
                <a:solidFill>
                  <a:srgbClr val="124191"/>
                </a:solidFill>
                <a:latin typeface="Nokia Pure Text Light"/>
                <a:cs typeface="+mn-cs"/>
              </a:rPr>
              <a:t>S-NSSAI#4</a:t>
            </a:r>
            <a:endParaRPr lang="en-US" sz="800" kern="0">
              <a:solidFill>
                <a:srgbClr val="124191"/>
              </a:solidFill>
              <a:latin typeface="Arial" charset="0"/>
              <a:cs typeface="+mn-cs"/>
            </a:endParaRPr>
          </a:p>
        </p:txBody>
      </p:sp>
      <p:sp>
        <p:nvSpPr>
          <p:cNvPr id="39" name="TextBox 38">
            <a:extLst>
              <a:ext uri="{FF2B5EF4-FFF2-40B4-BE49-F238E27FC236}">
                <a16:creationId xmlns:a16="http://schemas.microsoft.com/office/drawing/2014/main" id="{1162BC2F-B62D-5620-AB71-06527DBE73B3}"/>
              </a:ext>
            </a:extLst>
          </p:cNvPr>
          <p:cNvSpPr txBox="1"/>
          <p:nvPr/>
        </p:nvSpPr>
        <p:spPr>
          <a:xfrm>
            <a:off x="7342483" y="2871294"/>
            <a:ext cx="826827" cy="215444"/>
          </a:xfrm>
          <a:prstGeom prst="rect">
            <a:avLst/>
          </a:prstGeom>
          <a:noFill/>
        </p:spPr>
        <p:txBody>
          <a:bodyPr wrap="square">
            <a:spAutoFit/>
          </a:bodyPr>
          <a:lstStyle/>
          <a:p>
            <a:pPr eaLnBrk="1" hangingPunct="1">
              <a:defRPr/>
            </a:pPr>
            <a:r>
              <a:rPr lang="en-US" sz="800" b="1" kern="0">
                <a:solidFill>
                  <a:srgbClr val="124191"/>
                </a:solidFill>
                <a:latin typeface="Nokia Pure Text Light"/>
                <a:cs typeface="+mn-cs"/>
              </a:rPr>
              <a:t>UE#1</a:t>
            </a:r>
            <a:endParaRPr lang="en-US" sz="800" b="1" kern="0">
              <a:solidFill>
                <a:srgbClr val="124191"/>
              </a:solidFill>
              <a:latin typeface="Arial" charset="0"/>
              <a:cs typeface="+mn-cs"/>
            </a:endParaRPr>
          </a:p>
        </p:txBody>
      </p:sp>
      <p:sp>
        <p:nvSpPr>
          <p:cNvPr id="75" name="Freeform 1">
            <a:extLst>
              <a:ext uri="{FF2B5EF4-FFF2-40B4-BE49-F238E27FC236}">
                <a16:creationId xmlns:a16="http://schemas.microsoft.com/office/drawing/2014/main" id="{5B6F48FD-765D-F9D7-44A2-BC4E89963FCE}"/>
              </a:ext>
            </a:extLst>
          </p:cNvPr>
          <p:cNvSpPr>
            <a:spLocks noChangeArrowheads="1"/>
          </p:cNvSpPr>
          <p:nvPr/>
        </p:nvSpPr>
        <p:spPr bwMode="auto">
          <a:xfrm>
            <a:off x="10430785" y="4233058"/>
            <a:ext cx="283539" cy="267278"/>
          </a:xfrm>
          <a:custGeom>
            <a:avLst/>
            <a:gdLst>
              <a:gd name="T0" fmla="*/ 6250 w 17031"/>
              <a:gd name="T1" fmla="*/ 0 h 14500"/>
              <a:gd name="T2" fmla="*/ 6250 w 17031"/>
              <a:gd name="T3" fmla="*/ 0 h 14500"/>
              <a:gd name="T4" fmla="*/ 4344 w 17031"/>
              <a:gd name="T5" fmla="*/ 3656 h 14500"/>
              <a:gd name="T6" fmla="*/ 5313 w 17031"/>
              <a:gd name="T7" fmla="*/ 6188 h 14500"/>
              <a:gd name="T8" fmla="*/ 4563 w 17031"/>
              <a:gd name="T9" fmla="*/ 6125 h 14500"/>
              <a:gd name="T10" fmla="*/ 3188 w 17031"/>
              <a:gd name="T11" fmla="*/ 6344 h 14500"/>
              <a:gd name="T12" fmla="*/ 781 w 17031"/>
              <a:gd name="T13" fmla="*/ 8687 h 14500"/>
              <a:gd name="T14" fmla="*/ 719 w 17031"/>
              <a:gd name="T15" fmla="*/ 11749 h 14500"/>
              <a:gd name="T16" fmla="*/ 2094 w 17031"/>
              <a:gd name="T17" fmla="*/ 7749 h 14500"/>
              <a:gd name="T18" fmla="*/ 4281 w 17031"/>
              <a:gd name="T19" fmla="*/ 7063 h 14500"/>
              <a:gd name="T20" fmla="*/ 7094 w 17031"/>
              <a:gd name="T21" fmla="*/ 8280 h 14500"/>
              <a:gd name="T22" fmla="*/ 6969 w 17031"/>
              <a:gd name="T23" fmla="*/ 13312 h 14500"/>
              <a:gd name="T24" fmla="*/ 4469 w 17031"/>
              <a:gd name="T25" fmla="*/ 14468 h 14500"/>
              <a:gd name="T26" fmla="*/ 4688 w 17031"/>
              <a:gd name="T27" fmla="*/ 14499 h 14500"/>
              <a:gd name="T28" fmla="*/ 7188 w 17031"/>
              <a:gd name="T29" fmla="*/ 13562 h 14500"/>
              <a:gd name="T30" fmla="*/ 8531 w 17031"/>
              <a:gd name="T31" fmla="*/ 11718 h 14500"/>
              <a:gd name="T32" fmla="*/ 9905 w 17031"/>
              <a:gd name="T33" fmla="*/ 13624 h 14500"/>
              <a:gd name="T34" fmla="*/ 12437 w 17031"/>
              <a:gd name="T35" fmla="*/ 14468 h 14500"/>
              <a:gd name="T36" fmla="*/ 12937 w 17031"/>
              <a:gd name="T37" fmla="*/ 14437 h 14500"/>
              <a:gd name="T38" fmla="*/ 12905 w 17031"/>
              <a:gd name="T39" fmla="*/ 14437 h 14500"/>
              <a:gd name="T40" fmla="*/ 9624 w 17031"/>
              <a:gd name="T41" fmla="*/ 12468 h 14500"/>
              <a:gd name="T42" fmla="*/ 10124 w 17031"/>
              <a:gd name="T43" fmla="*/ 8218 h 14500"/>
              <a:gd name="T44" fmla="*/ 12905 w 17031"/>
              <a:gd name="T45" fmla="*/ 7000 h 14500"/>
              <a:gd name="T46" fmla="*/ 14562 w 17031"/>
              <a:gd name="T47" fmla="*/ 7405 h 14500"/>
              <a:gd name="T48" fmla="*/ 16624 w 17031"/>
              <a:gd name="T49" fmla="*/ 10687 h 14500"/>
              <a:gd name="T50" fmla="*/ 15249 w 17031"/>
              <a:gd name="T51" fmla="*/ 7188 h 14500"/>
              <a:gd name="T52" fmla="*/ 12405 w 17031"/>
              <a:gd name="T53" fmla="*/ 6125 h 14500"/>
              <a:gd name="T54" fmla="*/ 11718 w 17031"/>
              <a:gd name="T55" fmla="*/ 6188 h 14500"/>
              <a:gd name="T56" fmla="*/ 12718 w 17031"/>
              <a:gd name="T57" fmla="*/ 3719 h 14500"/>
              <a:gd name="T58" fmla="*/ 11155 w 17031"/>
              <a:gd name="T59" fmla="*/ 219 h 14500"/>
              <a:gd name="T60" fmla="*/ 12218 w 17031"/>
              <a:gd name="T61" fmla="*/ 3625 h 14500"/>
              <a:gd name="T62" fmla="*/ 8562 w 17031"/>
              <a:gd name="T63" fmla="*/ 6625 h 14500"/>
              <a:gd name="T64" fmla="*/ 5094 w 17031"/>
              <a:gd name="T65" fmla="*/ 4156 h 14500"/>
              <a:gd name="T66" fmla="*/ 6250 w 17031"/>
              <a:gd name="T67" fmla="*/ 0 h 14500"/>
              <a:gd name="T68" fmla="*/ 10874 w 17031"/>
              <a:gd name="T69" fmla="*/ 0 h 14500"/>
              <a:gd name="T70" fmla="*/ 10874 w 17031"/>
              <a:gd name="T71" fmla="*/ 0 h 14500"/>
              <a:gd name="T72" fmla="*/ 11155 w 17031"/>
              <a:gd name="T73" fmla="*/ 219 h 14500"/>
              <a:gd name="T74" fmla="*/ 10874 w 17031"/>
              <a:gd name="T75" fmla="*/ 0 h 14500"/>
              <a:gd name="T76" fmla="*/ 6250 w 17031"/>
              <a:gd name="T77" fmla="*/ 0 h 14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31" h="14500">
                <a:moveTo>
                  <a:pt x="6250" y="0"/>
                </a:moveTo>
                <a:lnTo>
                  <a:pt x="6250" y="0"/>
                </a:lnTo>
                <a:cubicBezTo>
                  <a:pt x="6250" y="0"/>
                  <a:pt x="4344" y="1063"/>
                  <a:pt x="4344" y="3656"/>
                </a:cubicBezTo>
                <a:cubicBezTo>
                  <a:pt x="4344" y="4938"/>
                  <a:pt x="5313" y="6188"/>
                  <a:pt x="5313" y="6188"/>
                </a:cubicBezTo>
                <a:cubicBezTo>
                  <a:pt x="5313" y="6188"/>
                  <a:pt x="5000" y="6125"/>
                  <a:pt x="4563" y="6125"/>
                </a:cubicBezTo>
                <a:cubicBezTo>
                  <a:pt x="4156" y="6125"/>
                  <a:pt x="3656" y="6156"/>
                  <a:pt x="3188" y="6344"/>
                </a:cubicBezTo>
                <a:cubicBezTo>
                  <a:pt x="2375" y="6656"/>
                  <a:pt x="1469" y="7156"/>
                  <a:pt x="781" y="8687"/>
                </a:cubicBezTo>
                <a:cubicBezTo>
                  <a:pt x="31" y="10280"/>
                  <a:pt x="719" y="11749"/>
                  <a:pt x="719" y="11749"/>
                </a:cubicBezTo>
                <a:cubicBezTo>
                  <a:pt x="719" y="11749"/>
                  <a:pt x="0" y="9374"/>
                  <a:pt x="2094" y="7749"/>
                </a:cubicBezTo>
                <a:cubicBezTo>
                  <a:pt x="2656" y="7312"/>
                  <a:pt x="3438" y="7063"/>
                  <a:pt x="4281" y="7063"/>
                </a:cubicBezTo>
                <a:cubicBezTo>
                  <a:pt x="5281" y="7063"/>
                  <a:pt x="6344" y="7437"/>
                  <a:pt x="7094" y="8280"/>
                </a:cubicBezTo>
                <a:cubicBezTo>
                  <a:pt x="8749" y="10187"/>
                  <a:pt x="7906" y="12249"/>
                  <a:pt x="6969" y="13312"/>
                </a:cubicBezTo>
                <a:cubicBezTo>
                  <a:pt x="6125" y="14280"/>
                  <a:pt x="4469" y="14468"/>
                  <a:pt x="4469" y="14468"/>
                </a:cubicBezTo>
                <a:cubicBezTo>
                  <a:pt x="4469" y="14468"/>
                  <a:pt x="4563" y="14499"/>
                  <a:pt x="4688" y="14499"/>
                </a:cubicBezTo>
                <a:cubicBezTo>
                  <a:pt x="5094" y="14499"/>
                  <a:pt x="6063" y="14374"/>
                  <a:pt x="7188" y="13562"/>
                </a:cubicBezTo>
                <a:cubicBezTo>
                  <a:pt x="8250" y="12812"/>
                  <a:pt x="8531" y="11718"/>
                  <a:pt x="8531" y="11718"/>
                </a:cubicBezTo>
                <a:cubicBezTo>
                  <a:pt x="8531" y="11718"/>
                  <a:pt x="8749" y="12593"/>
                  <a:pt x="9905" y="13624"/>
                </a:cubicBezTo>
                <a:cubicBezTo>
                  <a:pt x="10718" y="14343"/>
                  <a:pt x="11812" y="14468"/>
                  <a:pt x="12437" y="14468"/>
                </a:cubicBezTo>
                <a:cubicBezTo>
                  <a:pt x="12749" y="14468"/>
                  <a:pt x="12937" y="14437"/>
                  <a:pt x="12937" y="14437"/>
                </a:cubicBezTo>
                <a:cubicBezTo>
                  <a:pt x="12937" y="14437"/>
                  <a:pt x="12937" y="14437"/>
                  <a:pt x="12905" y="14437"/>
                </a:cubicBezTo>
                <a:cubicBezTo>
                  <a:pt x="12718" y="14437"/>
                  <a:pt x="10562" y="14374"/>
                  <a:pt x="9624" y="12468"/>
                </a:cubicBezTo>
                <a:cubicBezTo>
                  <a:pt x="8874" y="10905"/>
                  <a:pt x="9062" y="9312"/>
                  <a:pt x="10124" y="8218"/>
                </a:cubicBezTo>
                <a:cubicBezTo>
                  <a:pt x="10968" y="7343"/>
                  <a:pt x="11968" y="7000"/>
                  <a:pt x="12905" y="7000"/>
                </a:cubicBezTo>
                <a:cubicBezTo>
                  <a:pt x="13530" y="7000"/>
                  <a:pt x="14093" y="7156"/>
                  <a:pt x="14562" y="7405"/>
                </a:cubicBezTo>
                <a:cubicBezTo>
                  <a:pt x="16624" y="8530"/>
                  <a:pt x="16624" y="10687"/>
                  <a:pt x="16624" y="10687"/>
                </a:cubicBezTo>
                <a:cubicBezTo>
                  <a:pt x="16624" y="10687"/>
                  <a:pt x="17030" y="8905"/>
                  <a:pt x="15249" y="7188"/>
                </a:cubicBezTo>
                <a:cubicBezTo>
                  <a:pt x="14343" y="6281"/>
                  <a:pt x="13155" y="6125"/>
                  <a:pt x="12405" y="6125"/>
                </a:cubicBezTo>
                <a:cubicBezTo>
                  <a:pt x="11999" y="6125"/>
                  <a:pt x="11718" y="6188"/>
                  <a:pt x="11718" y="6188"/>
                </a:cubicBezTo>
                <a:cubicBezTo>
                  <a:pt x="11718" y="6188"/>
                  <a:pt x="12562" y="5500"/>
                  <a:pt x="12718" y="3719"/>
                </a:cubicBezTo>
                <a:cubicBezTo>
                  <a:pt x="12905" y="2000"/>
                  <a:pt x="11718" y="750"/>
                  <a:pt x="11155" y="219"/>
                </a:cubicBezTo>
                <a:cubicBezTo>
                  <a:pt x="11624" y="688"/>
                  <a:pt x="12468" y="1750"/>
                  <a:pt x="12218" y="3625"/>
                </a:cubicBezTo>
                <a:cubicBezTo>
                  <a:pt x="11937" y="5438"/>
                  <a:pt x="9999" y="6625"/>
                  <a:pt x="8562" y="6625"/>
                </a:cubicBezTo>
                <a:cubicBezTo>
                  <a:pt x="7125" y="6625"/>
                  <a:pt x="5656" y="5813"/>
                  <a:pt x="5094" y="4156"/>
                </a:cubicBezTo>
                <a:cubicBezTo>
                  <a:pt x="4156" y="1469"/>
                  <a:pt x="6250" y="0"/>
                  <a:pt x="6250" y="0"/>
                </a:cubicBezTo>
                <a:lnTo>
                  <a:pt x="10874" y="0"/>
                </a:lnTo>
                <a:lnTo>
                  <a:pt x="10874" y="0"/>
                </a:lnTo>
                <a:cubicBezTo>
                  <a:pt x="10874" y="0"/>
                  <a:pt x="10999" y="63"/>
                  <a:pt x="11155" y="219"/>
                </a:cubicBezTo>
                <a:cubicBezTo>
                  <a:pt x="10999" y="63"/>
                  <a:pt x="10874" y="0"/>
                  <a:pt x="10874" y="0"/>
                </a:cubicBezTo>
                <a:lnTo>
                  <a:pt x="6250" y="0"/>
                </a:lnTo>
              </a:path>
            </a:pathLst>
          </a:custGeom>
          <a:solidFill>
            <a:srgbClr val="FF0000"/>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kern="0" dirty="0">
              <a:solidFill>
                <a:srgbClr val="124191"/>
              </a:solidFill>
              <a:latin typeface="Nokia Pure Text Light"/>
            </a:endParaRPr>
          </a:p>
        </p:txBody>
      </p:sp>
      <p:pic>
        <p:nvPicPr>
          <p:cNvPr id="76" name="Picture 2" descr="C:\Dokumente und Einstellungen\its\Lokale Einstellungen\Temporary Internet Files\Content.IE5\ZP3AJSFH\MCj04238480000[1].wmf">
            <a:extLst>
              <a:ext uri="{FF2B5EF4-FFF2-40B4-BE49-F238E27FC236}">
                <a16:creationId xmlns:a16="http://schemas.microsoft.com/office/drawing/2014/main" id="{A0795B6F-63BD-DE57-CCCF-F5AFA4F50FCE}"/>
              </a:ext>
            </a:extLst>
          </p:cNvPr>
          <p:cNvPicPr>
            <a:picLocks noChangeAspect="1" noChangeArrowheads="1"/>
          </p:cNvPicPr>
          <p:nvPr/>
        </p:nvPicPr>
        <p:blipFill>
          <a:blip r:embed="rId2" cstate="print"/>
          <a:srcRect/>
          <a:stretch>
            <a:fillRect/>
          </a:stretch>
        </p:blipFill>
        <p:spPr bwMode="auto">
          <a:xfrm>
            <a:off x="9599037" y="3400304"/>
            <a:ext cx="273586" cy="300560"/>
          </a:xfrm>
          <a:prstGeom prst="rect">
            <a:avLst/>
          </a:prstGeom>
          <a:noFill/>
        </p:spPr>
      </p:pic>
    </p:spTree>
    <p:extLst>
      <p:ext uri="{BB962C8B-B14F-4D97-AF65-F5344CB8AC3E}">
        <p14:creationId xmlns:p14="http://schemas.microsoft.com/office/powerpoint/2010/main" val="3986452619"/>
      </p:ext>
    </p:extLst>
  </p:cSld>
  <p:clrMapOvr>
    <a:masterClrMapping/>
  </p:clrMapOvr>
  <p:transition>
    <p:wipe dir="r"/>
  </p:transition>
</p:sld>
</file>

<file path=ppt/theme/theme1.xml><?xml version="1.0" encoding="utf-8"?>
<a:theme xmlns:a="http://schemas.openxmlformats.org/drawingml/2006/main" name="SA3-Security_Management_Serives_Study">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34c87397-5fc1-491e-85e7-d6110dbe9cbd"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DA95EA92BC8BC0428C825697CEF0A167" ma:contentTypeVersion="30" ma:contentTypeDescription="Create a new document." ma:contentTypeScope="" ma:versionID="4c8b6aba85bb19ac6999e8bec812b5f5">
  <xsd:schema xmlns:xsd="http://www.w3.org/2001/XMLSchema" xmlns:xs="http://www.w3.org/2001/XMLSchema" xmlns:p="http://schemas.microsoft.com/office/2006/metadata/properties" xmlns:ns2="71c5aaf6-e6ce-465b-b873-5148d2a4c105" xmlns:ns3="3b34c8f0-1ef5-4d1e-bb66-517ce7fe7356" xmlns:ns4="b48738c0-5c12-4b5a-b05a-8a6603520253" xmlns:ns5="4776aa60-670e-4784-be98-c39ff3403b35" targetNamespace="http://schemas.microsoft.com/office/2006/metadata/properties" ma:root="true" ma:fieldsID="5be4d916038c18f31935e6d9bf8506cb" ns2:_="" ns3:_="" ns4:_="" ns5:_="">
    <xsd:import namespace="71c5aaf6-e6ce-465b-b873-5148d2a4c105"/>
    <xsd:import namespace="3b34c8f0-1ef5-4d1e-bb66-517ce7fe7356"/>
    <xsd:import namespace="b48738c0-5c12-4b5a-b05a-8a6603520253"/>
    <xsd:import namespace="4776aa60-670e-4784-be98-c39ff3403b3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4:SharedWithUsers" minOccurs="0"/>
                <xsd:element ref="ns4:SharedWithDetails" minOccurs="0"/>
                <xsd:element ref="ns3:Associated_x0020_Task" minOccurs="0"/>
                <xsd:element ref="ns5:MediaServiceMetadata" minOccurs="0"/>
                <xsd:element ref="ns5:MediaServiceFastMetadata" minOccurs="0"/>
                <xsd:element ref="ns5:MediaServiceAutoKeyPoints" minOccurs="0"/>
                <xsd:element ref="ns5:MediaServiceKeyPoints" minOccurs="0"/>
                <xsd:element ref="ns5:lcf76f155ced4ddcb4097134ff3c332f" minOccurs="0"/>
                <xsd:element ref="ns2:TaxCatchAll" minOccurs="0"/>
                <xsd:element ref="ns5:MediaServiceOCR" minOccurs="0"/>
                <xsd:element ref="ns5:MediaServiceGenerationTime" minOccurs="0"/>
                <xsd:element ref="ns5:MediaServiceEventHashCode"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element name="TaxCatchAll" ma:index="22" nillable="true" ma:displayName="Taxonomy Catch All Column" ma:hidden="true" ma:list="{5e7e0358-ff3a-47d0-9dac-4f7f999c176b}" ma:internalName="TaxCatchAll" ma:showField="CatchAllData" ma:web="3b34c8f0-1ef5-4d1e-bb66-517ce7fe735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5"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48738c0-5c12-4b5a-b05a-8a6603520253" elementFormDefault="qualified">
    <xsd:import namespace="http://schemas.microsoft.com/office/2006/documentManagement/types"/>
    <xsd:import namespace="http://schemas.microsoft.com/office/infopath/2007/PartnerControls"/>
    <xsd:element name="SharedWithUsers" ma:index="13"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76aa60-670e-4784-be98-c39ff3403b35" elementFormDefault="qualified">
    <xsd:import namespace="http://schemas.microsoft.com/office/2006/documentManagement/types"/>
    <xsd:import namespace="http://schemas.microsoft.com/office/infopath/2007/PartnerControls"/>
    <xsd:element name="MediaServiceMetadata" ma:index="16" nillable="true" ma:displayName="MediaServiceMetadata" ma:hidden="true" ma:internalName="MediaServiceMetadata" ma:readOnly="true">
      <xsd:simpleType>
        <xsd:restriction base="dms:Note"/>
      </xsd:simpleType>
    </xsd:element>
    <xsd:element name="MediaServiceFastMetadata" ma:index="17"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MediaServiceGenerationTime" ma:index="24" nillable="true" ma:displayName="MediaServiceGenerationTime" ma:hidden="true" ma:internalName="MediaServiceGenerationTime" ma:readOnly="true">
      <xsd:simpleType>
        <xsd:restriction base="dms:Text"/>
      </xsd:simpleType>
    </xsd:element>
    <xsd:element name="MediaServiceEventHashCode" ma:index="25" nillable="true" ma:displayName="MediaServiceEventHashCode" ma:hidden="true" ma:internalName="MediaServiceEventHashCode" ma:readOnly="true">
      <xsd:simpleType>
        <xsd:restriction base="dms:Text"/>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71c5aaf6-e6ce-465b-b873-5148d2a4c105" xsi:nil="true"/>
    <Information xmlns="3b34c8f0-1ef5-4d1e-bb66-517ce7fe7356" xsi:nil="true"/>
    <lcf76f155ced4ddcb4097134ff3c332f xmlns="4776aa60-670e-4784-be98-c39ff3403b35">
      <Terms xmlns="http://schemas.microsoft.com/office/infopath/2007/PartnerControls"/>
    </lcf76f155ced4ddcb4097134ff3c332f>
    <HideFromDelve xmlns="71c5aaf6-e6ce-465b-b873-5148d2a4c105">false</HideFromDelve>
    <Associated_x0020_Task xmlns="3b34c8f0-1ef5-4d1e-bb66-517ce7fe7356" xsi:nil="true"/>
    <_dlc_DocId xmlns="71c5aaf6-e6ce-465b-b873-5148d2a4c105">5AIRPNAIUNRU-931754773-3805</_dlc_DocId>
    <_dlc_DocIdUrl xmlns="71c5aaf6-e6ce-465b-b873-5148d2a4c105">
      <Url>https://nokia.sharepoint.com/sites/c5g/security/_layouts/15/DocIdRedir.aspx?ID=5AIRPNAIUNRU-931754773-3805</Url>
      <Description>5AIRPNAIUNRU-931754773-3805</Description>
    </_dlc_DocIdUrl>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08DF7F38-0DF1-48AE-A83E-EDDCB077107F}">
  <ds:schemaRefs>
    <ds:schemaRef ds:uri="Microsoft.SharePoint.Taxonomy.ContentTypeSync"/>
  </ds:schemaRefs>
</ds:datastoreItem>
</file>

<file path=customXml/itemProps2.xml><?xml version="1.0" encoding="utf-8"?>
<ds:datastoreItem xmlns:ds="http://schemas.openxmlformats.org/officeDocument/2006/customXml" ds:itemID="{F7C4F037-7EB4-44E9-B65E-65A46DC81C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b34c8f0-1ef5-4d1e-bb66-517ce7fe7356"/>
    <ds:schemaRef ds:uri="b48738c0-5c12-4b5a-b05a-8a6603520253"/>
    <ds:schemaRef ds:uri="4776aa60-670e-4784-be98-c39ff3403b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3A2C8A7-0A4D-4594-B889-2BF6C69DA59A}">
  <ds:schemaRefs>
    <ds:schemaRef ds:uri="http://schemas.microsoft.com/office/2006/metadata/properties"/>
    <ds:schemaRef ds:uri="http://schemas.microsoft.com/office/infopath/2007/PartnerControls"/>
    <ds:schemaRef ds:uri="71c5aaf6-e6ce-465b-b873-5148d2a4c105"/>
    <ds:schemaRef ds:uri="3b34c8f0-1ef5-4d1e-bb66-517ce7fe7356"/>
    <ds:schemaRef ds:uri="4776aa60-670e-4784-be98-c39ff3403b35"/>
  </ds:schemaRefs>
</ds:datastoreItem>
</file>

<file path=customXml/itemProps4.xml><?xml version="1.0" encoding="utf-8"?>
<ds:datastoreItem xmlns:ds="http://schemas.openxmlformats.org/officeDocument/2006/customXml" ds:itemID="{6D12BF27-4E2B-4A7C-BBCD-3D71C59A0876}">
  <ds:schemaRefs>
    <ds:schemaRef ds:uri="http://schemas.microsoft.com/sharepoint/v3/contenttype/forms"/>
  </ds:schemaRefs>
</ds:datastoreItem>
</file>

<file path=customXml/itemProps5.xml><?xml version="1.0" encoding="utf-8"?>
<ds:datastoreItem xmlns:ds="http://schemas.openxmlformats.org/officeDocument/2006/customXml" ds:itemID="{5173E4AD-028F-4B53-A384-22441F1FEAE3}">
  <ds:schemaRefs>
    <ds:schemaRef ds:uri="http://schemas.microsoft.com/sharepoint/events"/>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emplate>SA3-Security_Management_Serives_Study</Template>
  <TotalTime>824</TotalTime>
  <Words>1839</Words>
  <Application>Microsoft Office PowerPoint</Application>
  <PresentationFormat>Widescreen</PresentationFormat>
  <Paragraphs>159</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 </vt:lpstr>
      <vt:lpstr>Arial</vt:lpstr>
      <vt:lpstr>Calibri</vt:lpstr>
      <vt:lpstr>Calibri Light</vt:lpstr>
      <vt:lpstr>Nokia Pure Headline Light</vt:lpstr>
      <vt:lpstr>Nokia Pure Text Light</vt:lpstr>
      <vt:lpstr>Times New Roman</vt:lpstr>
      <vt:lpstr>SA3-Security_Management_Serives_Study</vt:lpstr>
      <vt:lpstr>Virtual Resource Isolation for Applications in 5G network</vt:lpstr>
      <vt:lpstr>Background</vt:lpstr>
      <vt:lpstr>Motivation – business requirements</vt:lpstr>
      <vt:lpstr>Motivation – operation requirements</vt:lpstr>
      <vt:lpstr>Motivation – gaps and problems</vt:lpstr>
      <vt:lpstr>Motivation – gaps and problems</vt:lpstr>
      <vt:lpstr>Motivation – gaps and problems</vt:lpstr>
      <vt:lpstr>Motivation – gaps and problems</vt:lpstr>
      <vt:lpstr>Motivation – gaps and problems</vt:lpstr>
      <vt:lpstr>Motivation – gaps and problems</vt:lpstr>
      <vt:lpstr>Motivation – gaps and problems</vt:lpstr>
      <vt:lpstr>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Nokia-r1</dc:creator>
  <cp:lastModifiedBy>nokia - pj</cp:lastModifiedBy>
  <cp:revision>50</cp:revision>
  <dcterms:created xsi:type="dcterms:W3CDTF">2023-05-25T07:49:35Z</dcterms:created>
  <dcterms:modified xsi:type="dcterms:W3CDTF">2023-08-07T08:52:20Z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0x010100DA95EA92BC8BC0428C825697CEF0A167</vt:lpwstr>
  </property>
  <property fmtid="{D5CDD505-2E9C-101B-9397-08002B2CF9AE}" pid="3" name="_dlc_DocIdItemGuid">
    <vt:lpwstr>d065f51c-9eef-412b-838a-f845ee64a86f</vt:lpwstr>
  </property>
</Properties>
</file>