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303" r:id="rId3"/>
    <p:sldId id="926" r:id="rId5"/>
    <p:sldId id="923" r:id="rId6"/>
    <p:sldId id="925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>
        <p:scale>
          <a:sx n="89" d="100"/>
          <a:sy n="89" d="100"/>
        </p:scale>
        <p:origin x="-1316" y="-64"/>
      </p:cViewPr>
      <p:guideLst>
        <p:guide orient="horz" pos="2158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4"/>
        <p:guide pos="214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customXml" Target="../customXml/item3.xml"/><Relationship Id="rId14" Type="http://schemas.openxmlformats.org/officeDocument/2006/relationships/customXml" Target="../customXml/item2.xml"/><Relationship Id="rId13" Type="http://schemas.openxmlformats.org/officeDocument/2006/relationships/customXml" Target="../customXml/item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S2-2511264</a:t>
            </a:r>
            <a:endParaRPr lang="en-US" altLang="zh-CN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/>
              <a:t>3GPP TSG SA WG2 Meeting #172</a:t>
            </a:r>
            <a:endParaRPr lang="en-US" altLang="zh-CN" sz="1200" b="1" dirty="0" smtClean="0"/>
          </a:p>
          <a:p>
            <a:pPr eaLnBrk="1" hangingPunct="1">
              <a:defRPr/>
            </a:pPr>
            <a:r>
              <a:rPr lang="en-US" altLang="zh-CN" sz="1200" b="1" kern="120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Dallas, USA, November 17 - 21 , 2025</a:t>
            </a:r>
            <a:endParaRPr lang="en-US" altLang="zh-CN" sz="1200" b="1" kern="1200" dirty="0" smtClean="0">
              <a:solidFill>
                <a:schemeClr val="tx1"/>
              </a:solidFill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en-US" altLang="zh-CN" sz="1200" b="1" kern="1200" dirty="0" smtClean="0">
              <a:solidFill>
                <a:schemeClr val="tx1"/>
              </a:solidFill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0000" lnSpcReduction="10000"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</a:t>
            </a:r>
            <a:r>
              <a:rPr lang="en-US" altLang="en-GB" sz="1200" dirty="0" smtClean="0">
                <a:solidFill>
                  <a:schemeClr val="bg1"/>
                </a:solidFill>
              </a:rPr>
              <a:t>172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Dallas, USA, November 17 - 21 , 2025</a:t>
            </a:r>
            <a:endParaRPr lang="en-US" altLang="zh-CN" sz="12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 userDrawn="1"/>
        </p:nvSpPr>
        <p:spPr>
          <a:xfrm>
            <a:off x="-694690" y="28975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5GSAT_Ph3</a:t>
            </a:r>
            <a:r>
              <a:rPr lang="en-US" altLang="zh-CN" dirty="0"/>
              <a:t>_</a:t>
            </a:r>
            <a:r>
              <a:rPr lang="en-GB" altLang="zh-CN" dirty="0"/>
              <a:t>ARCH &amp; </a:t>
            </a:r>
            <a:r>
              <a:rPr lang="en-GB" altLang="zh-CN" dirty="0" smtClean="0"/>
              <a:t>FS_</a:t>
            </a:r>
            <a:r>
              <a:rPr lang="en-GB" dirty="0" smtClean="0"/>
              <a:t>5GSAT_Ph3</a:t>
            </a:r>
            <a:r>
              <a:rPr lang="en-GB" altLang="zh-CN" dirty="0" smtClean="0"/>
              <a:t>-ARC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en-GB" dirty="0"/>
              <a:t>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Ramon Ferrus (</a:t>
            </a:r>
            <a:r>
              <a:rPr lang="en-US" altLang="en-US" sz="2000" dirty="0" err="1">
                <a:latin typeface="Arial" panose="020B0604020202020204" pitchFamily="34" charset="0"/>
              </a:rPr>
              <a:t>Sateliot</a:t>
            </a:r>
            <a:r>
              <a:rPr lang="en-US" altLang="en-US" sz="2000" dirty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94758" y="2575316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SA#10</a:t>
            </a:r>
            <a:r>
              <a:rPr lang="en-US" altLang="de-DE" sz="1600" b="1" kern="0" dirty="0" smtClean="0">
                <a:solidFill>
                  <a:prstClr val="black"/>
                </a:solidFill>
              </a:rPr>
              <a:t>9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 smtClean="0">
              <a:solidFill>
                <a:prstClr val="black"/>
              </a:solidFill>
            </a:endParaRPr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</a:pP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Progress since SA2#171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KI#2 (S&amp;F): 8 CRs are approved for maintenance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KI#3 (UE-Sat-UE): 3 CRs are approved for maintenance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kern="0" dirty="0">
                <a:solidFill>
                  <a:prstClr val="black"/>
                </a:solidFill>
              </a:rPr>
              <a:t>Progress since SA2#172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KI#2 (S&amp;F): 1 CR is approved for maintenance, and 1 LS OUT(</a:t>
            </a: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Reply LS on the paging in Store and Forward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) to RAN2 is approved. 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KI#3 (UE-Sat-UE): 4 CRs are approved for maintenance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1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  <a:endParaRPr lang="en-US" altLang="zh-CN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</a:t>
            </a:r>
            <a:r>
              <a:rPr lang="en-US" altLang="de-DE" sz="2800" b="1" kern="0"/>
              <a:t>after </a:t>
            </a:r>
            <a:r>
              <a:rPr lang="en-US" altLang="de-DE" sz="2800" b="1" kern="0" smtClean="0"/>
              <a:t>SA#109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  <a:endParaRPr lang="en-US" altLang="zh-CN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</a:t>
            </a:r>
            <a:r>
              <a:rPr lang="en-US" sz="1600" b="1" kern="0" dirty="0" smtClean="0">
                <a:solidFill>
                  <a:prstClr val="black"/>
                </a:solidFill>
              </a:rPr>
              <a:t>72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KI#2 (S&amp;F): 1 CR is approved for maintenance, and 1 LS OUT(</a:t>
            </a: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Reply LS on the paging in Store and Forward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) to RAN2 is 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approved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KI#3 (UE-Sat-UE): 4 CRs are approved for maintenance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1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smtClean="0">
                <a:solidFill>
                  <a:prstClr val="black"/>
                </a:solidFill>
              </a:rPr>
              <a:t>None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  <a:endParaRPr lang="en-US" altLang="zh-CN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SA2#172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  <a:endParaRPr lang="en-US" altLang="zh-CN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  <a:endParaRPr lang="de-DE" sz="1600" b="1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SA2#167</a:t>
            </a:r>
            <a:endParaRPr lang="en-US" altLang="zh-CN" sz="2800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5396" y="1482050"/>
          <a:ext cx="8671443" cy="4305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/>
                <a:gridCol w="1030094"/>
                <a:gridCol w="1161580"/>
                <a:gridCol w="1275907"/>
                <a:gridCol w="4085862"/>
              </a:tblGrid>
              <a:tr h="3003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Normative work starts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SA2#166-AH-e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Jan.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Contentious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issues identified for KI#2&amp;3</a:t>
                      </a:r>
                      <a:endParaRPr lang="en-US" altLang="zh-CN" sz="12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0090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Feb.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Completed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 + 4 =16.5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FB06B07D-423A-4012-A7AA-33F90EA5F8B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1968</Words>
  <Application>WPS 演示</Application>
  <PresentationFormat>全屏显示(4:3)</PresentationFormat>
  <Paragraphs>253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Office Theme</vt:lpstr>
      <vt:lpstr>5GSAT_Ph3_ARCH &amp; FS_5GSAT_Ph3-ARC Status Report  Integration of satellite components in the 5G architecture Phase 3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泡沫之夏</cp:lastModifiedBy>
  <cp:revision>2082</cp:revision>
  <dcterms:created xsi:type="dcterms:W3CDTF">2008-08-30T09:32:00Z</dcterms:created>
  <dcterms:modified xsi:type="dcterms:W3CDTF">2025-11-24T06:51:23Z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568C3F73D73D4F90B205D56E303A7B13_12</vt:lpwstr>
  </property>
  <property fmtid="{D5CDD505-2E9C-101B-9397-08002B2CF9AE}" pid="21" name="KSOProductBuildVer">
    <vt:lpwstr>2052-12.1.0.23542</vt:lpwstr>
  </property>
</Properties>
</file>