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64" r:id="rId3"/>
    <p:sldId id="273" r:id="rId4"/>
    <p:sldId id="270" r:id="rId5"/>
    <p:sldId id="266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69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08" y="288"/>
      </p:cViewPr>
      <p:guideLst>
        <p:guide orient="horz" pos="2163"/>
        <p:guide pos="38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5D65-4B42-43B4-8C28-A0AE26F0210E}" type="datetimeFigureOut">
              <a:rPr kumimoji="1" lang="ja-JP" altLang="en-US" smtClean="0"/>
              <a:t>2025/11/18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6206" y="2209889"/>
            <a:ext cx="932624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 dirty="0"/>
              <a:t>AI 20.1.1 FS_5GSAT_Ph4_ARC </a:t>
            </a:r>
          </a:p>
          <a:p>
            <a:pPr algn="ctr"/>
            <a:r>
              <a:rPr lang="en-US" altLang="zh-CN" sz="3200" b="1" dirty="0"/>
              <a:t>Questions for potential SOH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0" y="976525"/>
            <a:ext cx="11187269" cy="3782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Q1: Is IMS voice transmitted over IP or non-IP?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A: IMS voice is transmitted over IP only </a:t>
            </a:r>
            <a:r>
              <a:rPr lang="en-US" altLang="zh-CN" sz="1400" b="1" dirty="0">
                <a:solidFill>
                  <a:srgbClr val="FF0000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(as proposed in S2-2510377)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B: IMS voice is transmitted over non-IP only (S2-2510347).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C: IMS voice is transmitted over either IP or non-IP </a:t>
            </a:r>
            <a:r>
              <a:rPr lang="en-US" altLang="zh-CN" sz="1400" b="1" dirty="0">
                <a:solidFill>
                  <a:srgbClr val="FF0000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[both options go to normative work]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400" b="1" dirty="0">
                <a:solidFill>
                  <a:srgbClr val="FF0000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(S2-2510604, S2-2500265, S2-2509916)</a:t>
            </a: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</a:t>
            </a: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</a:t>
            </a: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strike="sngStrike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ym typeface="+mn-ea"/>
              </a:rPr>
              <a:t>KI#1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0" y="952775"/>
            <a:ext cx="11187269" cy="4963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Q2: Is IMS signaling transmitted over UP or CP?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A: UP only (S2-2510396).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C: CP only (S2-2510107).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  <a:endParaRPr lang="en-US" altLang="zh-CN" sz="1400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Q3:  If UP based IMS signaling transportation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is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adopted , shall IMS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signaling be over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 or non-IP?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A: over IP only (S2-2510379).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B: over non-IP only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ym typeface="+mn-ea"/>
              </a:rPr>
              <a:t>KI#1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0" y="976525"/>
            <a:ext cx="11187269" cy="481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Question1:  Is IMS signaling Text-based or binary-based during call setup procedure?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A: 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Text-based only (S2-2510380)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Option B: 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Binary-based only (S2-2510348)</a:t>
            </a: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Supports: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Objections:</a:t>
            </a: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C: Either Text-based or Binary-based</a:t>
            </a:r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[both options go to normative work]</a:t>
            </a: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(S2-xxxx).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</a:t>
            </a: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Option D: Text-based and Binary-based (S2-2510404).</a:t>
            </a:r>
            <a:endParaRPr lang="en-US" altLang="zh-CN" sz="14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Supports:</a:t>
            </a:r>
            <a:endParaRPr lang="en-US" altLang="zh-CN" sz="14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Objections:</a:t>
            </a:r>
            <a:endParaRPr lang="en-US" altLang="zh-CN" sz="14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b="1" strike="sng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or D</a:t>
            </a:r>
            <a:endParaRPr lang="zh-CN" altLang="en-US" sz="1400" b="1" strike="sngStrik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ym typeface="+mn-ea"/>
              </a:rPr>
              <a:t>KI#2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255</Words>
  <Application>Microsoft Office PowerPoint</Application>
  <PresentationFormat>Widescreen</PresentationFormat>
  <Paragraphs>52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1_Office テーマ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巳之口　淳</dc:creator>
  <cp:lastModifiedBy>Qualcomm User</cp:lastModifiedBy>
  <cp:revision>131</cp:revision>
  <dcterms:created xsi:type="dcterms:W3CDTF">2024-10-09T04:53:00Z</dcterms:created>
  <dcterms:modified xsi:type="dcterms:W3CDTF">2025-11-18T16:44:05Z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DCBCBEE67AA14E129CCCD7AF62593B98_12</vt:lpwstr>
  </property>
  <property fmtid="{D5CDD505-2E9C-101B-9397-08002B2CF9AE}" pid="3" name="KSOProductBuildVer">
    <vt:lpwstr>2052-12.1.0.23542</vt:lpwstr>
  </property>
</Properties>
</file>