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1187" r:id="rId6"/>
    <p:sldId id="1120" r:id="rId7"/>
    <p:sldId id="1182" r:id="rId8"/>
    <p:sldId id="1183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EC1D1C-38FF-4D55-24FA-A7F7B82F70D0}" name="Lars Aug23" initials="LN" userId="Lars Aug23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55" d="100"/>
          <a:sy n="155" d="100"/>
        </p:scale>
        <p:origin x="2286" y="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ord, Lars" userId="c86407c5-7eca-44d1-a9bb-afe13fa7bdad" providerId="ADAL" clId="{6879EADC-9C0F-4D44-9AB4-9D2961A3E3D0}"/>
    <pc:docChg chg="modSld">
      <pc:chgData name="Nord, Lars" userId="c86407c5-7eca-44d1-a9bb-afe13fa7bdad" providerId="ADAL" clId="{6879EADC-9C0F-4D44-9AB4-9D2961A3E3D0}" dt="2025-04-15T11:03:18.759" v="3" actId="20577"/>
      <pc:docMkLst>
        <pc:docMk/>
      </pc:docMkLst>
      <pc:sldChg chg="modSp mod">
        <pc:chgData name="Nord, Lars" userId="c86407c5-7eca-44d1-a9bb-afe13fa7bdad" providerId="ADAL" clId="{6879EADC-9C0F-4D44-9AB4-9D2961A3E3D0}" dt="2025-04-15T11:03:18.759" v="3" actId="20577"/>
        <pc:sldMkLst>
          <pc:docMk/>
          <pc:sldMk cId="599055894" sldId="1187"/>
        </pc:sldMkLst>
        <pc:spChg chg="mod">
          <ac:chgData name="Nord, Lars" userId="c86407c5-7eca-44d1-a9bb-afe13fa7bdad" providerId="ADAL" clId="{6879EADC-9C0F-4D44-9AB4-9D2961A3E3D0}" dt="2025-04-15T11:03:18.759" v="3" actId="20577"/>
          <ac:spMkLst>
            <pc:docMk/>
            <pc:sldMk cId="599055894" sldId="1187"/>
            <ac:spMk id="4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4/15/2025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4/15/2025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#168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Goteborg, SE, 7 - 11 April, 2025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WG2#168;</a:t>
            </a:r>
            <a:r>
              <a:rPr lang="en-GB" altLang="de-DE" sz="1200" baseline="0" dirty="0">
                <a:solidFill>
                  <a:schemeClr val="bg1"/>
                </a:solidFill>
              </a:rPr>
              <a:t> Goteborg</a:t>
            </a:r>
            <a:r>
              <a:rPr lang="en-US" altLang="de-DE" sz="1200" baseline="0" dirty="0">
                <a:solidFill>
                  <a:schemeClr val="bg1"/>
                </a:solidFill>
              </a:rPr>
              <a:t>, SE, 7 - 11 April, 2025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VMR_Ph2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Sony, Qualcomm Incorporated</a:t>
            </a:r>
            <a:endParaRPr lang="en-US" altLang="en-US" sz="2000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S2-2504428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SA2#168: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8 CRs to TS 23.501 and TS 23.502 were agreed,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00" kern="0" dirty="0"/>
              <a:t>Updates to: Principles, Configuration of MWAB-</a:t>
            </a:r>
            <a:r>
              <a:rPr lang="en-US" altLang="de-DE" sz="1000" kern="0" dirty="0" err="1"/>
              <a:t>gNB</a:t>
            </a:r>
            <a:r>
              <a:rPr lang="en-US" altLang="de-DE" sz="1000" kern="0" dirty="0"/>
              <a:t>, PWS references and documentation, Additional ULI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1 CRs to TS 23.273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Updates to: 5GC-MT-LR procedure involving MWAB (figure update).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50" kern="0" dirty="0"/>
              <a:t>3 LS replies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kern="0" dirty="0"/>
              <a:t>to SA5: Answers on OAM configurations of the MWAB-</a:t>
            </a:r>
            <a:r>
              <a:rPr lang="en-US" altLang="zh-CN" sz="1000" kern="0" dirty="0" err="1"/>
              <a:t>gNB</a:t>
            </a:r>
            <a:endParaRPr lang="en-US" altLang="zh-CN" sz="10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kern="0" dirty="0"/>
              <a:t>to CT1: Confirmation on PWS description in TS 23.501 and TS 23.502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kern="0" dirty="0"/>
              <a:t>to RAN3: Confirmation of support of additional ULI for NTN backhaul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dirty="0"/>
              <a:t>OAM support is expected to be handled by SA5, and security to be handled by SA3</a:t>
            </a:r>
            <a:endParaRPr lang="en-US" altLang="zh-CN" sz="105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Other Alignment based on work progressed in other working groups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Maintenance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3214" y="1966914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after SA2#168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59905589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083092-956B-923D-90DD-EEB0103578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114661"/>
            <a:ext cx="7772400" cy="1470025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8E66D14-669D-43C6-739C-43A2A9EB65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Status report for SA2#167 and for SA#107</a:t>
            </a:r>
          </a:p>
        </p:txBody>
      </p:sp>
    </p:spTree>
    <p:extLst>
      <p:ext uri="{BB962C8B-B14F-4D97-AF65-F5344CB8AC3E}">
        <p14:creationId xmlns:p14="http://schemas.microsoft.com/office/powerpoint/2010/main" val="365573677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</a:t>
            </a:r>
            <a:r>
              <a:rPr lang="de-DE" altLang="de-DE" sz="1600" kern="0"/>
              <a:t>in SA2#166-adhoc and SA2#167</a:t>
            </a:r>
            <a:r>
              <a:rPr lang="de-DE" altLang="de-DE" sz="1600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10 CRs to TS 23.501 were agreed,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00" kern="0" dirty="0"/>
              <a:t>Updates to: Additional ULI support, AMF determination of UE served by a MWAB, Impact of MWAB mobility, UE mobility served by MWAB, QoS handling of </a:t>
            </a:r>
            <a:r>
              <a:rPr lang="en-US" altLang="de-DE" sz="1000" kern="0" dirty="0" err="1"/>
              <a:t>Xn</a:t>
            </a:r>
            <a:r>
              <a:rPr lang="en-US" altLang="de-DE" sz="1000" kern="0" dirty="0"/>
              <a:t> traffic, Regulatory service via MWAB.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TS 23.273: 1 CRs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Updates to: Location services when roaming, and Privacy check for MWAB.</a:t>
            </a:r>
            <a:endParaRPr lang="en-US" altLang="zh-CN" sz="10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dirty="0"/>
              <a:t>OAM support is expected to be handled by SA5, and security to be handled by SA3</a:t>
            </a:r>
            <a:endParaRPr lang="en-US" altLang="zh-CN" sz="105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Other Alignment based on work progressed in other working groups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Maintenance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9799174"/>
              </p:ext>
            </p:extLst>
          </p:nvPr>
        </p:nvGraphicFramePr>
        <p:xfrm>
          <a:off x="303214" y="1966914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after SA2#167</a:t>
            </a:r>
            <a:endParaRPr lang="en-US" kern="0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SA#106: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200" kern="0" dirty="0"/>
              <a:t>11 CRs to TS 23.501 and TS 23.273 were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200" kern="0" dirty="0"/>
              <a:t>Updates to: Additional ULI support, AMF determination of UE served by a MWAB, Impact of MWAB mobility, UE mobility served by MWAB, QoS handling of </a:t>
            </a:r>
            <a:r>
              <a:rPr lang="en-US" altLang="de-DE" sz="1200" kern="0" dirty="0" err="1"/>
              <a:t>Xn</a:t>
            </a:r>
            <a:r>
              <a:rPr lang="en-US" altLang="de-DE" sz="1200" kern="0" dirty="0"/>
              <a:t> traffic, Regulatory service via MWAB, Location services when roaming, and Privacy check for MWAB.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dirty="0"/>
              <a:t>OAM support is expected to be handled by SA5, and security to be handled by SA3</a:t>
            </a: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Other Alignment based on work progressed in other working groups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Maintenance work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459181"/>
              </p:ext>
            </p:extLst>
          </p:nvPr>
        </p:nvGraphicFramePr>
        <p:xfrm>
          <a:off x="303214" y="1703145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at SA#107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10727026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09cef1fd-e61b-4dbf-b745-21988b13f978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dcc30912-d230-4cc2-b11f-bb5ca2a6b6f5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  <clbl:label id="{66c65d8a-9158-4521-a2d8-664963db48e4}" enabled="0" method="" siteId="{66c65d8a-9158-4521-a2d8-664963db48e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52964</TotalTime>
  <Words>554</Words>
  <Application>Microsoft Office PowerPoint</Application>
  <PresentationFormat>On-screen Show (4:3)</PresentationFormat>
  <Paragraphs>111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VMR_Ph2 Status Report</vt:lpstr>
      <vt:lpstr>PowerPoint Presentation</vt:lpstr>
      <vt:lpstr>Annex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Lars</cp:lastModifiedBy>
  <cp:revision>1902</cp:revision>
  <dcterms:created xsi:type="dcterms:W3CDTF">2008-08-30T09:32:10Z</dcterms:created>
  <dcterms:modified xsi:type="dcterms:W3CDTF">2025-04-15T11:03:24Z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