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4"/>
  </p:notesMasterIdLst>
  <p:sldIdLst>
    <p:sldId id="1120" r:id="rId3"/>
  </p:sldIdLst>
  <p:sldSz cx="12192000" cy="6858000"/>
  <p:notesSz cx="7102475" cy="9037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9657"/>
    <a:srgbClr val="0066FF"/>
    <a:srgbClr val="92D050"/>
    <a:srgbClr val="C5C5C5"/>
    <a:srgbClr val="C800BE"/>
    <a:srgbClr val="FA7100"/>
    <a:srgbClr val="FFA7A7"/>
    <a:srgbClr val="53FFA1"/>
    <a:srgbClr val="FF5B5B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63CF63-221A-4D8A-B8AF-104F710276E0}" v="4" dt="2022-11-20T19:48:43.6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in, Puneet" userId="75cd3f4f-f229-4449-9d1d-578b6f6df20f" providerId="ADAL" clId="{3563CF63-221A-4D8A-B8AF-104F710276E0}"/>
    <pc:docChg chg="undo custSel modSld">
      <pc:chgData name="Jain, Puneet" userId="75cd3f4f-f229-4449-9d1d-578b6f6df20f" providerId="ADAL" clId="{3563CF63-221A-4D8A-B8AF-104F710276E0}" dt="2022-11-20T19:51:09.470" v="85" actId="20577"/>
      <pc:docMkLst>
        <pc:docMk/>
      </pc:docMkLst>
      <pc:sldChg chg="modSp mod">
        <pc:chgData name="Jain, Puneet" userId="75cd3f4f-f229-4449-9d1d-578b6f6df20f" providerId="ADAL" clId="{3563CF63-221A-4D8A-B8AF-104F710276E0}" dt="2022-11-20T19:51:09.470" v="85" actId="20577"/>
        <pc:sldMkLst>
          <pc:docMk/>
          <pc:sldMk cId="3204802576" sldId="934"/>
        </pc:sldMkLst>
        <pc:spChg chg="mod">
          <ac:chgData name="Jain, Puneet" userId="75cd3f4f-f229-4449-9d1d-578b6f6df20f" providerId="ADAL" clId="{3563CF63-221A-4D8A-B8AF-104F710276E0}" dt="2022-11-20T19:48:43.617" v="59" actId="1076"/>
          <ac:spMkLst>
            <pc:docMk/>
            <pc:sldMk cId="3204802576" sldId="934"/>
            <ac:spMk id="2" creationId="{BD83F52A-3621-4544-9570-67A180D25B1B}"/>
          </ac:spMkLst>
        </pc:spChg>
        <pc:graphicFrameChg chg="mod modGraphic">
          <ac:chgData name="Jain, Puneet" userId="75cd3f4f-f229-4449-9d1d-578b6f6df20f" providerId="ADAL" clId="{3563CF63-221A-4D8A-B8AF-104F710276E0}" dt="2022-11-20T19:51:09.470" v="85" actId="20577"/>
          <ac:graphicFrameMkLst>
            <pc:docMk/>
            <pc:sldMk cId="3204802576" sldId="934"/>
            <ac:graphicFrameMk id="3" creationId="{967DC7A1-6DA2-4BEB-A9C9-BE5C747BEBF9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534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534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39788" y="1130300"/>
            <a:ext cx="5422900" cy="3049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349363"/>
            <a:ext cx="5681980" cy="35585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84188"/>
            <a:ext cx="3077739" cy="4534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584188"/>
            <a:ext cx="3077739" cy="4534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9788" y="1130300"/>
            <a:ext cx="5422900" cy="30495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D39E0-52DC-4E29-9B33-7D479C89A1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963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+mj-lt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18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769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4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49511" indent="-249511">
              <a:spcBef>
                <a:spcPts val="0"/>
              </a:spcBef>
              <a:spcAft>
                <a:spcPts val="650"/>
              </a:spcAft>
              <a:buFont typeface="Nokia Pure Text Light" panose="020B0304040602060303" pitchFamily="34" charset="0"/>
              <a:buChar char="‑"/>
              <a:defRPr sz="17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495577" indent="-246068">
              <a:spcBef>
                <a:spcPts val="0"/>
              </a:spcBef>
              <a:spcAft>
                <a:spcPts val="650"/>
              </a:spcAft>
              <a:buFont typeface="Nokia Pure Text Light" panose="020B0304040602060303" pitchFamily="34" charset="0"/>
              <a:buChar char="‑"/>
              <a:defRPr sz="1518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687271" indent="-185841">
              <a:spcBef>
                <a:spcPts val="0"/>
              </a:spcBef>
              <a:spcAft>
                <a:spcPts val="650"/>
              </a:spcAft>
              <a:buSzPct val="66000"/>
              <a:buFont typeface="Wingdings" panose="05000000000000000000" pitchFamily="2" charset="2"/>
              <a:buChar char="§"/>
              <a:defRPr sz="13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868982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250650" indent="0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None/>
              <a:defRPr sz="868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500389" indent="0">
              <a:spcBef>
                <a:spcPts val="0"/>
              </a:spcBef>
              <a:spcAft>
                <a:spcPts val="650"/>
              </a:spcAft>
              <a:buNone/>
              <a:defRPr sz="759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750128" indent="0">
              <a:spcBef>
                <a:spcPts val="0"/>
              </a:spcBef>
              <a:spcAft>
                <a:spcPts val="650"/>
              </a:spcAft>
              <a:buNone/>
              <a:defRPr sz="65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7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650"/>
              </a:spcAft>
              <a:defRPr baseline="0"/>
            </a:lvl1pPr>
            <a:lvl2pPr>
              <a:spcAft>
                <a:spcPts val="650"/>
              </a:spcAft>
              <a:defRPr/>
            </a:lvl2pPr>
            <a:lvl3pPr>
              <a:spcAft>
                <a:spcPts val="650"/>
              </a:spcAft>
              <a:defRPr/>
            </a:lvl3pPr>
            <a:lvl4pPr>
              <a:spcAft>
                <a:spcPts val="650"/>
              </a:spcAft>
              <a:defRPr/>
            </a:lvl4pPr>
            <a:lvl5pPr>
              <a:spcAft>
                <a:spcPts val="6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6" y="372353"/>
            <a:ext cx="10972801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501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1951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82" y="6319707"/>
            <a:ext cx="2046914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8052" tIns="78052" rIns="78052" bIns="78052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3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+mj-lt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92" y="19"/>
            <a:ext cx="5145615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3" y="2130448"/>
            <a:ext cx="10363201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5" y="3839308"/>
            <a:ext cx="8534401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95577" indent="0" algn="ctr">
              <a:buNone/>
              <a:defRPr/>
            </a:lvl2pPr>
            <a:lvl3pPr marL="991155" indent="0" algn="ctr">
              <a:buNone/>
              <a:defRPr/>
            </a:lvl3pPr>
            <a:lvl4pPr marL="1486731" indent="0" algn="ctr">
              <a:buNone/>
              <a:defRPr/>
            </a:lvl4pPr>
            <a:lvl5pPr marL="1982308" indent="0" algn="ctr">
              <a:buNone/>
              <a:defRPr/>
            </a:lvl5pPr>
            <a:lvl6pPr marL="2477886" indent="0" algn="ctr">
              <a:buNone/>
              <a:defRPr/>
            </a:lvl6pPr>
            <a:lvl7pPr marL="2973463" indent="0" algn="ctr">
              <a:buNone/>
              <a:defRPr/>
            </a:lvl7pPr>
            <a:lvl8pPr marL="3469041" indent="0" algn="ctr">
              <a:buNone/>
              <a:defRPr/>
            </a:lvl8pPr>
            <a:lvl9pPr marL="396461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C5E5EFE4-EEED-4067-9F76-AC2A2D76691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06" y="0"/>
            <a:ext cx="1948374" cy="149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71684" indent="-371684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+mn-lt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4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4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4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2" y="1440000"/>
            <a:ext cx="53472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2" y="1440000"/>
            <a:ext cx="53472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2" y="1440000"/>
            <a:ext cx="53472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2" y="1440000"/>
            <a:ext cx="5347201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9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5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3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3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3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5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3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5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6" y="6452039"/>
            <a:ext cx="336001" cy="133563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68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084" dirty="0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hdr="0" dt="0"/>
  <p:txStyles>
    <p:titleStyle>
      <a:lvl1pPr algn="l" defTabSz="991155" rtl="0" eaLnBrk="1" latinLnBrk="0" hangingPunct="1">
        <a:spcBef>
          <a:spcPct val="0"/>
        </a:spcBef>
        <a:buNone/>
        <a:defRPr sz="21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684" indent="-371684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3469" kern="1200">
          <a:solidFill>
            <a:schemeClr val="tx1"/>
          </a:solidFill>
          <a:latin typeface="+mn-lt"/>
          <a:ea typeface="+mn-ea"/>
          <a:cs typeface="+mn-cs"/>
        </a:defRPr>
      </a:lvl1pPr>
      <a:lvl2pPr marL="805312" indent="-309735" algn="l" defTabSz="991155" rtl="0" eaLnBrk="1" latinLnBrk="0" hangingPunct="1">
        <a:spcBef>
          <a:spcPct val="20000"/>
        </a:spcBef>
        <a:buFont typeface="Arial" panose="020B0604020202020204" pitchFamily="34" charset="0"/>
        <a:buChar char="–"/>
        <a:defRPr sz="3034" kern="1200">
          <a:solidFill>
            <a:schemeClr val="tx1"/>
          </a:solidFill>
          <a:latin typeface="+mn-lt"/>
          <a:ea typeface="+mn-ea"/>
          <a:cs typeface="+mn-cs"/>
        </a:defRPr>
      </a:lvl2pPr>
      <a:lvl3pPr marL="1238943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2" kern="1200">
          <a:solidFill>
            <a:schemeClr val="tx1"/>
          </a:solidFill>
          <a:latin typeface="+mn-lt"/>
          <a:ea typeface="+mn-ea"/>
          <a:cs typeface="+mn-cs"/>
        </a:defRPr>
      </a:lvl3pPr>
      <a:lvl4pPr marL="1734520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–"/>
        <a:defRPr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30097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»"/>
        <a:defRPr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5674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21252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6829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12406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1pPr>
      <a:lvl2pPr marL="495577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2pPr>
      <a:lvl3pPr marL="991155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3pPr>
      <a:lvl4pPr marL="148673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4pPr>
      <a:lvl5pPr marL="198230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5pPr>
      <a:lvl6pPr marL="2477886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6pPr>
      <a:lvl7pPr marL="2973463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7pPr>
      <a:lvl8pPr marL="346904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8pPr>
      <a:lvl9pPr marL="396461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8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3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5" y="3304123"/>
            <a:ext cx="1042273" cy="25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84" dirty="0">
                <a:solidFill>
                  <a:schemeClr val="bg1"/>
                </a:solidFill>
              </a:rPr>
              <a:t>© 3GPP 2012</a:t>
            </a:r>
            <a:endParaRPr lang="en-GB" altLang="en-US" sz="1084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1B2C798-C6B2-4522-A8CF-E337BBB7A7E8}"/>
              </a:ext>
            </a:extLst>
          </p:cNvPr>
          <p:cNvSpPr txBox="1">
            <a:spLocks/>
          </p:cNvSpPr>
          <p:nvPr userDrawn="1"/>
        </p:nvSpPr>
        <p:spPr>
          <a:xfrm>
            <a:off x="11816871" y="6644545"/>
            <a:ext cx="336001" cy="133563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68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084" dirty="0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5pPr>
      <a:lvl6pPr marL="495577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6pPr>
      <a:lvl7pPr marL="991155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7pPr>
      <a:lvl8pPr marL="1486731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8pPr>
      <a:lvl9pPr marL="1982308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9pPr>
    </p:titleStyle>
    <p:bodyStyle>
      <a:lvl1pPr marL="371684" indent="-371684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034">
          <a:solidFill>
            <a:schemeClr val="tx1"/>
          </a:solidFill>
          <a:latin typeface="+mn-lt"/>
          <a:ea typeface="+mn-ea"/>
          <a:cs typeface="+mn-cs"/>
        </a:defRPr>
      </a:lvl1pPr>
      <a:lvl2pPr marL="805312" indent="-309735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602">
          <a:solidFill>
            <a:schemeClr val="tx1"/>
          </a:solidFill>
          <a:latin typeface="+mn-lt"/>
        </a:defRPr>
      </a:lvl2pPr>
      <a:lvl3pPr marL="1238943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67">
          <a:solidFill>
            <a:schemeClr val="tx1"/>
          </a:solidFill>
          <a:latin typeface="+mn-lt"/>
        </a:defRPr>
      </a:lvl3pPr>
      <a:lvl4pPr marL="1734520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67">
          <a:solidFill>
            <a:schemeClr val="tx1"/>
          </a:solidFill>
          <a:latin typeface="+mn-lt"/>
        </a:defRPr>
      </a:lvl4pPr>
      <a:lvl5pPr marL="2230097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733">
          <a:solidFill>
            <a:schemeClr val="tx1"/>
          </a:solidFill>
          <a:latin typeface="+mn-lt"/>
        </a:defRPr>
      </a:lvl5pPr>
      <a:lvl6pPr marL="2725674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6pPr>
      <a:lvl7pPr marL="3221252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7pPr>
      <a:lvl8pPr marL="3716829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8pPr>
      <a:lvl9pPr marL="4212406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1pPr>
      <a:lvl2pPr marL="495577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2pPr>
      <a:lvl3pPr marL="991155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3pPr>
      <a:lvl4pPr marL="148673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4pPr>
      <a:lvl5pPr marL="198230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5pPr>
      <a:lvl6pPr marL="2477886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6pPr>
      <a:lvl7pPr marL="2973463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7pPr>
      <a:lvl8pPr marL="346904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8pPr>
      <a:lvl9pPr marL="396461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BBD9587-4CE1-4E26-97DF-12424B01B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6931" y="243176"/>
            <a:ext cx="6975177" cy="929308"/>
          </a:xfrm>
        </p:spPr>
        <p:txBody>
          <a:bodyPr wrap="square" anchor="ctr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Plan for </a:t>
            </a:r>
            <a:r>
              <a:rPr lang="en-US" dirty="0" smtClean="0">
                <a:solidFill>
                  <a:schemeClr val="tx1"/>
                </a:solidFill>
              </a:rPr>
              <a:t>SA2#168 Wednesday Q3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1B7A073-5C24-464D-A363-9847CF618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19" y="1382347"/>
            <a:ext cx="11289846" cy="5063423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2400" dirty="0" smtClean="0"/>
              <a:t>Rel-20 </a:t>
            </a:r>
            <a:r>
              <a:rPr lang="en-US" sz="2400" dirty="0" smtClean="0"/>
              <a:t>SID’s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000" dirty="0" smtClean="0"/>
              <a:t>Please upload your draft SID revisio</a:t>
            </a:r>
            <a:r>
              <a:rPr lang="en-US" sz="2000" dirty="0" smtClean="0"/>
              <a:t>ns (if any)</a:t>
            </a:r>
          </a:p>
          <a:p>
            <a:pPr lvl="1">
              <a:lnSpc>
                <a:spcPct val="110000"/>
              </a:lnSpc>
              <a:defRPr/>
            </a:pPr>
            <a:r>
              <a:rPr lang="en-GB" sz="2000" dirty="0" smtClean="0"/>
              <a:t>Targeted for approval in this meeting</a:t>
            </a:r>
          </a:p>
          <a:p>
            <a:pPr lvl="2">
              <a:lnSpc>
                <a:spcPct val="110000"/>
              </a:lnSpc>
              <a:defRPr/>
            </a:pPr>
            <a:r>
              <a:rPr lang="en-GB" sz="1800" dirty="0" smtClean="0"/>
              <a:t>Indirect </a:t>
            </a:r>
            <a:r>
              <a:rPr lang="en-GB" sz="1800" dirty="0"/>
              <a:t>Network Sharing Phase 2 </a:t>
            </a:r>
            <a:endParaRPr lang="en-GB" sz="1800" dirty="0" smtClean="0"/>
          </a:p>
          <a:p>
            <a:pPr lvl="2">
              <a:lnSpc>
                <a:spcPct val="110000"/>
              </a:lnSpc>
              <a:defRPr/>
            </a:pPr>
            <a:r>
              <a:rPr lang="en-US" sz="1800" dirty="0" smtClean="0"/>
              <a:t>XR </a:t>
            </a:r>
            <a:r>
              <a:rPr lang="en-US" sz="1800" dirty="0"/>
              <a:t>and Media </a:t>
            </a:r>
            <a:r>
              <a:rPr lang="en-US" sz="1800" dirty="0" smtClean="0"/>
              <a:t>Services</a:t>
            </a:r>
          </a:p>
          <a:p>
            <a:pPr lvl="2">
              <a:lnSpc>
                <a:spcPct val="110000"/>
              </a:lnSpc>
              <a:defRPr/>
            </a:pPr>
            <a:r>
              <a:rPr lang="en-GB" sz="1800" dirty="0"/>
              <a:t>NG_RTC continuation</a:t>
            </a:r>
            <a:endParaRPr lang="en-US" sz="1800" dirty="0"/>
          </a:p>
          <a:p>
            <a:pPr lvl="2">
              <a:lnSpc>
                <a:spcPct val="110000"/>
              </a:lnSpc>
              <a:defRPr/>
            </a:pPr>
            <a:r>
              <a:rPr lang="en-GB" sz="1800" dirty="0" smtClean="0"/>
              <a:t>Mission </a:t>
            </a:r>
            <a:r>
              <a:rPr lang="en-GB" sz="1800" dirty="0"/>
              <a:t>Critical Services, Multimedia Priority </a:t>
            </a:r>
            <a:r>
              <a:rPr lang="en-GB" sz="1800" dirty="0" smtClean="0"/>
              <a:t>Services </a:t>
            </a:r>
            <a:endParaRPr lang="en-GB" sz="1800" dirty="0" smtClean="0"/>
          </a:p>
          <a:p>
            <a:pPr lvl="1">
              <a:lnSpc>
                <a:spcPct val="110000"/>
              </a:lnSpc>
              <a:defRPr/>
            </a:pPr>
            <a:r>
              <a:rPr lang="en-US" sz="2000" dirty="0" smtClean="0"/>
              <a:t>For discussion in this meeting (moderated discussion planned after this meeting)</a:t>
            </a:r>
          </a:p>
          <a:p>
            <a:pPr lvl="2">
              <a:lnSpc>
                <a:spcPct val="110000"/>
              </a:lnSpc>
              <a:defRPr/>
            </a:pPr>
            <a:r>
              <a:rPr lang="en-US" sz="1800" dirty="0" smtClean="0"/>
              <a:t>Ambient </a:t>
            </a:r>
            <a:r>
              <a:rPr lang="en-US" sz="1800" dirty="0" err="1" smtClean="0"/>
              <a:t>IoT</a:t>
            </a:r>
            <a:endParaRPr lang="en-US" sz="1800" dirty="0" smtClean="0"/>
          </a:p>
          <a:p>
            <a:pPr lvl="2">
              <a:lnSpc>
                <a:spcPct val="110000"/>
              </a:lnSpc>
              <a:defRPr/>
            </a:pPr>
            <a:r>
              <a:rPr lang="en-US" sz="1800" dirty="0" smtClean="0"/>
              <a:t>IMS resiliency</a:t>
            </a:r>
            <a:endParaRPr lang="en-US" sz="1800" dirty="0" smtClean="0"/>
          </a:p>
          <a:p>
            <a:pPr lvl="1">
              <a:lnSpc>
                <a:spcPct val="110000"/>
              </a:lnSpc>
              <a:defRPr/>
            </a:pPr>
            <a:r>
              <a:rPr lang="en-US" sz="2000" dirty="0" smtClean="0"/>
              <a:t>Will assign </a:t>
            </a:r>
            <a:r>
              <a:rPr lang="en-US" sz="2000" dirty="0" err="1" smtClean="0"/>
              <a:t>tdoc</a:t>
            </a:r>
            <a:r>
              <a:rPr lang="en-US" sz="2000" dirty="0" smtClean="0"/>
              <a:t> numbers for further </a:t>
            </a:r>
            <a:r>
              <a:rPr lang="en-US" sz="2000" dirty="0" smtClean="0"/>
              <a:t>revision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29616009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113320</TotalTime>
  <Words>66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Nokia Pure Headline Ultra Light</vt:lpstr>
      <vt:lpstr>Nokia Pure Text</vt:lpstr>
      <vt:lpstr>Nokia Pure Text Light</vt:lpstr>
      <vt:lpstr>Wingdings</vt:lpstr>
      <vt:lpstr>Nokia White Master with headline</vt:lpstr>
      <vt:lpstr>2_Office Theme</vt:lpstr>
      <vt:lpstr>Plan for SA2#168 Wednesday Q3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Andrew Bennett/Communications Research /SRUK/Principal Engineer/Samsung Electronics</cp:lastModifiedBy>
  <cp:revision>1041</cp:revision>
  <cp:lastPrinted>2023-08-02T08:25:48Z</cp:lastPrinted>
  <dcterms:created xsi:type="dcterms:W3CDTF">2018-05-24T11:49:12Z</dcterms:created>
  <dcterms:modified xsi:type="dcterms:W3CDTF">2025-04-09T11:48:54Z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