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111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26BC3BC6-6787-456D-8552-20324E409336}"/>
    <pc:docChg chg="modSld">
      <pc:chgData name="Hong Cheng" userId="2d0b1172-628d-45ff-b9ab-d2d61d870e1b" providerId="ADAL" clId="{26BC3BC6-6787-456D-8552-20324E409336}" dt="2024-04-24T09:09:12.540" v="3" actId="20577"/>
      <pc:docMkLst>
        <pc:docMk/>
      </pc:docMkLst>
      <pc:sldChg chg="modSp mod">
        <pc:chgData name="Hong Cheng" userId="2d0b1172-628d-45ff-b9ab-d2d61d870e1b" providerId="ADAL" clId="{26BC3BC6-6787-456D-8552-20324E409336}" dt="2024-04-24T09:09:01.063" v="1" actId="20577"/>
        <pc:sldMkLst>
          <pc:docMk/>
          <pc:sldMk cId="2355700947" sldId="789"/>
        </pc:sldMkLst>
        <pc:graphicFrameChg chg="modGraphic">
          <ac:chgData name="Hong Cheng" userId="2d0b1172-628d-45ff-b9ab-d2d61d870e1b" providerId="ADAL" clId="{26BC3BC6-6787-456D-8552-20324E409336}" dt="2024-04-24T09:09:01.063" v="1" actId="2057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Hong Cheng" userId="2d0b1172-628d-45ff-b9ab-d2d61d870e1b" providerId="ADAL" clId="{26BC3BC6-6787-456D-8552-20324E409336}" dt="2024-04-24T09:09:12.540" v="3" actId="20577"/>
        <pc:sldMkLst>
          <pc:docMk/>
          <pc:sldMk cId="0" sldId="1119"/>
        </pc:sldMkLst>
        <pc:graphicFrameChg chg="modGraphic">
          <ac:chgData name="Hong Cheng" userId="2d0b1172-628d-45ff-b9ab-d2d61d870e1b" providerId="ADAL" clId="{26BC3BC6-6787-456D-8552-20324E409336}" dt="2024-04-24T09:09:12.540" v="3" actId="20577"/>
          <ac:graphicFrameMkLst>
            <pc:docMk/>
            <pc:sldMk cId="0" sldId="1119"/>
            <ac:graphicFrameMk id="5" creationId="{9B5EA94A-AA24-F7F7-0584-CD023C3FFBC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#162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15 - 19 April, 2024, Changsha,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WG2#162;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15 - 19 April, 2024, Changsha, China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S2-2405637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VMR_Ph2 </a:t>
            </a:r>
            <a:r>
              <a:rPr lang="en-US" altLang="de-DE" sz="2800" b="1" dirty="0"/>
              <a:t>status after SA2#162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87868"/>
            <a:ext cx="8695692" cy="35648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23.700-06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12 contributions agreed (including new solution proposals, and interim conclusions).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to RAN3 (cc RAN2) was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1.0 TU used and 1.0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11 new solutions documented addressing Key Issues#1 and #3 to #6 (of the agreed KIs):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#1: Architectural enhancements for the support of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#2: Authorization of a MWAB and configuration of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#3: Control of UE's access to 5GS via a wireless access backhaul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#4: Efficient mobility and service continuity when served by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#5: Support of location services for UEs when MWAB(s) is involved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#6: Support of Emergency services for UEs via a MWAB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500" b="1" kern="0" dirty="0"/>
              <a:t>1 Interim conclusion on KI#2 above was agreed (S2-2405787)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1 LS (S2-2405822) to RAN3 and cc RAN2 was agreed, with specific questions and invitation for TR solutions reviews. 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Charging support is expected to be handled by SA5, and security to be handled by SA3.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9129350"/>
              </p:ext>
            </p:extLst>
          </p:nvPr>
        </p:nvGraphicFramePr>
        <p:xfrm>
          <a:off x="218574" y="1377122"/>
          <a:ext cx="8810067" cy="114449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0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3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 Phase 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FS_VMR_Ph2 status after SA2#162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(SA2#163)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KI evaluation and conclusions - based on NWM discussion of the principles.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WID draft discussion.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Solution updates and EN resolutions. 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SA2#160-Ah-Hoc-e Jan’24: 0.5 TU (TR skeleton, Scope, Assumptions, Key Issues)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SA2#161 (Athens) Feb’24: 0.5 TU (New KIs, KI updates; New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SA2#162 (China) Apr’24: 1.0 TU (last chance for new solutions; solution updates, initial evaluations/Start coord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SA2#163 (Jeju) May’24: 1.0 TU (Solution updates; evaluations; conclusions, send TR for approval; WID approval – Send TR to RAN for review)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SA2#164 (EU) Aug’24: 0.5 TU ( Normative work, coordination with RAN – If needed, finalize remaining TR conclusions)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SA2#165 (India) Oct’24: 1.0 TU (Normative work, coordination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SA2#166 (Orlando) Nov’24: 1 TU (Normative work, coordination with RAN)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662547"/>
              </p:ext>
            </p:extLst>
          </p:nvPr>
        </p:nvGraphicFramePr>
        <p:xfrm>
          <a:off x="760882" y="3424238"/>
          <a:ext cx="8188706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5910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820113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32539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58576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11422782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239203799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Jan,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Feb.24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Apr. 24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Aug,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Nov,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#161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#162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 used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FS_VMR_Ph2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FS_VMR_Ph2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331789" y="294745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23.700-06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12 contributions to the TR were agreed (including new solutions, and interim conclusions).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1 LS to RAN3 (cc RAN2) was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1 TU used and 1.0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RAN impacts or dependencies identified for Key Issue #1, #2, #3, #4, #5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defRPr/>
            </a:pPr>
            <a:r>
              <a:rPr lang="en-US" sz="1200" kern="0" dirty="0"/>
              <a:t>Conclude KI#1 to #6.</a:t>
            </a:r>
          </a:p>
          <a:p>
            <a:pPr lvl="1">
              <a:defRPr/>
            </a:pPr>
            <a:r>
              <a:rPr lang="en-US" sz="1200" kern="0" dirty="0"/>
              <a:t>WID discussion and approval. </a:t>
            </a:r>
          </a:p>
          <a:p>
            <a:pPr lvl="1">
              <a:defRPr/>
            </a:pPr>
            <a:r>
              <a:rPr lang="en-US" sz="1200" kern="0" dirty="0"/>
              <a:t>Update solution principles based on RAN feedbacks.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211593"/>
              </p:ext>
            </p:extLst>
          </p:nvPr>
        </p:nvGraphicFramePr>
        <p:xfrm>
          <a:off x="401639" y="1762787"/>
          <a:ext cx="8344428" cy="9848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1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3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0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6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36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5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1020067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/>
                        <a:t>Study on Vehicle Mounted Relays Phase 2	</a:t>
                      </a:r>
                      <a:endParaRPr lang="en-GB" sz="14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FS_VMR_Ph2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dirty="0"/>
                        <a:t>40%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SP-240493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47145</TotalTime>
  <Words>693</Words>
  <Application>Microsoft Office PowerPoint</Application>
  <PresentationFormat>On-screen Show (4:3)</PresentationFormat>
  <Paragraphs>111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FS_VMR_Ph2 Status Report</vt:lpstr>
      <vt:lpstr>FS_VMR_Ph2 status after SA2#162 (1/2)</vt:lpstr>
      <vt:lpstr>FS_VMR_Ph2 status after SA2#162 (2/2)</vt:lpstr>
      <vt:lpstr>FS_VMR_Ph2 status at SA#104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revision</cp:lastModifiedBy>
  <cp:revision>1883</cp:revision>
  <dcterms:created xsi:type="dcterms:W3CDTF">2008-08-30T09:32:10Z</dcterms:created>
  <dcterms:modified xsi:type="dcterms:W3CDTF">2024-04-24T09:09:14Z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